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68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7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6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25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9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4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8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0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4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7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7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A674-FBB6-DC45-A20F-793C6C01A725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29CE-1CA0-1F4F-A276-F0B1A3BB5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8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7202" y="342455"/>
            <a:ext cx="1612598" cy="585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6582" y="1327011"/>
            <a:ext cx="3945870" cy="68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62259" y="2318701"/>
            <a:ext cx="1041767" cy="1184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116" y="2318701"/>
            <a:ext cx="1041767" cy="1184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16412" y="2325836"/>
            <a:ext cx="1041767" cy="1184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47988" y="4494715"/>
            <a:ext cx="3910191" cy="513681"/>
          </a:xfrm>
          <a:prstGeom prst="rect">
            <a:avLst/>
          </a:prstGeom>
          <a:ln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虚拟</a:t>
            </a:r>
            <a:r>
              <a:rPr kumimoji="1" lang="zh-CN" altLang="en-US" dirty="0" smtClean="0">
                <a:solidFill>
                  <a:schemeClr val="bg1"/>
                </a:solidFill>
              </a:rPr>
              <a:t>路</a:t>
            </a:r>
            <a:r>
              <a:rPr kumimoji="1" lang="zh-CN" altLang="en-US" dirty="0" smtClean="0">
                <a:solidFill>
                  <a:schemeClr val="bg1"/>
                </a:solidFill>
              </a:rPr>
              <a:t>由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7934" y="5222430"/>
            <a:ext cx="1427077" cy="799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09707" y="5222430"/>
            <a:ext cx="1427077" cy="799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438" y="3153436"/>
            <a:ext cx="1284370" cy="1298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广播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4" idx="2"/>
          </p:cNvCxnSpPr>
          <p:nvPr/>
        </p:nvCxnSpPr>
        <p:spPr>
          <a:xfrm flipH="1">
            <a:off x="3503500" y="927481"/>
            <a:ext cx="1" cy="399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0"/>
          </p:cNvCxnSpPr>
          <p:nvPr/>
        </p:nvCxnSpPr>
        <p:spPr>
          <a:xfrm flipH="1" flipV="1">
            <a:off x="3838864" y="2011919"/>
            <a:ext cx="7136" cy="3067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0"/>
          </p:cNvCxnSpPr>
          <p:nvPr/>
        </p:nvCxnSpPr>
        <p:spPr>
          <a:xfrm flipH="1" flipV="1">
            <a:off x="2483140" y="2011919"/>
            <a:ext cx="3" cy="3067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9" idx="0"/>
          </p:cNvCxnSpPr>
          <p:nvPr/>
        </p:nvCxnSpPr>
        <p:spPr>
          <a:xfrm flipV="1">
            <a:off x="5337296" y="2019054"/>
            <a:ext cx="7135" cy="3067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endCxn id="12" idx="0"/>
          </p:cNvCxnSpPr>
          <p:nvPr/>
        </p:nvCxnSpPr>
        <p:spPr>
          <a:xfrm>
            <a:off x="2697202" y="5008396"/>
            <a:ext cx="14271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3" idx="0"/>
          </p:cNvCxnSpPr>
          <p:nvPr/>
        </p:nvCxnSpPr>
        <p:spPr>
          <a:xfrm flipV="1">
            <a:off x="5123246" y="5008396"/>
            <a:ext cx="0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6" idx="2"/>
          </p:cNvCxnSpPr>
          <p:nvPr/>
        </p:nvCxnSpPr>
        <p:spPr>
          <a:xfrm flipH="1">
            <a:off x="2483140" y="3503022"/>
            <a:ext cx="3" cy="991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7" idx="2"/>
          </p:cNvCxnSpPr>
          <p:nvPr/>
        </p:nvCxnSpPr>
        <p:spPr>
          <a:xfrm>
            <a:off x="3846000" y="3503022"/>
            <a:ext cx="0" cy="991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9" idx="2"/>
          </p:cNvCxnSpPr>
          <p:nvPr/>
        </p:nvCxnSpPr>
        <p:spPr>
          <a:xfrm>
            <a:off x="5337296" y="3510157"/>
            <a:ext cx="0" cy="956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3032568" y="2996474"/>
            <a:ext cx="242591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750103" y="2325836"/>
            <a:ext cx="2254783" cy="3695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  <p:cxnSp>
        <p:nvCxnSpPr>
          <p:cNvPr id="97" name="直线连接符 96"/>
          <p:cNvCxnSpPr>
            <a:endCxn id="92" idx="1"/>
          </p:cNvCxnSpPr>
          <p:nvPr/>
        </p:nvCxnSpPr>
        <p:spPr>
          <a:xfrm>
            <a:off x="2483143" y="4145129"/>
            <a:ext cx="4266960" cy="28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53438" y="1127246"/>
            <a:ext cx="1284370" cy="1298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cxnSp>
        <p:nvCxnSpPr>
          <p:cNvPr id="103" name="直线连接符 102"/>
          <p:cNvCxnSpPr>
            <a:endCxn id="17" idx="3"/>
          </p:cNvCxnSpPr>
          <p:nvPr/>
        </p:nvCxnSpPr>
        <p:spPr>
          <a:xfrm flipH="1">
            <a:off x="1437808" y="3802672"/>
            <a:ext cx="3899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01" idx="3"/>
          </p:cNvCxnSpPr>
          <p:nvPr/>
        </p:nvCxnSpPr>
        <p:spPr>
          <a:xfrm>
            <a:off x="1437808" y="1776482"/>
            <a:ext cx="288986" cy="202619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4488195" y="2996474"/>
            <a:ext cx="242591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3438" y="5008396"/>
            <a:ext cx="1284370" cy="1298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cxnSp>
        <p:nvCxnSpPr>
          <p:cNvPr id="3" name="肘形连接符 2"/>
          <p:cNvCxnSpPr>
            <a:stCxn id="27" idx="3"/>
          </p:cNvCxnSpPr>
          <p:nvPr/>
        </p:nvCxnSpPr>
        <p:spPr>
          <a:xfrm flipV="1">
            <a:off x="1437808" y="3802672"/>
            <a:ext cx="288986" cy="18549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Macintosh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ruipeng liu</dc:creator>
  <cp:lastModifiedBy>ruipeng liu</cp:lastModifiedBy>
  <cp:revision>8</cp:revision>
  <dcterms:created xsi:type="dcterms:W3CDTF">2014-06-19T08:49:54Z</dcterms:created>
  <dcterms:modified xsi:type="dcterms:W3CDTF">2014-06-19T09:38:47Z</dcterms:modified>
</cp:coreProperties>
</file>