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858" y="-78"/>
      </p:cViewPr>
      <p:guideLst>
        <p:guide orient="horz" pos="2160"/>
        <p:guide orient="horz" pos="4201"/>
        <p:guide orient="horz" pos="119"/>
        <p:guide pos="2880"/>
        <p:guide pos="5602"/>
        <p:guide pos="158"/>
        <p:guide pos="10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0AAC-922F-46D9-A367-D32528F2F4FF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204B-2283-4B21-9F01-C62EEE550D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44000" y="1268760"/>
            <a:ext cx="525600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 smtClean="0">
                <a:solidFill>
                  <a:schemeClr val="accent1">
                    <a:lumMod val="50000"/>
                  </a:schemeClr>
                </a:solidFill>
              </a:rPr>
              <a:t>Anyframe</a:t>
            </a:r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</a:rPr>
              <a:t> Log Analyzer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2924944"/>
            <a:ext cx="2376264" cy="50405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3573016"/>
            <a:ext cx="2376264" cy="50405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29923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36403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824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b="1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Account Management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Log Analysis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619672" y="3429000"/>
            <a:ext cx="727350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619672" y="1377264"/>
            <a:ext cx="727350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619672" y="305120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771800" y="1449818"/>
            <a:ext cx="1656000" cy="144016"/>
            <a:chOff x="2267744" y="1556792"/>
            <a:chExt cx="1656000" cy="144016"/>
          </a:xfrm>
        </p:grpSpPr>
        <p:sp>
          <p:nvSpPr>
            <p:cNvPr id="30" name="직사각형 29"/>
            <p:cNvSpPr/>
            <p:nvPr/>
          </p:nvSpPr>
          <p:spPr>
            <a:xfrm>
              <a:off x="2267744" y="1556792"/>
              <a:ext cx="165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anyframe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-log-analyzer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flipV="1">
              <a:off x="3779912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1449818"/>
            <a:ext cx="1008000" cy="144016"/>
            <a:chOff x="2267744" y="1556792"/>
            <a:chExt cx="1008000" cy="144016"/>
          </a:xfrm>
        </p:grpSpPr>
        <p:sp>
          <p:nvSpPr>
            <p:cNvPr id="34" name="직사각형 33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mongodb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763688" y="1413826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App. Name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763688" y="1648944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Client IP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2218877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Log Level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2744738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Message Text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932040" y="1413826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err="1" smtClean="0"/>
              <a:t>Appender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20184" y="1224890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 smtClean="0">
                <a:solidFill>
                  <a:schemeClr val="tx1"/>
                </a:solidFill>
              </a:rPr>
              <a:t>v</a:t>
            </a:r>
            <a:endParaRPr lang="ko-KR" altLang="en-US" sz="800" i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60344" y="1224890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 smtClean="0">
                <a:solidFill>
                  <a:schemeClr val="tx1"/>
                </a:solidFill>
              </a:rPr>
              <a:t>v</a:t>
            </a:r>
            <a:endParaRPr lang="ko-KR" altLang="en-US" sz="800" i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2320" y="1152882"/>
            <a:ext cx="126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Advanced Options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632480" y="1152882"/>
            <a:ext cx="126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Matched Log Only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763688" y="1918525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Duration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763688" y="2483608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Program Info.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771800" y="1692352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12160" y="1692352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71800" y="1961933"/>
            <a:ext cx="1440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2160" y="1962206"/>
            <a:ext cx="1440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63888" y="2547074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00192" y="2547074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71800" y="2780928"/>
            <a:ext cx="3312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6176" y="2729628"/>
            <a:ext cx="230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 smtClean="0"/>
              <a:t>(“blank” to be more complex search)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2503666"/>
            <a:ext cx="90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Class Name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2493082"/>
            <a:ext cx="972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Method Name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771800" y="2259116"/>
            <a:ext cx="1008000" cy="144016"/>
            <a:chOff x="2267744" y="1556792"/>
            <a:chExt cx="1008000" cy="144016"/>
          </a:xfrm>
        </p:grpSpPr>
        <p:sp>
          <p:nvSpPr>
            <p:cNvPr id="58" name="직사각형 57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DEBUG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32040" y="1648944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User ID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550810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62" name="빗면 61"/>
          <p:cNvSpPr/>
          <p:nvPr/>
        </p:nvSpPr>
        <p:spPr>
          <a:xfrm>
            <a:off x="4283968" y="1962206"/>
            <a:ext cx="144016" cy="144016"/>
          </a:xfrm>
          <a:prstGeom prst="bevel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3" name="빗면 62"/>
          <p:cNvSpPr/>
          <p:nvPr/>
        </p:nvSpPr>
        <p:spPr>
          <a:xfrm>
            <a:off x="7524328" y="1962206"/>
            <a:ext cx="144016" cy="144016"/>
          </a:xfrm>
          <a:prstGeom prst="bevel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499992" y="1962206"/>
            <a:ext cx="396000" cy="144016"/>
            <a:chOff x="2267744" y="1556792"/>
            <a:chExt cx="396000" cy="144016"/>
          </a:xfrm>
        </p:grpSpPr>
        <p:sp>
          <p:nvSpPr>
            <p:cNvPr id="65" name="직사각형 64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09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40096" y="1962206"/>
            <a:ext cx="396000" cy="144016"/>
            <a:chOff x="2267744" y="1556792"/>
            <a:chExt cx="396000" cy="144016"/>
          </a:xfrm>
        </p:grpSpPr>
        <p:sp>
          <p:nvSpPr>
            <p:cNvPr id="68" name="직사각형 67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740352" y="1962206"/>
            <a:ext cx="396000" cy="144016"/>
            <a:chOff x="2267744" y="1556792"/>
            <a:chExt cx="396000" cy="144016"/>
          </a:xfrm>
        </p:grpSpPr>
        <p:sp>
          <p:nvSpPr>
            <p:cNvPr id="71" name="직사각형 70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244408" y="1962206"/>
            <a:ext cx="396000" cy="144016"/>
            <a:chOff x="2267744" y="1556792"/>
            <a:chExt cx="396000" cy="144016"/>
          </a:xfrm>
        </p:grpSpPr>
        <p:sp>
          <p:nvSpPr>
            <p:cNvPr id="74" name="직사각형 73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8802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02838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78" name="타원 77"/>
          <p:cNvSpPr/>
          <p:nvPr/>
        </p:nvSpPr>
        <p:spPr>
          <a:xfrm>
            <a:off x="3923928" y="2259744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79" name="타원 78"/>
          <p:cNvSpPr/>
          <p:nvPr/>
        </p:nvSpPr>
        <p:spPr>
          <a:xfrm>
            <a:off x="5508120" y="2259116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020272" y="2259744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6000" y="2216328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This Level Only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616256" y="2241744"/>
            <a:ext cx="126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Including Sub Level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128424" y="2216328"/>
            <a:ext cx="126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Including High Level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884368" y="3105456"/>
            <a:ext cx="720000" cy="1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Search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99792" y="3105456"/>
            <a:ext cx="720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Export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763688" y="3105456"/>
            <a:ext cx="720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Clear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19250" y="3429000"/>
            <a:ext cx="7273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[DEBUG] [2011-11-18 17:26:25, 080]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update(Movie arg1)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.arg1 : [actors=Johnny </a:t>
            </a:r>
            <a:r>
              <a:rPr lang="en-US" altLang="ko-KR" sz="800" dirty="0" err="1" smtClean="0"/>
              <a:t>Depp</a:t>
            </a:r>
            <a:r>
              <a:rPr lang="en-US" altLang="ko-KR" sz="800" dirty="0" smtClean="0"/>
              <a:t>, director=Tim Burton, </a:t>
            </a:r>
            <a:r>
              <a:rPr lang="en-US" altLang="ko-KR" sz="800" dirty="0" err="1" smtClean="0"/>
              <a:t>movieId</a:t>
            </a:r>
            <a:r>
              <a:rPr lang="en-US" altLang="ko-KR" sz="800" dirty="0" smtClean="0"/>
              <a:t>=MV-00001, </a:t>
            </a:r>
            <a:r>
              <a:rPr lang="en-US" altLang="ko-KR" sz="800" dirty="0" err="1" smtClean="0"/>
              <a:t>nowPlaying</a:t>
            </a:r>
            <a:r>
              <a:rPr lang="en-US" altLang="ko-KR" sz="800" dirty="0" smtClean="0"/>
              <a:t>=Y, </a:t>
            </a:r>
          </a:p>
          <a:p>
            <a:r>
              <a:rPr lang="en-US" altLang="ko-KR" sz="800" dirty="0" err="1" smtClean="0"/>
              <a:t>posterFile</a:t>
            </a:r>
            <a:r>
              <a:rPr lang="en-US" altLang="ko-KR" sz="800" dirty="0" smtClean="0"/>
              <a:t>=, </a:t>
            </a:r>
            <a:r>
              <a:rPr lang="en-US" altLang="ko-KR" sz="800" dirty="0" err="1" smtClean="0"/>
              <a:t>releaseDate</a:t>
            </a:r>
            <a:r>
              <a:rPr lang="en-US" altLang="ko-KR" sz="800" dirty="0" smtClean="0"/>
              <a:t>=Fri Mar 04 00:00:00 KST 2011, runtime=110, </a:t>
            </a:r>
            <a:r>
              <a:rPr lang="en-US" altLang="ko-KR" sz="800" dirty="0" err="1" smtClean="0"/>
              <a:t>ticketPrice</a:t>
            </a:r>
            <a:r>
              <a:rPr lang="en-US" altLang="ko-KR" sz="800" dirty="0" smtClean="0"/>
              <a:t>=8000.0, </a:t>
            </a:r>
          </a:p>
          <a:p>
            <a:r>
              <a:rPr lang="en-US" altLang="ko-KR" sz="800" dirty="0" smtClean="0"/>
              <a:t>title=Alice in Wonderland, </a:t>
            </a:r>
            <a:r>
              <a:rPr lang="en-US" altLang="ko-KR" sz="800" dirty="0" err="1" smtClean="0"/>
              <a:t>genreId</a:t>
            </a:r>
            <a:r>
              <a:rPr lang="en-US" altLang="ko-KR" sz="800" dirty="0" smtClean="0"/>
              <a:t>=GR-02]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[DEBUG] [2011-11-18 17:26:26, 518]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</a:t>
            </a:r>
            <a:r>
              <a:rPr lang="en-US" altLang="ko-KR" sz="800" dirty="0" err="1" smtClean="0"/>
              <a:t>getList</a:t>
            </a:r>
            <a:r>
              <a:rPr lang="en-US" altLang="ko-KR" sz="800" dirty="0" smtClean="0"/>
              <a:t>()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No arguments</a:t>
            </a:r>
          </a:p>
          <a:p>
            <a:r>
              <a:rPr lang="en-US" altLang="ko-KR" sz="800" dirty="0" smtClean="0"/>
              <a:t>------------------------------------------------------------------------------</a:t>
            </a:r>
          </a:p>
          <a:p>
            <a:r>
              <a:rPr lang="en-US" altLang="ko-KR" sz="800" dirty="0" smtClean="0"/>
              <a:t>[DEBUG] [2011-11-18 17:26:26, 526]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get(String arg1)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.arg1 : MV-00003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[DEBUG] [2011-11-22 13:44:32, 166] [127.0.0.1] [Test] [</a:t>
            </a:r>
            <a:r>
              <a:rPr lang="en-US" altLang="ko-KR" sz="800" dirty="0" err="1" smtClean="0"/>
              <a:t>org.anyframe.loganalyzer.web.SampleMongoLoggingController</a:t>
            </a:r>
            <a:r>
              <a:rPr lang="en-US" altLang="ko-KR" sz="800" dirty="0" smtClean="0"/>
              <a:t>. log()] [line 45] [http-8080-2] </a:t>
            </a:r>
            <a:r>
              <a:rPr lang="en-US" altLang="ko-KR" sz="800" dirty="0" err="1" smtClean="0"/>
              <a:t>sdjfdsksld</a:t>
            </a:r>
            <a:endParaRPr lang="en-US" altLang="ko-KR" sz="800" dirty="0" smtClean="0"/>
          </a:p>
          <a:p>
            <a:r>
              <a:rPr lang="en-US" altLang="ko-KR" sz="800" dirty="0" smtClean="0"/>
              <a:t>[DEBUG] [2011-11-22 13:44:43, 346] [127.0.0.1] [Test] [</a:t>
            </a:r>
            <a:r>
              <a:rPr lang="en-US" altLang="ko-KR" sz="800" dirty="0" err="1" smtClean="0"/>
              <a:t>org.anyframe.loganalyzer.web.SampleMongoLoggingController</a:t>
            </a:r>
            <a:r>
              <a:rPr lang="en-US" altLang="ko-KR" sz="800" dirty="0" smtClean="0"/>
              <a:t>. log()] [line 45] [http-8080-2] </a:t>
            </a:r>
            <a:r>
              <a:rPr lang="ko-KR" altLang="en-US" sz="800" dirty="0" err="1" smtClean="0"/>
              <a:t>하하하하</a:t>
            </a:r>
            <a:endParaRPr lang="en-US" altLang="ko-KR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b="1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Account Management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Log Analysis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619672" y="3429000"/>
            <a:ext cx="727350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619672" y="1377264"/>
            <a:ext cx="727350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619672" y="305120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1"/>
          <p:cNvGrpSpPr/>
          <p:nvPr/>
        </p:nvGrpSpPr>
        <p:grpSpPr>
          <a:xfrm>
            <a:off x="2771800" y="1449818"/>
            <a:ext cx="1656000" cy="144016"/>
            <a:chOff x="2267744" y="1556792"/>
            <a:chExt cx="1656000" cy="144016"/>
          </a:xfrm>
        </p:grpSpPr>
        <p:sp>
          <p:nvSpPr>
            <p:cNvPr id="30" name="직사각형 29"/>
            <p:cNvSpPr/>
            <p:nvPr/>
          </p:nvSpPr>
          <p:spPr>
            <a:xfrm>
              <a:off x="2267744" y="1556792"/>
              <a:ext cx="165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anyframe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-log-analyzer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flipV="1">
              <a:off x="3779912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32"/>
          <p:cNvGrpSpPr/>
          <p:nvPr/>
        </p:nvGrpSpPr>
        <p:grpSpPr>
          <a:xfrm>
            <a:off x="6012160" y="1449818"/>
            <a:ext cx="1008000" cy="144016"/>
            <a:chOff x="2267744" y="1556792"/>
            <a:chExt cx="1008000" cy="144016"/>
          </a:xfrm>
        </p:grpSpPr>
        <p:sp>
          <p:nvSpPr>
            <p:cNvPr id="34" name="직사각형 33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mongodb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763688" y="1413826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App. Name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763688" y="1648944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Client IP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2218877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Log Level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2744738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Message Text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932040" y="1413826"/>
            <a:ext cx="972000" cy="21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err="1" smtClean="0"/>
              <a:t>Appender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20184" y="1224890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 smtClean="0">
                <a:solidFill>
                  <a:schemeClr val="tx1"/>
                </a:solidFill>
              </a:rPr>
              <a:t>v</a:t>
            </a:r>
            <a:endParaRPr lang="ko-KR" altLang="en-US" sz="800" i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60344" y="1224890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 smtClean="0">
                <a:solidFill>
                  <a:schemeClr val="tx1"/>
                </a:solidFill>
              </a:rPr>
              <a:t>v</a:t>
            </a:r>
            <a:endParaRPr lang="ko-KR" altLang="en-US" sz="800" i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2320" y="1152882"/>
            <a:ext cx="126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Advanced Options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632480" y="1152882"/>
            <a:ext cx="126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Matched Log Only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763688" y="1918525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Duration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763688" y="2483608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Program Info.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771800" y="1692352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12160" y="1692352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71800" y="1961933"/>
            <a:ext cx="1440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2160" y="1962206"/>
            <a:ext cx="1440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63888" y="2547074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00192" y="2547074"/>
            <a:ext cx="1656184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71800" y="2780928"/>
            <a:ext cx="3312000" cy="14401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6176" y="2729628"/>
            <a:ext cx="230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 smtClean="0"/>
              <a:t>(“blank” to be more complex search)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2503666"/>
            <a:ext cx="90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Class Name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2493082"/>
            <a:ext cx="972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Method Name</a:t>
            </a:r>
            <a:endParaRPr lang="ko-KR" altLang="en-US" sz="900" dirty="0"/>
          </a:p>
        </p:txBody>
      </p:sp>
      <p:grpSp>
        <p:nvGrpSpPr>
          <p:cNvPr id="5" name="그룹 56"/>
          <p:cNvGrpSpPr/>
          <p:nvPr/>
        </p:nvGrpSpPr>
        <p:grpSpPr>
          <a:xfrm>
            <a:off x="2771800" y="2259116"/>
            <a:ext cx="1008000" cy="144016"/>
            <a:chOff x="2267744" y="1556792"/>
            <a:chExt cx="1008000" cy="144016"/>
          </a:xfrm>
        </p:grpSpPr>
        <p:sp>
          <p:nvSpPr>
            <p:cNvPr id="58" name="직사각형 57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DEBUG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32040" y="1648944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900" dirty="0" smtClean="0"/>
              <a:t>User ID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550810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62" name="빗면 61"/>
          <p:cNvSpPr/>
          <p:nvPr/>
        </p:nvSpPr>
        <p:spPr>
          <a:xfrm>
            <a:off x="4283968" y="1962206"/>
            <a:ext cx="144016" cy="144016"/>
          </a:xfrm>
          <a:prstGeom prst="bevel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3" name="빗면 62"/>
          <p:cNvSpPr/>
          <p:nvPr/>
        </p:nvSpPr>
        <p:spPr>
          <a:xfrm>
            <a:off x="7524328" y="1962206"/>
            <a:ext cx="144016" cy="144016"/>
          </a:xfrm>
          <a:prstGeom prst="bevel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그룹 63"/>
          <p:cNvGrpSpPr/>
          <p:nvPr/>
        </p:nvGrpSpPr>
        <p:grpSpPr>
          <a:xfrm>
            <a:off x="4499992" y="1962206"/>
            <a:ext cx="396000" cy="144016"/>
            <a:chOff x="2267744" y="1556792"/>
            <a:chExt cx="396000" cy="144016"/>
          </a:xfrm>
        </p:grpSpPr>
        <p:sp>
          <p:nvSpPr>
            <p:cNvPr id="65" name="직사각형 64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09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6"/>
          <p:cNvGrpSpPr/>
          <p:nvPr/>
        </p:nvGrpSpPr>
        <p:grpSpPr>
          <a:xfrm>
            <a:off x="5040096" y="1962206"/>
            <a:ext cx="396000" cy="144016"/>
            <a:chOff x="2267744" y="1556792"/>
            <a:chExt cx="396000" cy="144016"/>
          </a:xfrm>
        </p:grpSpPr>
        <p:sp>
          <p:nvSpPr>
            <p:cNvPr id="68" name="직사각형 67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69"/>
          <p:cNvGrpSpPr/>
          <p:nvPr/>
        </p:nvGrpSpPr>
        <p:grpSpPr>
          <a:xfrm>
            <a:off x="7740352" y="1962206"/>
            <a:ext cx="396000" cy="144016"/>
            <a:chOff x="2267744" y="1556792"/>
            <a:chExt cx="396000" cy="144016"/>
          </a:xfrm>
        </p:grpSpPr>
        <p:sp>
          <p:nvSpPr>
            <p:cNvPr id="71" name="직사각형 70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72"/>
          <p:cNvGrpSpPr/>
          <p:nvPr/>
        </p:nvGrpSpPr>
        <p:grpSpPr>
          <a:xfrm>
            <a:off x="8244408" y="1962206"/>
            <a:ext cx="396000" cy="144016"/>
            <a:chOff x="2267744" y="1556792"/>
            <a:chExt cx="396000" cy="144016"/>
          </a:xfrm>
        </p:grpSpPr>
        <p:sp>
          <p:nvSpPr>
            <p:cNvPr id="74" name="직사각형 73"/>
            <p:cNvSpPr/>
            <p:nvPr/>
          </p:nvSpPr>
          <p:spPr>
            <a:xfrm>
              <a:off x="2267744" y="1556792"/>
              <a:ext cx="39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40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flipV="1">
              <a:off x="2519784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8802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028384" y="1890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78" name="타원 77"/>
          <p:cNvSpPr/>
          <p:nvPr/>
        </p:nvSpPr>
        <p:spPr>
          <a:xfrm>
            <a:off x="3923928" y="2259744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79" name="타원 78"/>
          <p:cNvSpPr/>
          <p:nvPr/>
        </p:nvSpPr>
        <p:spPr>
          <a:xfrm>
            <a:off x="5508120" y="2259116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020272" y="2259744"/>
            <a:ext cx="144000" cy="1440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6000" y="2216328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This Level Only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616256" y="2241744"/>
            <a:ext cx="126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Including Sub Level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128424" y="2216328"/>
            <a:ext cx="126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 smtClean="0"/>
              <a:t>Including High Level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884368" y="3105456"/>
            <a:ext cx="720000" cy="1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Search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99792" y="3105456"/>
            <a:ext cx="720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Export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763688" y="3105456"/>
            <a:ext cx="720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Clear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19250" y="3429000"/>
            <a:ext cx="7273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[DEBUG] [2011-11-18 17:26:25, 080]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update(Movie arg1)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.arg1 : [actors=Johnny </a:t>
            </a:r>
            <a:r>
              <a:rPr lang="en-US" altLang="ko-KR" sz="800" dirty="0" err="1" smtClean="0"/>
              <a:t>Depp</a:t>
            </a:r>
            <a:r>
              <a:rPr lang="en-US" altLang="ko-KR" sz="800" dirty="0" smtClean="0"/>
              <a:t>, director=Tim Burton, </a:t>
            </a:r>
            <a:r>
              <a:rPr lang="en-US" altLang="ko-KR" sz="800" dirty="0" err="1" smtClean="0"/>
              <a:t>movieId</a:t>
            </a:r>
            <a:r>
              <a:rPr lang="en-US" altLang="ko-KR" sz="800" dirty="0" smtClean="0"/>
              <a:t>=MV-00001, </a:t>
            </a:r>
            <a:r>
              <a:rPr lang="en-US" altLang="ko-KR" sz="800" dirty="0" err="1" smtClean="0"/>
              <a:t>nowPlaying</a:t>
            </a:r>
            <a:r>
              <a:rPr lang="en-US" altLang="ko-KR" sz="800" dirty="0" smtClean="0"/>
              <a:t>=Y, </a:t>
            </a:r>
          </a:p>
          <a:p>
            <a:r>
              <a:rPr lang="en-US" altLang="ko-KR" sz="800" dirty="0" err="1" smtClean="0"/>
              <a:t>posterFile</a:t>
            </a:r>
            <a:r>
              <a:rPr lang="en-US" altLang="ko-KR" sz="800" dirty="0" smtClean="0"/>
              <a:t>=, </a:t>
            </a:r>
            <a:r>
              <a:rPr lang="en-US" altLang="ko-KR" sz="800" dirty="0" err="1" smtClean="0"/>
              <a:t>releaseDate</a:t>
            </a:r>
            <a:r>
              <a:rPr lang="en-US" altLang="ko-KR" sz="800" dirty="0" smtClean="0"/>
              <a:t>=Fri Mar 04 00:00:00 KST 2011, runtime=110, </a:t>
            </a:r>
            <a:r>
              <a:rPr lang="en-US" altLang="ko-KR" sz="800" dirty="0" err="1" smtClean="0"/>
              <a:t>ticketPrice</a:t>
            </a:r>
            <a:r>
              <a:rPr lang="en-US" altLang="ko-KR" sz="800" dirty="0" smtClean="0"/>
              <a:t>=8000.0, </a:t>
            </a:r>
          </a:p>
          <a:p>
            <a:r>
              <a:rPr lang="en-US" altLang="ko-KR" sz="800" dirty="0" smtClean="0"/>
              <a:t>title=Alice in Wonderland, </a:t>
            </a:r>
            <a:r>
              <a:rPr lang="en-US" altLang="ko-KR" sz="800" dirty="0" err="1" smtClean="0"/>
              <a:t>genreId</a:t>
            </a:r>
            <a:r>
              <a:rPr lang="en-US" altLang="ko-KR" sz="800" dirty="0" smtClean="0"/>
              <a:t>=GR-02]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[DEBUG] [2011-11-18 17:26:26, 518]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</a:t>
            </a:r>
            <a:r>
              <a:rPr lang="en-US" altLang="ko-KR" sz="800" dirty="0" err="1" smtClean="0"/>
              <a:t>getList</a:t>
            </a:r>
            <a:r>
              <a:rPr lang="en-US" altLang="ko-KR" sz="800" dirty="0" smtClean="0"/>
              <a:t>()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No arguments</a:t>
            </a:r>
          </a:p>
          <a:p>
            <a:r>
              <a:rPr lang="en-US" altLang="ko-KR" sz="800" dirty="0" smtClean="0"/>
              <a:t>------------------------------------------------------------------------------</a:t>
            </a:r>
          </a:p>
          <a:p>
            <a:r>
              <a:rPr lang="en-US" altLang="ko-KR" sz="800" dirty="0" smtClean="0"/>
              <a:t>[DEBUG] [2011-11-18 17:26:26, 526] [127.0.0.1] [88888] [</a:t>
            </a:r>
            <a:r>
              <a:rPr lang="en-US" altLang="ko-KR" sz="800" dirty="0" err="1" smtClean="0"/>
              <a:t>LoggingAspect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beforeLogging</a:t>
            </a:r>
            <a:r>
              <a:rPr lang="en-US" altLang="ko-KR" sz="800" dirty="0" smtClean="0"/>
              <a:t>()] [line 73] [http-8080-1] before executing get(String arg1) method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.arg1 : MV-00003</a:t>
            </a:r>
          </a:p>
          <a:p>
            <a:r>
              <a:rPr lang="en-US" altLang="ko-KR" sz="800" dirty="0" smtClean="0"/>
              <a:t>-------------------------------------------------------------------------------</a:t>
            </a:r>
          </a:p>
          <a:p>
            <a:r>
              <a:rPr lang="en-US" altLang="ko-KR" sz="800" dirty="0" smtClean="0"/>
              <a:t>[DEBUG] [2011-11-22 13:44:32, 166] [127.0.0.1] [Test] [</a:t>
            </a:r>
            <a:r>
              <a:rPr lang="en-US" altLang="ko-KR" sz="800" dirty="0" err="1" smtClean="0"/>
              <a:t>org.anyframe.loganalyzer.web.SampleMongoLoggingController</a:t>
            </a:r>
            <a:r>
              <a:rPr lang="en-US" altLang="ko-KR" sz="800" dirty="0" smtClean="0"/>
              <a:t>. log()] [line 45] [http-8080-2] </a:t>
            </a:r>
            <a:r>
              <a:rPr lang="en-US" altLang="ko-KR" sz="800" dirty="0" err="1" smtClean="0"/>
              <a:t>sdjfdsksld</a:t>
            </a:r>
            <a:endParaRPr lang="en-US" altLang="ko-KR" sz="800" dirty="0" smtClean="0"/>
          </a:p>
          <a:p>
            <a:r>
              <a:rPr lang="en-US" altLang="ko-KR" sz="800" dirty="0" smtClean="0"/>
              <a:t>[DEBUG] [2011-11-22 13:44:43, 346] [127.0.0.1] [Test] [</a:t>
            </a:r>
            <a:r>
              <a:rPr lang="en-US" altLang="ko-KR" sz="800" dirty="0" err="1" smtClean="0"/>
              <a:t>org.anyframe.loganalyzer.web.SampleMongoLoggingController</a:t>
            </a:r>
            <a:r>
              <a:rPr lang="en-US" altLang="ko-KR" sz="800" dirty="0" smtClean="0"/>
              <a:t>. log()] [line 45] [http-8080-2] </a:t>
            </a:r>
            <a:r>
              <a:rPr lang="ko-KR" altLang="en-US" sz="800" dirty="0" err="1" smtClean="0"/>
              <a:t>하하하하</a:t>
            </a:r>
            <a:endParaRPr lang="en-US" altLang="ko-KR" sz="8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250825" y="188912"/>
            <a:ext cx="8642350" cy="64801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392869" y="2510898"/>
            <a:ext cx="2358262" cy="1836204"/>
            <a:chOff x="2933818" y="2132856"/>
            <a:chExt cx="2358262" cy="1836204"/>
          </a:xfrm>
        </p:grpSpPr>
        <p:sp>
          <p:nvSpPr>
            <p:cNvPr id="88" name="직사각형 87"/>
            <p:cNvSpPr/>
            <p:nvPr/>
          </p:nvSpPr>
          <p:spPr>
            <a:xfrm>
              <a:off x="2933818" y="2132856"/>
              <a:ext cx="2358262" cy="1836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969822" y="2168860"/>
              <a:ext cx="2268000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Export Form Select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59832" y="2708920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dirty="0" smtClean="0"/>
                <a:t> Excel(*.xls)</a:t>
              </a:r>
            </a:p>
            <a:p>
              <a:pPr>
                <a:buFont typeface="Arial" pitchFamily="34" charset="0"/>
                <a:buChar char="•"/>
              </a:pPr>
              <a:endParaRPr lang="en-US" altLang="ko-KR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dirty="0" smtClean="0"/>
                <a:t> Text(*.txt)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[112 rows]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15:21:02, 421][127.0.0.1][admin][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getPagingList</a:t>
            </a:r>
            <a:r>
              <a:rPr lang="en-US" altLang="ko-KR" sz="700" dirty="0" smtClean="0">
                <a:solidFill>
                  <a:schemeClr val="tx1"/>
                </a:solidFill>
              </a:rPr>
              <a:t>(Movie arg1, Integer arg2)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.arg1 : [actors=null, director=null,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movieId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nowPlaying</a:t>
            </a:r>
            <a:r>
              <a:rPr lang="en-US" altLang="ko-KR" sz="700" dirty="0" smtClean="0">
                <a:solidFill>
                  <a:schemeClr val="tx1"/>
                </a:solidFill>
              </a:rPr>
              <a:t>=Y, </a:t>
            </a: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posterFile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releaseDate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runtime=null,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ticketPrice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title=,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genreId</a:t>
            </a:r>
            <a:r>
              <a:rPr lang="en-US" altLang="ko-KR" sz="700" dirty="0" smtClean="0">
                <a:solidFill>
                  <a:schemeClr val="tx1"/>
                </a:solidFill>
              </a:rPr>
              <a:t>=]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.arg2 : 1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15:21:15, 394][127.0.0.1][admin][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getList</a:t>
            </a:r>
            <a:r>
              <a:rPr lang="en-US" altLang="ko-KR" sz="700" dirty="0" smtClean="0">
                <a:solidFill>
                  <a:schemeClr val="tx1"/>
                </a:solidFill>
              </a:rPr>
              <a:t>()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No arguments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15:21:15, 419][127.0.0.1][admin][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get(String arg1)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.arg1 : MV-00001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15:30:01, 250][127.0.0.1][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tttttt</a:t>
            </a:r>
            <a:r>
              <a:rPr lang="en-US" altLang="ko-KR" sz="700" dirty="0" smtClean="0">
                <a:solidFill>
                  <a:schemeClr val="tx1"/>
                </a:solidFill>
              </a:rPr>
              <a:t>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getPagingList</a:t>
            </a:r>
            <a:r>
              <a:rPr lang="en-US" altLang="ko-KR" sz="700" dirty="0" smtClean="0">
                <a:solidFill>
                  <a:schemeClr val="tx1"/>
                </a:solidFill>
              </a:rPr>
              <a:t>(Movie arg1, Integer arg2)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.arg1 : [actors=null, director=null,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movieId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nowPlaying</a:t>
            </a:r>
            <a:r>
              <a:rPr lang="en-US" altLang="ko-KR" sz="700" dirty="0" smtClean="0">
                <a:solidFill>
                  <a:schemeClr val="tx1"/>
                </a:solidFill>
              </a:rPr>
              <a:t>=Y, </a:t>
            </a: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posterFile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releaseDate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runtime=null,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ticketPrice</a:t>
            </a:r>
            <a:r>
              <a:rPr lang="en-US" altLang="ko-KR" sz="700" dirty="0" smtClean="0">
                <a:solidFill>
                  <a:schemeClr val="tx1"/>
                </a:solidFill>
              </a:rPr>
              <a:t>=null, 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title=,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genreId</a:t>
            </a:r>
            <a:r>
              <a:rPr lang="en-US" altLang="ko-KR" sz="700" dirty="0" smtClean="0">
                <a:solidFill>
                  <a:schemeClr val="tx1"/>
                </a:solidFill>
              </a:rPr>
              <a:t>=]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.arg2 : 1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15:30:02, 228][127.0.0.1][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tttttt</a:t>
            </a:r>
            <a:r>
              <a:rPr lang="en-US" altLang="ko-KR" sz="700" dirty="0" smtClean="0">
                <a:solidFill>
                  <a:schemeClr val="tx1"/>
                </a:solidFill>
              </a:rPr>
              <a:t>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getList</a:t>
            </a:r>
            <a:r>
              <a:rPr lang="en-US" altLang="ko-KR" sz="700" dirty="0" smtClean="0">
                <a:solidFill>
                  <a:schemeClr val="tx1"/>
                </a:solidFill>
              </a:rPr>
              <a:t>()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No arguments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[DEBUG][2011-11-17 15:30:02, 235][127.0.0.1][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tttttt</a:t>
            </a:r>
            <a:r>
              <a:rPr lang="en-US" altLang="ko-KR" sz="700" dirty="0" smtClean="0">
                <a:solidFill>
                  <a:schemeClr val="tx1"/>
                </a:solidFill>
              </a:rPr>
              <a:t>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LoggingAspect.beforeLogging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73][http-8080-6]before executing get(String arg1) method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.arg1 : MV-00001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-------------------------------------------------------------------------------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[ERROR][2011-11-21 15:20:44, 656][127.0.0.1][Test][SampleMongoLoggingController.log()][line 51][http-8080-7]sdfds3.</a:t>
            </a: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sdf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dsfsd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sd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dfsd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f</a:t>
            </a: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ds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err="1" smtClean="0">
                <a:solidFill>
                  <a:schemeClr val="tx1"/>
                </a:solidFill>
              </a:rPr>
              <a:t>fsd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[WARN][2011-11-21 15:20:57, 586][127.0.0.1][Test][SampleMongoLoggingController.log()][line 49][http-8080-7]</a:t>
            </a:r>
            <a:r>
              <a:rPr lang="ko-KR" altLang="en-US" sz="700" dirty="0" smtClean="0">
                <a:solidFill>
                  <a:schemeClr val="tx1"/>
                </a:solidFill>
              </a:rPr>
              <a:t>하</a:t>
            </a: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하핳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하한아ㅏㄴㅇ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</a:rPr>
              <a:t>하하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[INFO][2011-11-21 15:21:04, 860][127.0.0.1][Test][SampleMongoLoggingController.log()][line 47][http-8080-7]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ㄴㄹㄴㅇㄹㄴㅇㄹㄴ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ㄴㅇㄹ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ㅇㄴㄹ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ㄴㅇ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ㄹㄴㅇ</a:t>
            </a:r>
            <a:endParaRPr lang="ko-KR" altLang="en-US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err="1" smtClean="0">
                <a:solidFill>
                  <a:schemeClr val="tx1"/>
                </a:solidFill>
              </a:rPr>
              <a:t>ㄹㄴㅇㄹㄴㅇ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[DEBUG][2011-11-22 11:29:17, 365][127.0.0.1][Test][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org.anyframe.loganalyzer.web.SampleMongoLoggingController.log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45][http-8080-7]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fdfsfdsfdsfsdf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[DEBUG][2011-11-22 13:44:32, 166][127.0.0.1][Test][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org.anyframe.loganalyzer.web.SampleMongoLoggingController.log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45][http-8080-2]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sdjfdsksld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[DEBUG][2011-11-22 13:44:43, 346][127.0.0.1][Test][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org.anyframe.loganalyzer.web.SampleMongoLoggingController.log</a:t>
            </a:r>
            <a:r>
              <a:rPr lang="en-US" altLang="ko-KR" sz="700" dirty="0" smtClean="0">
                <a:solidFill>
                  <a:schemeClr val="tx1"/>
                </a:solidFill>
              </a:rPr>
              <a:t>()][line 45][http-8080-2]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하하하하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r="17497"/>
          <a:stretch>
            <a:fillRect/>
          </a:stretch>
        </p:blipFill>
        <p:spPr bwMode="auto">
          <a:xfrm>
            <a:off x="250825" y="188913"/>
            <a:ext cx="8642350" cy="65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b="1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Account Management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Log Application Management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763688" y="1203960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72208"/>
                <a:gridCol w="864096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log4j.xml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err="1" smtClean="0">
                          <a:solidFill>
                            <a:srgbClr val="0070C0"/>
                          </a:solidFill>
                        </a:rPr>
                        <a:t>anyframe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-log-analyzer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D:/Temp/log4j.xml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anyframe-log-analyzer1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Temp2/log4j.xml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anyframe-log-analyzer2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Temp3/log4j.xml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FAILED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anyframe-log-analyzer3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Temp4/log4j.xml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anyframe-log-analyzer4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Temp5/log4j.xml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6660232" y="3139984"/>
            <a:ext cx="1970850" cy="217008"/>
            <a:chOff x="6660232" y="3139984"/>
            <a:chExt cx="1970850" cy="21700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660232" y="2766627"/>
            <a:ext cx="1970850" cy="217008"/>
            <a:chOff x="6660232" y="3139984"/>
            <a:chExt cx="1970850" cy="21700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660232" y="2393270"/>
            <a:ext cx="1970850" cy="217008"/>
            <a:chOff x="6660232" y="3139984"/>
            <a:chExt cx="1970850" cy="217008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660232" y="2019913"/>
            <a:ext cx="1970850" cy="217008"/>
            <a:chOff x="6660232" y="3139984"/>
            <a:chExt cx="1970850" cy="21700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660232" y="1646556"/>
            <a:ext cx="1970850" cy="217008"/>
            <a:chOff x="6660232" y="3139984"/>
            <a:chExt cx="1970850" cy="21700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b="1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Account Management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Log Application Management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763688" y="1203960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72208"/>
                <a:gridCol w="864096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log4j.xml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err="1" smtClean="0">
                          <a:solidFill>
                            <a:srgbClr val="0070C0"/>
                          </a:solidFill>
                        </a:rPr>
                        <a:t>anyframe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-log-analyzer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D:/Temp/log4j.xml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anyframe-log-analyzer1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Temp2/log4j.xml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anyframe-log-analyzer2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Temp3/log4j.xml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FAILED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anyframe-log-analyzer3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Temp4/log4j.xml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ko-KR" sz="1100" u="sng" dirty="0" smtClean="0">
                          <a:solidFill>
                            <a:srgbClr val="0070C0"/>
                          </a:solidFill>
                        </a:rPr>
                        <a:t>anyframe-log-analyzer4</a:t>
                      </a:r>
                      <a:endParaRPr lang="ko-KR" altLang="en-US" sz="11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D:/</a:t>
                      </a:r>
                      <a:r>
                        <a:rPr lang="en-US" altLang="ko-KR" sz="1100" dirty="0" smtClean="0"/>
                        <a:t>Temp5/log4j.xml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ACTIVE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그룹 97"/>
          <p:cNvGrpSpPr/>
          <p:nvPr/>
        </p:nvGrpSpPr>
        <p:grpSpPr>
          <a:xfrm>
            <a:off x="6660232" y="3139984"/>
            <a:ext cx="1970850" cy="217008"/>
            <a:chOff x="6660232" y="3139984"/>
            <a:chExt cx="1970850" cy="21700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101"/>
          <p:cNvGrpSpPr/>
          <p:nvPr/>
        </p:nvGrpSpPr>
        <p:grpSpPr>
          <a:xfrm>
            <a:off x="6660232" y="2766627"/>
            <a:ext cx="1970850" cy="217008"/>
            <a:chOff x="6660232" y="3139984"/>
            <a:chExt cx="1970850" cy="21700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104"/>
          <p:cNvGrpSpPr/>
          <p:nvPr/>
        </p:nvGrpSpPr>
        <p:grpSpPr>
          <a:xfrm>
            <a:off x="6660232" y="2393270"/>
            <a:ext cx="1970850" cy="217008"/>
            <a:chOff x="6660232" y="3139984"/>
            <a:chExt cx="1970850" cy="217008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107"/>
          <p:cNvGrpSpPr/>
          <p:nvPr/>
        </p:nvGrpSpPr>
        <p:grpSpPr>
          <a:xfrm>
            <a:off x="6660232" y="2019913"/>
            <a:ext cx="1970850" cy="217008"/>
            <a:chOff x="6660232" y="3139984"/>
            <a:chExt cx="1970850" cy="21700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110"/>
          <p:cNvGrpSpPr/>
          <p:nvPr/>
        </p:nvGrpSpPr>
        <p:grpSpPr>
          <a:xfrm>
            <a:off x="6660232" y="1646556"/>
            <a:ext cx="1970850" cy="217008"/>
            <a:chOff x="6660232" y="3139984"/>
            <a:chExt cx="1970850" cy="21700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6660232" y="3140992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Inactive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694978" y="3139984"/>
              <a:ext cx="936104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Delete</a:t>
              </a:r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31740" y="584684"/>
            <a:ext cx="4680520" cy="56886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7744" y="620688"/>
            <a:ext cx="4608512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Log Application Edit Form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7904" y="1321811"/>
            <a:ext cx="1080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50" dirty="0" smtClean="0"/>
              <a:t>App. Name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3851920" y="1340768"/>
            <a:ext cx="1656184" cy="21602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7904" y="1592824"/>
            <a:ext cx="1080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50" dirty="0" smtClean="0"/>
              <a:t>log4j.xml path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851920" y="1628800"/>
            <a:ext cx="1656184" cy="21602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52120" y="1628800"/>
            <a:ext cx="684000" cy="21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Load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19772" y="2204864"/>
            <a:ext cx="4104456" cy="1944216"/>
          </a:xfrm>
          <a:prstGeom prst="roundRect">
            <a:avLst>
              <a:gd name="adj" fmla="val 473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868144" y="5877272"/>
            <a:ext cx="720000" cy="1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Save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35796" y="2060848"/>
            <a:ext cx="19442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Logger Management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19772" y="4384848"/>
            <a:ext cx="4104456" cy="1276399"/>
          </a:xfrm>
          <a:prstGeom prst="roundRect">
            <a:avLst>
              <a:gd name="adj" fmla="val 473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35796" y="4221088"/>
            <a:ext cx="21962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Appender</a:t>
            </a:r>
            <a:r>
              <a:rPr lang="en-US" altLang="ko-KR" sz="1400" dirty="0" smtClean="0"/>
              <a:t> Management</a:t>
            </a:r>
            <a:endParaRPr lang="ko-KR" altLang="en-US" sz="14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267744" y="1988840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76128" y="119675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364088" y="2492896"/>
            <a:ext cx="1008000" cy="144016"/>
            <a:chOff x="2267744" y="1556792"/>
            <a:chExt cx="1008000" cy="144016"/>
          </a:xfrm>
        </p:grpSpPr>
        <p:sp>
          <p:nvSpPr>
            <p:cNvPr id="48" name="직사각형 47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ERROR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364088" y="2816932"/>
            <a:ext cx="1008000" cy="144016"/>
            <a:chOff x="2267744" y="1556792"/>
            <a:chExt cx="1008000" cy="144016"/>
          </a:xfrm>
        </p:grpSpPr>
        <p:sp>
          <p:nvSpPr>
            <p:cNvPr id="51" name="직사각형 50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INFO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64088" y="3140968"/>
            <a:ext cx="1008000" cy="144016"/>
            <a:chOff x="2267744" y="1556792"/>
            <a:chExt cx="1008000" cy="144016"/>
          </a:xfrm>
        </p:grpSpPr>
        <p:sp>
          <p:nvSpPr>
            <p:cNvPr id="54" name="직사각형 53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DEBUG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364088" y="3465004"/>
            <a:ext cx="1008000" cy="144016"/>
            <a:chOff x="2267744" y="1556792"/>
            <a:chExt cx="1008000" cy="144016"/>
          </a:xfrm>
        </p:grpSpPr>
        <p:sp>
          <p:nvSpPr>
            <p:cNvPr id="57" name="직사각형 56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WARN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364088" y="3789040"/>
            <a:ext cx="1008000" cy="144016"/>
            <a:chOff x="2267744" y="1556792"/>
            <a:chExt cx="1008000" cy="144016"/>
          </a:xfrm>
        </p:grpSpPr>
        <p:sp>
          <p:nvSpPr>
            <p:cNvPr id="60" name="직사각형 59"/>
            <p:cNvSpPr/>
            <p:nvPr/>
          </p:nvSpPr>
          <p:spPr>
            <a:xfrm>
              <a:off x="2267744" y="1556792"/>
              <a:ext cx="1008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DEBUG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flipV="1">
              <a:off x="3131840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88024" y="4797152"/>
            <a:ext cx="1656000" cy="144016"/>
            <a:chOff x="2267744" y="1556792"/>
            <a:chExt cx="1656000" cy="144016"/>
          </a:xfrm>
        </p:grpSpPr>
        <p:sp>
          <p:nvSpPr>
            <p:cNvPr id="63" name="직사각형 62"/>
            <p:cNvSpPr/>
            <p:nvPr/>
          </p:nvSpPr>
          <p:spPr>
            <a:xfrm>
              <a:off x="2267744" y="1556792"/>
              <a:ext cx="165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Admin Only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3779912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88024" y="5157192"/>
            <a:ext cx="1656000" cy="144016"/>
            <a:chOff x="2267744" y="1556792"/>
            <a:chExt cx="1656000" cy="144016"/>
          </a:xfrm>
        </p:grpSpPr>
        <p:sp>
          <p:nvSpPr>
            <p:cNvPr id="66" name="직사각형 65"/>
            <p:cNvSpPr/>
            <p:nvPr/>
          </p:nvSpPr>
          <p:spPr>
            <a:xfrm>
              <a:off x="2267744" y="1556792"/>
              <a:ext cx="1656000" cy="144016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Developer Visible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flipV="1">
              <a:off x="3779912" y="1574800"/>
              <a:ext cx="108000" cy="108000"/>
            </a:xfrm>
            <a:prstGeom prst="triangl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771800" y="2420888"/>
            <a:ext cx="1080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smtClean="0"/>
              <a:t>root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771800" y="2708920"/>
            <a:ext cx="1080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err="1" smtClean="0"/>
              <a:t>jdbc.sqlonly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771800" y="2996952"/>
            <a:ext cx="1080000" cy="2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err="1" smtClean="0"/>
              <a:t>jdbc</a:t>
            </a:r>
            <a:endParaRPr lang="ko-KR" alt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2771800" y="3302042"/>
            <a:ext cx="216024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err="1" smtClean="0"/>
              <a:t>org.anyframe.loganalyzer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2771800" y="3644066"/>
            <a:ext cx="18002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err="1" smtClean="0"/>
              <a:t>org.anyframe.cxf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2771800" y="4725144"/>
            <a:ext cx="18002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err="1" smtClean="0"/>
              <a:t>mongodb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2771800" y="5085184"/>
            <a:ext cx="18002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 smtClean="0"/>
              <a:t>mongodb2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b="1" dirty="0" smtClean="0"/>
              <a:t>Account Management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Account Management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825" y="188913"/>
            <a:ext cx="8642350" cy="64801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5" y="6392089"/>
            <a:ext cx="432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Copyright ⓒ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Log Analyzer All rights reserved.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0825" y="836712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19250" y="836712"/>
            <a:ext cx="422" cy="554461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825" y="6381328"/>
            <a:ext cx="8642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0825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188913"/>
            <a:ext cx="158487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Alex, logout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25" y="836712"/>
            <a:ext cx="144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Tx/>
              <a:buChar char="-"/>
            </a:pPr>
            <a:r>
              <a:rPr lang="en-US" altLang="ko-KR" sz="1200" dirty="0" smtClean="0"/>
              <a:t>Log Analysis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dirty="0" smtClean="0"/>
              <a:t>Log Application Management</a:t>
            </a:r>
          </a:p>
          <a:p>
            <a:pPr marL="88900" indent="-88900">
              <a:buFontTx/>
              <a:buChar char="-"/>
            </a:pPr>
            <a:endParaRPr lang="en-US" altLang="ko-KR" sz="1200" dirty="0"/>
          </a:p>
          <a:p>
            <a:pPr marL="88900" indent="-88900">
              <a:buFontTx/>
              <a:buChar char="-"/>
            </a:pPr>
            <a:r>
              <a:rPr lang="en-US" altLang="ko-KR" sz="1200" b="1" dirty="0" smtClean="0"/>
              <a:t>Account Management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8367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Account Management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619672" y="1124744"/>
            <a:ext cx="7273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1166</Words>
  <Application>Microsoft Office PowerPoint</Application>
  <PresentationFormat>화면 슬라이드 쇼(4:3)</PresentationFormat>
  <Paragraphs>295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arumb-laptop</dc:creator>
  <cp:lastModifiedBy>arumb-laptop</cp:lastModifiedBy>
  <cp:revision>50</cp:revision>
  <dcterms:created xsi:type="dcterms:W3CDTF">2011-11-23T00:20:04Z</dcterms:created>
  <dcterms:modified xsi:type="dcterms:W3CDTF">2011-11-23T03:57:21Z</dcterms:modified>
</cp:coreProperties>
</file>