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4601825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6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5"/>
  </p:normalViewPr>
  <p:slideViewPr>
    <p:cSldViewPr snapToGrid="0" showGuides="1">
      <p:cViewPr>
        <p:scale>
          <a:sx n="71" d="100"/>
          <a:sy n="71" d="100"/>
        </p:scale>
        <p:origin x="1728" y="464"/>
      </p:cViewPr>
      <p:guideLst>
        <p:guide orient="horz" pos="3024"/>
        <p:guide pos="46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2668F-92A6-204B-A737-547352CAB9F9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82675" y="1143000"/>
            <a:ext cx="4692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3EA7-AC22-8E4E-9752-0B163E61783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116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73EA7-AC22-8E4E-9752-0B163E61783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50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5137" y="1571308"/>
            <a:ext cx="12411551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28" y="5042853"/>
            <a:ext cx="10951369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1B31-BD2D-6145-8966-5FB784233E65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9BFD-7148-6447-9F73-8801C24D8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16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1B31-BD2D-6145-8966-5FB784233E65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9BFD-7148-6447-9F73-8801C24D8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473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9432" y="511175"/>
            <a:ext cx="3148519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3876" y="511175"/>
            <a:ext cx="9263033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1B31-BD2D-6145-8966-5FB784233E65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9BFD-7148-6447-9F73-8801C24D8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73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1B31-BD2D-6145-8966-5FB784233E65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9BFD-7148-6447-9F73-8801C24D8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90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71" y="2393635"/>
            <a:ext cx="12594074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271" y="6425250"/>
            <a:ext cx="12594074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1B31-BD2D-6145-8966-5FB784233E65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9BFD-7148-6447-9F73-8801C24D8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30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3875" y="2555875"/>
            <a:ext cx="6205776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92174" y="2555875"/>
            <a:ext cx="6205776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1B31-BD2D-6145-8966-5FB784233E65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9BFD-7148-6447-9F73-8801C24D8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97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777" y="511177"/>
            <a:ext cx="12594074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779" y="2353628"/>
            <a:ext cx="6177255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779" y="3507105"/>
            <a:ext cx="6177255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92174" y="2353628"/>
            <a:ext cx="6207678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92174" y="3507105"/>
            <a:ext cx="6207678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1B31-BD2D-6145-8966-5FB784233E65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9BFD-7148-6447-9F73-8801C24D8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8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1B31-BD2D-6145-8966-5FB784233E65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9BFD-7148-6447-9F73-8801C24D8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447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1B31-BD2D-6145-8966-5FB784233E65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9BFD-7148-6447-9F73-8801C24D8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777" y="640080"/>
            <a:ext cx="470946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7677" y="1382397"/>
            <a:ext cx="7392174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777" y="2880360"/>
            <a:ext cx="470946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1B31-BD2D-6145-8966-5FB784233E65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9BFD-7148-6447-9F73-8801C24D8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969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777" y="640080"/>
            <a:ext cx="470946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07677" y="1382397"/>
            <a:ext cx="7392174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777" y="2880360"/>
            <a:ext cx="470946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1B31-BD2D-6145-8966-5FB784233E65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9BFD-7148-6447-9F73-8801C24D8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541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3876" y="511177"/>
            <a:ext cx="12594074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76" y="2555875"/>
            <a:ext cx="12594074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3875" y="8898892"/>
            <a:ext cx="3285411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81B31-BD2D-6145-8966-5FB784233E65}" type="datetimeFigureOut">
              <a:rPr kumimoji="1" lang="zh-CN" altLang="en-US" smtClean="0"/>
              <a:t>2024/10/22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36855" y="8898892"/>
            <a:ext cx="4928116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2539" y="8898892"/>
            <a:ext cx="3285411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B9BFD-7148-6447-9F73-8801C24D8B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460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9BB315-F453-90E0-5A26-EA23DE1CF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9358"/>
              </p:ext>
            </p:extLst>
          </p:nvPr>
        </p:nvGraphicFramePr>
        <p:xfrm>
          <a:off x="547887" y="1284528"/>
          <a:ext cx="3856567" cy="1818756"/>
        </p:xfrm>
        <a:graphic>
          <a:graphicData uri="http://schemas.openxmlformats.org/drawingml/2006/table">
            <a:tbl>
              <a:tblPr/>
              <a:tblGrid>
                <a:gridCol w="1891576">
                  <a:extLst>
                    <a:ext uri="{9D8B030D-6E8A-4147-A177-3AD203B41FA5}">
                      <a16:colId xmlns:a16="http://schemas.microsoft.com/office/drawing/2014/main" val="3597162593"/>
                    </a:ext>
                  </a:extLst>
                </a:gridCol>
                <a:gridCol w="982012">
                  <a:extLst>
                    <a:ext uri="{9D8B030D-6E8A-4147-A177-3AD203B41FA5}">
                      <a16:colId xmlns:a16="http://schemas.microsoft.com/office/drawing/2014/main" val="1526538228"/>
                    </a:ext>
                  </a:extLst>
                </a:gridCol>
                <a:gridCol w="982979">
                  <a:extLst>
                    <a:ext uri="{9D8B030D-6E8A-4147-A177-3AD203B41FA5}">
                      <a16:colId xmlns:a16="http://schemas.microsoft.com/office/drawing/2014/main" val="249092578"/>
                    </a:ext>
                  </a:extLst>
                </a:gridCol>
              </a:tblGrid>
              <a:tr h="303126">
                <a:tc gridSpan="3">
                  <a:txBody>
                    <a:bodyPr/>
                    <a:lstStyle/>
                    <a:p>
                      <a:r>
                        <a:rPr lang="en-US" altLang="zh-CN" sz="1200" dirty="0"/>
                        <a:t>patients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185891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SSN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31098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varchar(128)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387154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address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varchar(256)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996353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birth_date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date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83450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primary_physician_SSN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72445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952C080-01D5-DCEC-A5B9-FA647F401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33602"/>
              </p:ext>
            </p:extLst>
          </p:nvPr>
        </p:nvGraphicFramePr>
        <p:xfrm>
          <a:off x="5375538" y="721081"/>
          <a:ext cx="3691466" cy="1644040"/>
        </p:xfrm>
        <a:graphic>
          <a:graphicData uri="http://schemas.openxmlformats.org/drawingml/2006/table">
            <a:tbl>
              <a:tblPr/>
              <a:tblGrid>
                <a:gridCol w="1411111">
                  <a:extLst>
                    <a:ext uri="{9D8B030D-6E8A-4147-A177-3AD203B41FA5}">
                      <a16:colId xmlns:a16="http://schemas.microsoft.com/office/drawing/2014/main" val="3597162593"/>
                    </a:ext>
                  </a:extLst>
                </a:gridCol>
                <a:gridCol w="1241366">
                  <a:extLst>
                    <a:ext uri="{9D8B030D-6E8A-4147-A177-3AD203B41FA5}">
                      <a16:colId xmlns:a16="http://schemas.microsoft.com/office/drawing/2014/main" val="1526538228"/>
                    </a:ext>
                  </a:extLst>
                </a:gridCol>
                <a:gridCol w="1038989">
                  <a:extLst>
                    <a:ext uri="{9D8B030D-6E8A-4147-A177-3AD203B41FA5}">
                      <a16:colId xmlns:a16="http://schemas.microsoft.com/office/drawing/2014/main" val="24909257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altLang="zh-CN" sz="1200" dirty="0"/>
                        <a:t>physicians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185891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SSN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31098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name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varchar(128)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387154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primary_specialty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varchar(128)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996353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years_experience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decimal(4,2)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&gt;=0, 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8345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1A6A424-62F0-00BD-0910-270613DDC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582227"/>
              </p:ext>
            </p:extLst>
          </p:nvPr>
        </p:nvGraphicFramePr>
        <p:xfrm>
          <a:off x="5375538" y="3230625"/>
          <a:ext cx="3488265" cy="1301610"/>
        </p:xfrm>
        <a:graphic>
          <a:graphicData uri="http://schemas.openxmlformats.org/drawingml/2006/table">
            <a:tbl>
              <a:tblPr/>
              <a:tblGrid>
                <a:gridCol w="1207909">
                  <a:extLst>
                    <a:ext uri="{9D8B030D-6E8A-4147-A177-3AD203B41FA5}">
                      <a16:colId xmlns:a16="http://schemas.microsoft.com/office/drawing/2014/main" val="3597162593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526538228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24909257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pharmacies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185891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id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31098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address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varchar(128)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387154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phone_number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varchar(128)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99635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7D9B17-A55D-DA4F-D06F-429DA33C5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22448"/>
              </p:ext>
            </p:extLst>
          </p:nvPr>
        </p:nvGraphicFramePr>
        <p:xfrm>
          <a:off x="5375538" y="5486712"/>
          <a:ext cx="3488265" cy="1301610"/>
        </p:xfrm>
        <a:graphic>
          <a:graphicData uri="http://schemas.openxmlformats.org/drawingml/2006/table">
            <a:tbl>
              <a:tblPr/>
              <a:tblGrid>
                <a:gridCol w="1207909">
                  <a:extLst>
                    <a:ext uri="{9D8B030D-6E8A-4147-A177-3AD203B41FA5}">
                      <a16:colId xmlns:a16="http://schemas.microsoft.com/office/drawing/2014/main" val="3597162593"/>
                    </a:ext>
                  </a:extLst>
                </a:gridCol>
                <a:gridCol w="1049867">
                  <a:extLst>
                    <a:ext uri="{9D8B030D-6E8A-4147-A177-3AD203B41FA5}">
                      <a16:colId xmlns:a16="http://schemas.microsoft.com/office/drawing/2014/main" val="1526538228"/>
                    </a:ext>
                  </a:extLst>
                </a:gridCol>
                <a:gridCol w="1230489">
                  <a:extLst>
                    <a:ext uri="{9D8B030D-6E8A-4147-A177-3AD203B41FA5}">
                      <a16:colId xmlns:a16="http://schemas.microsoft.com/office/drawing/2014/main" val="24909257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drugs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185891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b="1" dirty="0" err="1"/>
                        <a:t>drug_name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varchar(256)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31098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b="1" dirty="0" err="1"/>
                        <a:t>pharmacy_id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906949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price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decimal(6,2)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&gt;=0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5974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0E04D86-065A-4AA2-C23E-B27C73C50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49454"/>
              </p:ext>
            </p:extLst>
          </p:nvPr>
        </p:nvGraphicFramePr>
        <p:xfrm>
          <a:off x="773750" y="3824927"/>
          <a:ext cx="3404839" cy="2351855"/>
        </p:xfrm>
        <a:graphic>
          <a:graphicData uri="http://schemas.openxmlformats.org/drawingml/2006/table">
            <a:tbl>
              <a:tblPr/>
              <a:tblGrid>
                <a:gridCol w="1312540">
                  <a:extLst>
                    <a:ext uri="{9D8B030D-6E8A-4147-A177-3AD203B41FA5}">
                      <a16:colId xmlns:a16="http://schemas.microsoft.com/office/drawing/2014/main" val="3597162593"/>
                    </a:ext>
                  </a:extLst>
                </a:gridCol>
                <a:gridCol w="1092820">
                  <a:extLst>
                    <a:ext uri="{9D8B030D-6E8A-4147-A177-3AD203B41FA5}">
                      <a16:colId xmlns:a16="http://schemas.microsoft.com/office/drawing/2014/main" val="1526538228"/>
                    </a:ext>
                  </a:extLst>
                </a:gridCol>
                <a:gridCol w="999479">
                  <a:extLst>
                    <a:ext uri="{9D8B030D-6E8A-4147-A177-3AD203B41FA5}">
                      <a16:colId xmlns:a16="http://schemas.microsoft.com/office/drawing/2014/main" val="249092578"/>
                    </a:ext>
                  </a:extLst>
                </a:gridCol>
              </a:tblGrid>
              <a:tr h="29727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prescriptions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185891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b="1" dirty="0" err="1"/>
                        <a:t>prescription_id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31098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patient_SSN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387154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physician_SSN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996353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drug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varchar(256)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683946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prescribe_date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date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290970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quantity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588044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CA943A8-15D5-CD46-6CE9-DAE1A0628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72343"/>
              </p:ext>
            </p:extLst>
          </p:nvPr>
        </p:nvGraphicFramePr>
        <p:xfrm>
          <a:off x="630436" y="6693389"/>
          <a:ext cx="3691466" cy="2425008"/>
        </p:xfrm>
        <a:graphic>
          <a:graphicData uri="http://schemas.openxmlformats.org/drawingml/2006/table">
            <a:tbl>
              <a:tblPr/>
              <a:tblGrid>
                <a:gridCol w="1411111">
                  <a:extLst>
                    <a:ext uri="{9D8B030D-6E8A-4147-A177-3AD203B41FA5}">
                      <a16:colId xmlns:a16="http://schemas.microsoft.com/office/drawing/2014/main" val="3597162593"/>
                    </a:ext>
                  </a:extLst>
                </a:gridCol>
                <a:gridCol w="1241366">
                  <a:extLst>
                    <a:ext uri="{9D8B030D-6E8A-4147-A177-3AD203B41FA5}">
                      <a16:colId xmlns:a16="http://schemas.microsoft.com/office/drawing/2014/main" val="1526538228"/>
                    </a:ext>
                  </a:extLst>
                </a:gridCol>
                <a:gridCol w="1038989">
                  <a:extLst>
                    <a:ext uri="{9D8B030D-6E8A-4147-A177-3AD203B41FA5}">
                      <a16:colId xmlns:a16="http://schemas.microsoft.com/office/drawing/2014/main" val="249092578"/>
                    </a:ext>
                  </a:extLst>
                </a:gridCol>
              </a:tblGrid>
              <a:tr h="303126">
                <a:tc gridSpan="3">
                  <a:txBody>
                    <a:bodyPr/>
                    <a:lstStyle/>
                    <a:p>
                      <a:r>
                        <a:rPr lang="en-US" altLang="zh-CN" sz="1200" dirty="0"/>
                        <a:t>alerts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185891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b="1" dirty="0" err="1"/>
                        <a:t>patient_SSN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31098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patient_name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varchar(128)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387154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b="1" dirty="0" err="1"/>
                        <a:t>physician_SSN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996353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physician_name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varchar(128)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262446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date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date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83450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b="1" dirty="0" err="1"/>
                        <a:t>drug_one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varchar(256)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724456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b="1" dirty="0" err="1"/>
                        <a:t>drug_two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8540891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3EAD50A6-0159-4337-2399-7B233601B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67719"/>
              </p:ext>
            </p:extLst>
          </p:nvPr>
        </p:nvGraphicFramePr>
        <p:xfrm>
          <a:off x="5234732" y="7057939"/>
          <a:ext cx="3691466" cy="1515630"/>
        </p:xfrm>
        <a:graphic>
          <a:graphicData uri="http://schemas.openxmlformats.org/drawingml/2006/table">
            <a:tbl>
              <a:tblPr/>
              <a:tblGrid>
                <a:gridCol w="1411111">
                  <a:extLst>
                    <a:ext uri="{9D8B030D-6E8A-4147-A177-3AD203B41FA5}">
                      <a16:colId xmlns:a16="http://schemas.microsoft.com/office/drawing/2014/main" val="3597162593"/>
                    </a:ext>
                  </a:extLst>
                </a:gridCol>
                <a:gridCol w="1241366">
                  <a:extLst>
                    <a:ext uri="{9D8B030D-6E8A-4147-A177-3AD203B41FA5}">
                      <a16:colId xmlns:a16="http://schemas.microsoft.com/office/drawing/2014/main" val="1526538228"/>
                    </a:ext>
                  </a:extLst>
                </a:gridCol>
                <a:gridCol w="1038989">
                  <a:extLst>
                    <a:ext uri="{9D8B030D-6E8A-4147-A177-3AD203B41FA5}">
                      <a16:colId xmlns:a16="http://schemas.microsoft.com/office/drawing/2014/main" val="249092578"/>
                    </a:ext>
                  </a:extLst>
                </a:gridCol>
              </a:tblGrid>
              <a:tr h="303126">
                <a:tc gridSpan="3">
                  <a:txBody>
                    <a:bodyPr/>
                    <a:lstStyle/>
                    <a:p>
                      <a:r>
                        <a:rPr lang="en-US" altLang="zh-CN" sz="1200" dirty="0" err="1"/>
                        <a:t>prescription_filled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185891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b="1" dirty="0" err="1"/>
                        <a:t>pharmacy_id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31098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b="1" dirty="0"/>
                        <a:t>prescription_id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387154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date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date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996353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cost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decimal(6,2)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&gt;=0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083450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CE44A7F-06BD-4402-1F5A-98C4D8201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816563"/>
              </p:ext>
            </p:extLst>
          </p:nvPr>
        </p:nvGraphicFramePr>
        <p:xfrm>
          <a:off x="9839029" y="1543101"/>
          <a:ext cx="3691466" cy="1644040"/>
        </p:xfrm>
        <a:graphic>
          <a:graphicData uri="http://schemas.openxmlformats.org/drawingml/2006/table">
            <a:tbl>
              <a:tblPr/>
              <a:tblGrid>
                <a:gridCol w="1411111">
                  <a:extLst>
                    <a:ext uri="{9D8B030D-6E8A-4147-A177-3AD203B41FA5}">
                      <a16:colId xmlns:a16="http://schemas.microsoft.com/office/drawing/2014/main" val="3597162593"/>
                    </a:ext>
                  </a:extLst>
                </a:gridCol>
                <a:gridCol w="1241366">
                  <a:extLst>
                    <a:ext uri="{9D8B030D-6E8A-4147-A177-3AD203B41FA5}">
                      <a16:colId xmlns:a16="http://schemas.microsoft.com/office/drawing/2014/main" val="1526538228"/>
                    </a:ext>
                  </a:extLst>
                </a:gridCol>
                <a:gridCol w="1038989">
                  <a:extLst>
                    <a:ext uri="{9D8B030D-6E8A-4147-A177-3AD203B41FA5}">
                      <a16:colId xmlns:a16="http://schemas.microsoft.com/office/drawing/2014/main" val="24909257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pharmaceutical_companies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185891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b="1" dirty="0" err="1"/>
                        <a:t>company_name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varchar(128)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31098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address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varchar(128)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387154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contact_name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varchar(128)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996353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contact_number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varchar(128)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not null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873324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3C0C4B1-F5FE-55B5-5678-23F48808A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88974"/>
              </p:ext>
            </p:extLst>
          </p:nvPr>
        </p:nvGraphicFramePr>
        <p:xfrm>
          <a:off x="9839028" y="3665190"/>
          <a:ext cx="3691466" cy="2671330"/>
        </p:xfrm>
        <a:graphic>
          <a:graphicData uri="http://schemas.openxmlformats.org/drawingml/2006/table">
            <a:tbl>
              <a:tblPr/>
              <a:tblGrid>
                <a:gridCol w="1411111">
                  <a:extLst>
                    <a:ext uri="{9D8B030D-6E8A-4147-A177-3AD203B41FA5}">
                      <a16:colId xmlns:a16="http://schemas.microsoft.com/office/drawing/2014/main" val="3597162593"/>
                    </a:ext>
                  </a:extLst>
                </a:gridCol>
                <a:gridCol w="1241366">
                  <a:extLst>
                    <a:ext uri="{9D8B030D-6E8A-4147-A177-3AD203B41FA5}">
                      <a16:colId xmlns:a16="http://schemas.microsoft.com/office/drawing/2014/main" val="1526538228"/>
                    </a:ext>
                  </a:extLst>
                </a:gridCol>
                <a:gridCol w="1038989">
                  <a:extLst>
                    <a:ext uri="{9D8B030D-6E8A-4147-A177-3AD203B41FA5}">
                      <a16:colId xmlns:a16="http://schemas.microsoft.com/office/drawing/2014/main" val="249092578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contract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185891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b="1" dirty="0" err="1"/>
                        <a:t>contract_id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31098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drug_supplied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varchar(256)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387154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drug_dosage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decimal(6,2)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996353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pharmacy_id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035774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company_name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varchar(128)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935630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quantity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int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941399"/>
                  </a:ext>
                </a:extLst>
              </a:tr>
              <a:tr h="34243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date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date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562642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294D965-8F36-24C1-0B4C-AD03F979B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90544"/>
              </p:ext>
            </p:extLst>
          </p:nvPr>
        </p:nvGraphicFramePr>
        <p:xfrm>
          <a:off x="9839029" y="7513840"/>
          <a:ext cx="3691466" cy="909378"/>
        </p:xfrm>
        <a:graphic>
          <a:graphicData uri="http://schemas.openxmlformats.org/drawingml/2006/table">
            <a:tbl>
              <a:tblPr/>
              <a:tblGrid>
                <a:gridCol w="1411111">
                  <a:extLst>
                    <a:ext uri="{9D8B030D-6E8A-4147-A177-3AD203B41FA5}">
                      <a16:colId xmlns:a16="http://schemas.microsoft.com/office/drawing/2014/main" val="3597162593"/>
                    </a:ext>
                  </a:extLst>
                </a:gridCol>
                <a:gridCol w="1241366">
                  <a:extLst>
                    <a:ext uri="{9D8B030D-6E8A-4147-A177-3AD203B41FA5}">
                      <a16:colId xmlns:a16="http://schemas.microsoft.com/office/drawing/2014/main" val="1526538228"/>
                    </a:ext>
                  </a:extLst>
                </a:gridCol>
                <a:gridCol w="1038989">
                  <a:extLst>
                    <a:ext uri="{9D8B030D-6E8A-4147-A177-3AD203B41FA5}">
                      <a16:colId xmlns:a16="http://schemas.microsoft.com/office/drawing/2014/main" val="249092578"/>
                    </a:ext>
                  </a:extLst>
                </a:gridCol>
              </a:tblGrid>
              <a:tr h="303126">
                <a:tc gridSpan="3">
                  <a:txBody>
                    <a:bodyPr/>
                    <a:lstStyle/>
                    <a:p>
                      <a:r>
                        <a:rPr lang="en-US" altLang="zh-CN" sz="1200" dirty="0" err="1"/>
                        <a:t>drug_interaction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185891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b="1" dirty="0" err="1"/>
                        <a:t>drug_one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varchar(256)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31098"/>
                  </a:ext>
                </a:extLst>
              </a:tr>
              <a:tr h="303126">
                <a:tc>
                  <a:txBody>
                    <a:bodyPr/>
                    <a:lstStyle/>
                    <a:p>
                      <a:r>
                        <a:rPr lang="en-US" altLang="zh-CN" sz="1200" b="1" dirty="0" err="1"/>
                        <a:t>drug_two</a:t>
                      </a:r>
                      <a:endParaRPr lang="zh-CN" altLang="en-US" sz="12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varchar(256)</a:t>
                      </a:r>
                      <a:endParaRPr lang="zh-CN" altLang="en-US" sz="12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primary key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387154"/>
                  </a:ext>
                </a:extLst>
              </a:tr>
            </a:tbl>
          </a:graphicData>
        </a:graphic>
      </p:graphicFrame>
      <p:grpSp>
        <p:nvGrpSpPr>
          <p:cNvPr id="55" name="组合 54">
            <a:extLst>
              <a:ext uri="{FF2B5EF4-FFF2-40B4-BE49-F238E27FC236}">
                <a16:creationId xmlns:a16="http://schemas.microsoft.com/office/drawing/2014/main" id="{D19E1A76-E38C-5F3D-2619-FFCCC21B06D5}"/>
              </a:ext>
            </a:extLst>
          </p:cNvPr>
          <p:cNvGrpSpPr/>
          <p:nvPr/>
        </p:nvGrpSpPr>
        <p:grpSpPr>
          <a:xfrm>
            <a:off x="238730" y="1733550"/>
            <a:ext cx="385142" cy="5424896"/>
            <a:chOff x="293684" y="1698171"/>
            <a:chExt cx="372610" cy="5863877"/>
          </a:xfrm>
        </p:grpSpPr>
        <p:cxnSp>
          <p:nvCxnSpPr>
            <p:cNvPr id="47" name="曲线连接符 32">
              <a:extLst>
                <a:ext uri="{FF2B5EF4-FFF2-40B4-BE49-F238E27FC236}">
                  <a16:creationId xmlns:a16="http://schemas.microsoft.com/office/drawing/2014/main" id="{E874B43A-263C-55ED-065F-D6AABC1BC7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84" y="7562048"/>
              <a:ext cx="3726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曲线连接符 32">
              <a:extLst>
                <a:ext uri="{FF2B5EF4-FFF2-40B4-BE49-F238E27FC236}">
                  <a16:creationId xmlns:a16="http://schemas.microsoft.com/office/drawing/2014/main" id="{3E69484E-B8C7-D2DF-0E5B-D78751CAA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曲线连接符 32">
              <a:extLst>
                <a:ext uri="{FF2B5EF4-FFF2-40B4-BE49-F238E27FC236}">
                  <a16:creationId xmlns:a16="http://schemas.microsoft.com/office/drawing/2014/main" id="{FCA64508-2CA9-1EC4-2FB1-CB032FEC6C2D}"/>
                </a:ext>
              </a:extLst>
            </p:cNvPr>
            <p:cNvCxnSpPr>
              <a:cxnSpLocks/>
            </p:cNvCxnSpPr>
            <p:nvPr/>
          </p:nvCxnSpPr>
          <p:spPr>
            <a:xfrm>
              <a:off x="293684" y="1698171"/>
              <a:ext cx="2900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0254FB0-6B1C-63F5-0823-E39877CCA5C5}"/>
              </a:ext>
            </a:extLst>
          </p:cNvPr>
          <p:cNvGrpSpPr/>
          <p:nvPr/>
        </p:nvGrpSpPr>
        <p:grpSpPr>
          <a:xfrm>
            <a:off x="9541261" y="1981200"/>
            <a:ext cx="297767" cy="3505512"/>
            <a:chOff x="293684" y="1698171"/>
            <a:chExt cx="372610" cy="5863877"/>
          </a:xfrm>
        </p:grpSpPr>
        <p:cxnSp>
          <p:nvCxnSpPr>
            <p:cNvPr id="63" name="曲线连接符 32">
              <a:extLst>
                <a:ext uri="{FF2B5EF4-FFF2-40B4-BE49-F238E27FC236}">
                  <a16:creationId xmlns:a16="http://schemas.microsoft.com/office/drawing/2014/main" id="{14556226-DEA3-690D-FBE2-BC343ABF1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84" y="7562048"/>
              <a:ext cx="3726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曲线连接符 32">
              <a:extLst>
                <a:ext uri="{FF2B5EF4-FFF2-40B4-BE49-F238E27FC236}">
                  <a16:creationId xmlns:a16="http://schemas.microsoft.com/office/drawing/2014/main" id="{2599633E-8D1C-82AE-5B41-ACFE32EED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曲线连接符 32">
              <a:extLst>
                <a:ext uri="{FF2B5EF4-FFF2-40B4-BE49-F238E27FC236}">
                  <a16:creationId xmlns:a16="http://schemas.microsoft.com/office/drawing/2014/main" id="{C91BBFA9-1965-F5E5-5ECC-06F31EDD0208}"/>
                </a:ext>
              </a:extLst>
            </p:cNvPr>
            <p:cNvCxnSpPr>
              <a:cxnSpLocks/>
            </p:cNvCxnSpPr>
            <p:nvPr/>
          </p:nvCxnSpPr>
          <p:spPr>
            <a:xfrm>
              <a:off x="293684" y="1698171"/>
              <a:ext cx="3726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4C5930A-D865-BE4C-FA43-552A8ACEE5A0}"/>
              </a:ext>
            </a:extLst>
          </p:cNvPr>
          <p:cNvGrpSpPr/>
          <p:nvPr/>
        </p:nvGrpSpPr>
        <p:grpSpPr>
          <a:xfrm>
            <a:off x="8863803" y="5924811"/>
            <a:ext cx="975225" cy="2381300"/>
            <a:chOff x="-3149" y="1698171"/>
            <a:chExt cx="669443" cy="5863877"/>
          </a:xfrm>
        </p:grpSpPr>
        <p:cxnSp>
          <p:nvCxnSpPr>
            <p:cNvPr id="69" name="曲线连接符 32">
              <a:extLst>
                <a:ext uri="{FF2B5EF4-FFF2-40B4-BE49-F238E27FC236}">
                  <a16:creationId xmlns:a16="http://schemas.microsoft.com/office/drawing/2014/main" id="{5EA2F651-EEE4-CA38-09E5-FFAA2FCA7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84" y="7562048"/>
              <a:ext cx="3726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线连接符 32">
              <a:extLst>
                <a:ext uri="{FF2B5EF4-FFF2-40B4-BE49-F238E27FC236}">
                  <a16:creationId xmlns:a16="http://schemas.microsoft.com/office/drawing/2014/main" id="{404F5ACB-5760-D4BC-09D0-EA25B6677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曲线连接符 32">
              <a:extLst>
                <a:ext uri="{FF2B5EF4-FFF2-40B4-BE49-F238E27FC236}">
                  <a16:creationId xmlns:a16="http://schemas.microsoft.com/office/drawing/2014/main" id="{857404F9-9195-35B4-51BF-9A9D1EC62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149" y="1698171"/>
              <a:ext cx="2968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ADFDDD2-85AF-3243-DF46-7D38394C36EA}"/>
              </a:ext>
            </a:extLst>
          </p:cNvPr>
          <p:cNvGrpSpPr/>
          <p:nvPr/>
        </p:nvGrpSpPr>
        <p:grpSpPr>
          <a:xfrm>
            <a:off x="8863803" y="5924811"/>
            <a:ext cx="975225" cy="2095695"/>
            <a:chOff x="-3149" y="1698171"/>
            <a:chExt cx="669443" cy="5863877"/>
          </a:xfrm>
        </p:grpSpPr>
        <p:cxnSp>
          <p:nvCxnSpPr>
            <p:cNvPr id="74" name="曲线连接符 32">
              <a:extLst>
                <a:ext uri="{FF2B5EF4-FFF2-40B4-BE49-F238E27FC236}">
                  <a16:creationId xmlns:a16="http://schemas.microsoft.com/office/drawing/2014/main" id="{1672DCE2-894D-83A8-16D4-E31FC478B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84" y="7562048"/>
              <a:ext cx="3726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曲线连接符 32">
              <a:extLst>
                <a:ext uri="{FF2B5EF4-FFF2-40B4-BE49-F238E27FC236}">
                  <a16:creationId xmlns:a16="http://schemas.microsoft.com/office/drawing/2014/main" id="{9CAA3078-8359-4A49-1CA6-E5B1794F4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线连接符 32">
              <a:extLst>
                <a:ext uri="{FF2B5EF4-FFF2-40B4-BE49-F238E27FC236}">
                  <a16:creationId xmlns:a16="http://schemas.microsoft.com/office/drawing/2014/main" id="{0488A267-4513-073A-F67B-DA19C99FE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149" y="1698171"/>
              <a:ext cx="2968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B50B129-CAFA-E883-F9B8-8D907E6206F2}"/>
              </a:ext>
            </a:extLst>
          </p:cNvPr>
          <p:cNvGrpSpPr/>
          <p:nvPr/>
        </p:nvGrpSpPr>
        <p:grpSpPr>
          <a:xfrm>
            <a:off x="4178589" y="5362705"/>
            <a:ext cx="1196942" cy="562102"/>
            <a:chOff x="-73728" y="1698171"/>
            <a:chExt cx="740022" cy="5863877"/>
          </a:xfrm>
        </p:grpSpPr>
        <p:cxnSp>
          <p:nvCxnSpPr>
            <p:cNvPr id="78" name="曲线连接符 32">
              <a:extLst>
                <a:ext uri="{FF2B5EF4-FFF2-40B4-BE49-F238E27FC236}">
                  <a16:creationId xmlns:a16="http://schemas.microsoft.com/office/drawing/2014/main" id="{64A15FBA-20FA-E3C0-A0F6-61AA77DFA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84" y="7562048"/>
              <a:ext cx="37261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线连接符 32">
              <a:extLst>
                <a:ext uri="{FF2B5EF4-FFF2-40B4-BE49-F238E27FC236}">
                  <a16:creationId xmlns:a16="http://schemas.microsoft.com/office/drawing/2014/main" id="{D63A4E0A-86C8-C276-3A19-3F18B869E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线连接符 32">
              <a:extLst>
                <a:ext uri="{FF2B5EF4-FFF2-40B4-BE49-F238E27FC236}">
                  <a16:creationId xmlns:a16="http://schemas.microsoft.com/office/drawing/2014/main" id="{29F03E3D-1AFC-7A83-8359-6B94A6079A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3728" y="1698171"/>
              <a:ext cx="3674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3E6EAE-89E8-8CFC-6772-BE231485E82E}"/>
              </a:ext>
            </a:extLst>
          </p:cNvPr>
          <p:cNvGrpSpPr/>
          <p:nvPr/>
        </p:nvGrpSpPr>
        <p:grpSpPr>
          <a:xfrm flipV="1">
            <a:off x="4413794" y="1130818"/>
            <a:ext cx="961731" cy="1818755"/>
            <a:chOff x="-73728" y="1698171"/>
            <a:chExt cx="740022" cy="5863877"/>
          </a:xfrm>
        </p:grpSpPr>
        <p:cxnSp>
          <p:nvCxnSpPr>
            <p:cNvPr id="84" name="曲线连接符 32">
              <a:extLst>
                <a:ext uri="{FF2B5EF4-FFF2-40B4-BE49-F238E27FC236}">
                  <a16:creationId xmlns:a16="http://schemas.microsoft.com/office/drawing/2014/main" id="{EFCE0B26-550D-BD17-E3D7-321A1FE87B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84" y="7562048"/>
              <a:ext cx="37261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曲线连接符 32">
              <a:extLst>
                <a:ext uri="{FF2B5EF4-FFF2-40B4-BE49-F238E27FC236}">
                  <a16:creationId xmlns:a16="http://schemas.microsoft.com/office/drawing/2014/main" id="{773339A8-83A9-742E-9EA5-24E9B1DB9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曲线连接符 32">
              <a:extLst>
                <a:ext uri="{FF2B5EF4-FFF2-40B4-BE49-F238E27FC236}">
                  <a16:creationId xmlns:a16="http://schemas.microsoft.com/office/drawing/2014/main" id="{2A37241E-9023-1A73-EDF1-42D136DF8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3728" y="1698171"/>
              <a:ext cx="3674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722A064C-B454-0062-B3C4-02224CCFA90E}"/>
              </a:ext>
            </a:extLst>
          </p:cNvPr>
          <p:cNvGrpSpPr/>
          <p:nvPr/>
        </p:nvGrpSpPr>
        <p:grpSpPr>
          <a:xfrm>
            <a:off x="4851688" y="3665190"/>
            <a:ext cx="523837" cy="3848650"/>
            <a:chOff x="293684" y="1711347"/>
            <a:chExt cx="506792" cy="5850701"/>
          </a:xfrm>
        </p:grpSpPr>
        <p:cxnSp>
          <p:nvCxnSpPr>
            <p:cNvPr id="88" name="曲线连接符 32">
              <a:extLst>
                <a:ext uri="{FF2B5EF4-FFF2-40B4-BE49-F238E27FC236}">
                  <a16:creationId xmlns:a16="http://schemas.microsoft.com/office/drawing/2014/main" id="{F7C955DE-FF59-7D32-6B10-77C3AE6538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84" y="7562048"/>
              <a:ext cx="3726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曲线连接符 32">
              <a:extLst>
                <a:ext uri="{FF2B5EF4-FFF2-40B4-BE49-F238E27FC236}">
                  <a16:creationId xmlns:a16="http://schemas.microsoft.com/office/drawing/2014/main" id="{5774284C-6ADB-A5AE-0151-A23800AAA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711347"/>
              <a:ext cx="0" cy="58507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曲线连接符 32">
              <a:extLst>
                <a:ext uri="{FF2B5EF4-FFF2-40B4-BE49-F238E27FC236}">
                  <a16:creationId xmlns:a16="http://schemas.microsoft.com/office/drawing/2014/main" id="{455DCCE6-4038-DDDC-EFF6-7530DF378BB7}"/>
                </a:ext>
              </a:extLst>
            </p:cNvPr>
            <p:cNvCxnSpPr>
              <a:cxnSpLocks/>
            </p:cNvCxnSpPr>
            <p:nvPr/>
          </p:nvCxnSpPr>
          <p:spPr>
            <a:xfrm>
              <a:off x="293684" y="1711347"/>
              <a:ext cx="5067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9B58FC5F-DFBD-5F1C-0205-1B730E7BE555}"/>
              </a:ext>
            </a:extLst>
          </p:cNvPr>
          <p:cNvGrpSpPr/>
          <p:nvPr/>
        </p:nvGrpSpPr>
        <p:grpSpPr>
          <a:xfrm>
            <a:off x="8863803" y="3656523"/>
            <a:ext cx="975225" cy="1502932"/>
            <a:chOff x="-3149" y="1698171"/>
            <a:chExt cx="669443" cy="5863877"/>
          </a:xfrm>
        </p:grpSpPr>
        <p:cxnSp>
          <p:nvCxnSpPr>
            <p:cNvPr id="93" name="曲线连接符 32">
              <a:extLst>
                <a:ext uri="{FF2B5EF4-FFF2-40B4-BE49-F238E27FC236}">
                  <a16:creationId xmlns:a16="http://schemas.microsoft.com/office/drawing/2014/main" id="{E29E7A7E-B97B-89BE-05D4-EF89C56AD3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84" y="7562048"/>
              <a:ext cx="3726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曲线连接符 32">
              <a:extLst>
                <a:ext uri="{FF2B5EF4-FFF2-40B4-BE49-F238E27FC236}">
                  <a16:creationId xmlns:a16="http://schemas.microsoft.com/office/drawing/2014/main" id="{35F04A32-0D63-88FF-08A9-D0EB6AFB3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曲线连接符 32">
              <a:extLst>
                <a:ext uri="{FF2B5EF4-FFF2-40B4-BE49-F238E27FC236}">
                  <a16:creationId xmlns:a16="http://schemas.microsoft.com/office/drawing/2014/main" id="{F45457AF-1E21-51B9-0C68-8D6E66B64F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149" y="1698171"/>
              <a:ext cx="29683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F3F33315-1B7B-77F7-AE41-6F0B092AE144}"/>
              </a:ext>
            </a:extLst>
          </p:cNvPr>
          <p:cNvGrpSpPr/>
          <p:nvPr/>
        </p:nvGrpSpPr>
        <p:grpSpPr>
          <a:xfrm flipV="1">
            <a:off x="8863803" y="4494284"/>
            <a:ext cx="975213" cy="1430521"/>
            <a:chOff x="167311" y="1698171"/>
            <a:chExt cx="498983" cy="5863877"/>
          </a:xfrm>
        </p:grpSpPr>
        <p:cxnSp>
          <p:nvCxnSpPr>
            <p:cNvPr id="97" name="曲线连接符 32">
              <a:extLst>
                <a:ext uri="{FF2B5EF4-FFF2-40B4-BE49-F238E27FC236}">
                  <a16:creationId xmlns:a16="http://schemas.microsoft.com/office/drawing/2014/main" id="{672540C2-18BA-CBCE-C632-9ADE7A3D3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84" y="7562048"/>
              <a:ext cx="3726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曲线连接符 32">
              <a:extLst>
                <a:ext uri="{FF2B5EF4-FFF2-40B4-BE49-F238E27FC236}">
                  <a16:creationId xmlns:a16="http://schemas.microsoft.com/office/drawing/2014/main" id="{16231379-8BF4-4CD7-7FED-45B570BA1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曲线连接符 32">
              <a:extLst>
                <a:ext uri="{FF2B5EF4-FFF2-40B4-BE49-F238E27FC236}">
                  <a16:creationId xmlns:a16="http://schemas.microsoft.com/office/drawing/2014/main" id="{2C5CA47E-2223-BF03-0E79-86C732FE9A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311" y="1698171"/>
              <a:ext cx="1263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37D5D2C9-CAD6-B188-30FB-B0BFDFB67C90}"/>
              </a:ext>
            </a:extLst>
          </p:cNvPr>
          <p:cNvGrpSpPr/>
          <p:nvPr/>
        </p:nvGrpSpPr>
        <p:grpSpPr>
          <a:xfrm>
            <a:off x="359130" y="2035464"/>
            <a:ext cx="271300" cy="5424891"/>
            <a:chOff x="293684" y="1698171"/>
            <a:chExt cx="372610" cy="5863877"/>
          </a:xfrm>
        </p:grpSpPr>
        <p:cxnSp>
          <p:nvCxnSpPr>
            <p:cNvPr id="102" name="曲线连接符 32">
              <a:extLst>
                <a:ext uri="{FF2B5EF4-FFF2-40B4-BE49-F238E27FC236}">
                  <a16:creationId xmlns:a16="http://schemas.microsoft.com/office/drawing/2014/main" id="{64AF0669-5F14-47D8-C7AA-A672E65C0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84" y="7562048"/>
              <a:ext cx="3726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曲线连接符 32">
              <a:extLst>
                <a:ext uri="{FF2B5EF4-FFF2-40B4-BE49-F238E27FC236}">
                  <a16:creationId xmlns:a16="http://schemas.microsoft.com/office/drawing/2014/main" id="{BA8A43A1-59F2-8C36-56EF-19D5AEF92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32">
              <a:extLst>
                <a:ext uri="{FF2B5EF4-FFF2-40B4-BE49-F238E27FC236}">
                  <a16:creationId xmlns:a16="http://schemas.microsoft.com/office/drawing/2014/main" id="{7327B7D3-28A0-68D6-9AE6-561A7A7371B7}"/>
                </a:ext>
              </a:extLst>
            </p:cNvPr>
            <p:cNvCxnSpPr>
              <a:cxnSpLocks/>
            </p:cNvCxnSpPr>
            <p:nvPr/>
          </p:nvCxnSpPr>
          <p:spPr>
            <a:xfrm>
              <a:off x="293684" y="1698171"/>
              <a:ext cx="2900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6FC33EF2-E32A-628D-EA0B-1E7BF40FB651}"/>
              </a:ext>
            </a:extLst>
          </p:cNvPr>
          <p:cNvGrpSpPr/>
          <p:nvPr/>
        </p:nvGrpSpPr>
        <p:grpSpPr>
          <a:xfrm flipV="1">
            <a:off x="4321903" y="1500972"/>
            <a:ext cx="1062200" cy="6593173"/>
            <a:chOff x="178341" y="1698171"/>
            <a:chExt cx="487953" cy="5863877"/>
          </a:xfrm>
        </p:grpSpPr>
        <p:cxnSp>
          <p:nvCxnSpPr>
            <p:cNvPr id="106" name="曲线连接符 32">
              <a:extLst>
                <a:ext uri="{FF2B5EF4-FFF2-40B4-BE49-F238E27FC236}">
                  <a16:creationId xmlns:a16="http://schemas.microsoft.com/office/drawing/2014/main" id="{F2C92374-A6D5-5570-1BF0-3661390606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84" y="7562048"/>
              <a:ext cx="37261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曲线连接符 32">
              <a:extLst>
                <a:ext uri="{FF2B5EF4-FFF2-40B4-BE49-F238E27FC236}">
                  <a16:creationId xmlns:a16="http://schemas.microsoft.com/office/drawing/2014/main" id="{89F00EFA-495E-3C60-63C4-849852A669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曲线连接符 32">
              <a:extLst>
                <a:ext uri="{FF2B5EF4-FFF2-40B4-BE49-F238E27FC236}">
                  <a16:creationId xmlns:a16="http://schemas.microsoft.com/office/drawing/2014/main" id="{FBE772AC-FED3-8998-9201-971C531B9E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341" y="1698171"/>
              <a:ext cx="1153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774C1C9-3702-5CA7-DF50-F768F5015573}"/>
              </a:ext>
            </a:extLst>
          </p:cNvPr>
          <p:cNvGrpSpPr/>
          <p:nvPr/>
        </p:nvGrpSpPr>
        <p:grpSpPr>
          <a:xfrm flipV="1">
            <a:off x="4321901" y="5924609"/>
            <a:ext cx="1053624" cy="2765151"/>
            <a:chOff x="-73728" y="1698171"/>
            <a:chExt cx="543940" cy="5863877"/>
          </a:xfrm>
        </p:grpSpPr>
        <p:cxnSp>
          <p:nvCxnSpPr>
            <p:cNvPr id="116" name="曲线连接符 32">
              <a:extLst>
                <a:ext uri="{FF2B5EF4-FFF2-40B4-BE49-F238E27FC236}">
                  <a16:creationId xmlns:a16="http://schemas.microsoft.com/office/drawing/2014/main" id="{3C35DCF5-00B0-D718-1EDE-6B5F583C1F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84" y="7562048"/>
              <a:ext cx="17652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曲线连接符 32">
              <a:extLst>
                <a:ext uri="{FF2B5EF4-FFF2-40B4-BE49-F238E27FC236}">
                  <a16:creationId xmlns:a16="http://schemas.microsoft.com/office/drawing/2014/main" id="{DA3D4838-927F-B990-2D9B-463A64B8A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曲线连接符 32">
              <a:extLst>
                <a:ext uri="{FF2B5EF4-FFF2-40B4-BE49-F238E27FC236}">
                  <a16:creationId xmlns:a16="http://schemas.microsoft.com/office/drawing/2014/main" id="{66F93728-30C4-E824-D5A9-8711B34DD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3728" y="1698171"/>
              <a:ext cx="3674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363429EE-3987-37FC-2CDB-E6EEFE7D3052}"/>
              </a:ext>
            </a:extLst>
          </p:cNvPr>
          <p:cNvGrpSpPr/>
          <p:nvPr/>
        </p:nvGrpSpPr>
        <p:grpSpPr>
          <a:xfrm>
            <a:off x="70108" y="1733549"/>
            <a:ext cx="698972" cy="2890146"/>
            <a:chOff x="293684" y="1698171"/>
            <a:chExt cx="372610" cy="5863877"/>
          </a:xfrm>
        </p:grpSpPr>
        <p:cxnSp>
          <p:nvCxnSpPr>
            <p:cNvPr id="121" name="曲线连接符 32">
              <a:extLst>
                <a:ext uri="{FF2B5EF4-FFF2-40B4-BE49-F238E27FC236}">
                  <a16:creationId xmlns:a16="http://schemas.microsoft.com/office/drawing/2014/main" id="{67318D45-8D20-AE35-142A-ABEFC146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84" y="7562048"/>
              <a:ext cx="3726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曲线连接符 32">
              <a:extLst>
                <a:ext uri="{FF2B5EF4-FFF2-40B4-BE49-F238E27FC236}">
                  <a16:creationId xmlns:a16="http://schemas.microsoft.com/office/drawing/2014/main" id="{FC9254A8-8F7D-E44E-B8C5-C0278A15E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曲线连接符 32">
              <a:extLst>
                <a:ext uri="{FF2B5EF4-FFF2-40B4-BE49-F238E27FC236}">
                  <a16:creationId xmlns:a16="http://schemas.microsoft.com/office/drawing/2014/main" id="{1F6FDCEF-7752-83B3-1556-14399654A8CA}"/>
                </a:ext>
              </a:extLst>
            </p:cNvPr>
            <p:cNvCxnSpPr>
              <a:cxnSpLocks/>
            </p:cNvCxnSpPr>
            <p:nvPr/>
          </p:nvCxnSpPr>
          <p:spPr>
            <a:xfrm>
              <a:off x="293684" y="1698171"/>
              <a:ext cx="24971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0349261B-9BC7-8C71-E98A-3D1567A26A0C}"/>
              </a:ext>
            </a:extLst>
          </p:cNvPr>
          <p:cNvGrpSpPr/>
          <p:nvPr/>
        </p:nvGrpSpPr>
        <p:grpSpPr>
          <a:xfrm flipV="1">
            <a:off x="4178589" y="1130621"/>
            <a:ext cx="1232794" cy="3870233"/>
            <a:chOff x="-155263" y="1656232"/>
            <a:chExt cx="948596" cy="5905816"/>
          </a:xfrm>
        </p:grpSpPr>
        <p:cxnSp>
          <p:nvCxnSpPr>
            <p:cNvPr id="126" name="曲线连接符 32">
              <a:extLst>
                <a:ext uri="{FF2B5EF4-FFF2-40B4-BE49-F238E27FC236}">
                  <a16:creationId xmlns:a16="http://schemas.microsoft.com/office/drawing/2014/main" id="{B97349FB-CB7C-DAE3-9A59-D3D47B19B3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84" y="7562048"/>
              <a:ext cx="4996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曲线连接符 32">
              <a:extLst>
                <a:ext uri="{FF2B5EF4-FFF2-40B4-BE49-F238E27FC236}">
                  <a16:creationId xmlns:a16="http://schemas.microsoft.com/office/drawing/2014/main" id="{24BE5406-48D7-8DF2-E5D3-0C3A6F5D3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56232"/>
              <a:ext cx="0" cy="5905816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曲线连接符 32">
              <a:extLst>
                <a:ext uri="{FF2B5EF4-FFF2-40B4-BE49-F238E27FC236}">
                  <a16:creationId xmlns:a16="http://schemas.microsoft.com/office/drawing/2014/main" id="{C388CE0C-A60F-4555-8D55-5F0B0EF45D4F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 flipV="1">
              <a:off x="-155263" y="1656232"/>
              <a:ext cx="4213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1800087-6AF0-FA45-4C37-947EE17E86DC}"/>
              </a:ext>
            </a:extLst>
          </p:cNvPr>
          <p:cNvGrpSpPr/>
          <p:nvPr/>
        </p:nvGrpSpPr>
        <p:grpSpPr>
          <a:xfrm>
            <a:off x="5186780" y="3665189"/>
            <a:ext cx="197323" cy="2554359"/>
            <a:chOff x="293684" y="1711347"/>
            <a:chExt cx="526921" cy="5850701"/>
          </a:xfrm>
        </p:grpSpPr>
        <p:cxnSp>
          <p:nvCxnSpPr>
            <p:cNvPr id="12" name="曲线连接符 32">
              <a:extLst>
                <a:ext uri="{FF2B5EF4-FFF2-40B4-BE49-F238E27FC236}">
                  <a16:creationId xmlns:a16="http://schemas.microsoft.com/office/drawing/2014/main" id="{9587674B-24B7-14FA-B772-8B7CAFF3F1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684" y="7562048"/>
              <a:ext cx="5269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曲线连接符 32">
              <a:extLst>
                <a:ext uri="{FF2B5EF4-FFF2-40B4-BE49-F238E27FC236}">
                  <a16:creationId xmlns:a16="http://schemas.microsoft.com/office/drawing/2014/main" id="{6C6FE4AB-3A8B-97F5-1B19-235313E165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711347"/>
              <a:ext cx="0" cy="58507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线连接符 32">
              <a:extLst>
                <a:ext uri="{FF2B5EF4-FFF2-40B4-BE49-F238E27FC236}">
                  <a16:creationId xmlns:a16="http://schemas.microsoft.com/office/drawing/2014/main" id="{3FCE87DB-4D2B-EDBC-F48D-FD3E147ED1B7}"/>
                </a:ext>
              </a:extLst>
            </p:cNvPr>
            <p:cNvCxnSpPr>
              <a:cxnSpLocks/>
            </p:cNvCxnSpPr>
            <p:nvPr/>
          </p:nvCxnSpPr>
          <p:spPr>
            <a:xfrm>
              <a:off x="293684" y="1711347"/>
              <a:ext cx="5067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B6C0202-DF84-405F-5CC3-E59D7151FEA8}"/>
              </a:ext>
            </a:extLst>
          </p:cNvPr>
          <p:cNvGrpSpPr/>
          <p:nvPr/>
        </p:nvGrpSpPr>
        <p:grpSpPr>
          <a:xfrm flipV="1">
            <a:off x="4323335" y="1130619"/>
            <a:ext cx="1052190" cy="6619245"/>
            <a:chOff x="178341" y="1698171"/>
            <a:chExt cx="716109" cy="5863877"/>
          </a:xfrm>
        </p:grpSpPr>
        <p:cxnSp>
          <p:nvCxnSpPr>
            <p:cNvPr id="23" name="曲线连接符 32">
              <a:extLst>
                <a:ext uri="{FF2B5EF4-FFF2-40B4-BE49-F238E27FC236}">
                  <a16:creationId xmlns:a16="http://schemas.microsoft.com/office/drawing/2014/main" id="{38F4DD05-DF00-14CA-FEA5-FC6FDC8BCD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84" y="7562048"/>
              <a:ext cx="6007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曲线连接符 32">
              <a:extLst>
                <a:ext uri="{FF2B5EF4-FFF2-40B4-BE49-F238E27FC236}">
                  <a16:creationId xmlns:a16="http://schemas.microsoft.com/office/drawing/2014/main" id="{EC43D0E8-ADB5-26F9-84BF-8F3ACEA1B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曲线连接符 32">
              <a:extLst>
                <a:ext uri="{FF2B5EF4-FFF2-40B4-BE49-F238E27FC236}">
                  <a16:creationId xmlns:a16="http://schemas.microsoft.com/office/drawing/2014/main" id="{1F555114-8DF8-9F69-1405-7BD3A418B8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341" y="1698171"/>
              <a:ext cx="11534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8692673-9E9F-0D37-90EF-4EDC3308005A}"/>
              </a:ext>
            </a:extLst>
          </p:cNvPr>
          <p:cNvGrpSpPr/>
          <p:nvPr/>
        </p:nvGrpSpPr>
        <p:grpSpPr>
          <a:xfrm flipV="1">
            <a:off x="4330479" y="5933497"/>
            <a:ext cx="1053624" cy="3026151"/>
            <a:chOff x="-73728" y="1698171"/>
            <a:chExt cx="543940" cy="5863877"/>
          </a:xfrm>
        </p:grpSpPr>
        <p:cxnSp>
          <p:nvCxnSpPr>
            <p:cNvPr id="28" name="曲线连接符 32">
              <a:extLst>
                <a:ext uri="{FF2B5EF4-FFF2-40B4-BE49-F238E27FC236}">
                  <a16:creationId xmlns:a16="http://schemas.microsoft.com/office/drawing/2014/main" id="{4D9EABE2-E4FF-6966-55D7-E08FED778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3684" y="7562048"/>
              <a:ext cx="17652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32">
              <a:extLst>
                <a:ext uri="{FF2B5EF4-FFF2-40B4-BE49-F238E27FC236}">
                  <a16:creationId xmlns:a16="http://schemas.microsoft.com/office/drawing/2014/main" id="{CA792A2F-8C62-D5F7-9D50-A0977C6844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684" y="1698171"/>
              <a:ext cx="0" cy="586387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32">
              <a:extLst>
                <a:ext uri="{FF2B5EF4-FFF2-40B4-BE49-F238E27FC236}">
                  <a16:creationId xmlns:a16="http://schemas.microsoft.com/office/drawing/2014/main" id="{BB4DE415-6E04-EEF8-CCD9-64FEF161C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73728" y="1698171"/>
              <a:ext cx="3674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109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298</Words>
  <Application>Microsoft Macintosh PowerPoint</Application>
  <PresentationFormat>自定义</PresentationFormat>
  <Paragraphs>129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Yan, Kejing</dc:creator>
  <cp:lastModifiedBy>Yan, Kejing</cp:lastModifiedBy>
  <cp:revision>2</cp:revision>
  <dcterms:created xsi:type="dcterms:W3CDTF">2024-10-21T16:48:42Z</dcterms:created>
  <dcterms:modified xsi:type="dcterms:W3CDTF">2024-10-23T00:06:32Z</dcterms:modified>
</cp:coreProperties>
</file>