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10/14/24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therinerasgaitis/mxmh-survey-resul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487F-A6B3-CD83-BDB5-2CA8539D4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zh-CN" sz="7200" b="1" i="0" dirty="0">
                <a:solidFill>
                  <a:srgbClr val="202124"/>
                </a:solidFill>
                <a:effectLst/>
                <a:latin typeface="Inter"/>
              </a:rPr>
              <a:t>Music &amp; Mental Health Survey Results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09251-B5A4-EF85-647B-3441A0A3D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73953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https://www.kaggle.com/datasets/catherinerasgaitis/mxmh-survey-results</a:t>
            </a:r>
            <a:endParaRPr kumimoji="1"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title slide should include the 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your presentation, your 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institute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your presentation, and a link to your 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repository (make sure it’s public).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82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43A4A-43DB-ECD3-4A06-850EE9DE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BFC86-5AC2-D3F9-9BFD-D43439F5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you got the data from, and how the data was collected.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intro slide should explain the problem you want to solve, why this is important, whether it is a regression or classification problem,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6F86-B280-2EFF-A208-4ADDF72C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9492C-7CA5-0F03-605C-AC350086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are they interesting, unexpected, important?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us what you think were the most interesting, unexpected, or important insights that you gained during EDA.</a:t>
            </a:r>
            <a:endParaRPr lang="en-US" altLang="zh-C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45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7B5DD-9F51-B759-7646-26154413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77A59-2F7F-5583-7895-0D247ED5B9C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F0913-2CD2-EF5E-BE84-FBEC25F5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least three different informative visualization types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9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855A5-EDB1-732A-C017-E1A356642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50D6-4D33-4E91-935D-3E9E110F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5AFBF-EB1D-407D-50E9-83C46265961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26085-3317-E887-FED5-ECCB7F8C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least three different informative visualization types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8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4016C-630B-E8A8-1254-4BCE0AAD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EC3A-3143-5A6C-1FDF-9B5D8A8A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634E07-0F7D-7180-6E8D-07458AF4265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BF670-3C40-AF96-4B9B-2C433CB8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least three different informative visualization types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B1D06-F0D1-2968-8F3E-F3694C1E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Splitting and preprocessing slide(s)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4087E-FE29-B5DE-69FC-01E4FDA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how you split the data and why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preprocessors did you use and why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features and data points do you have before and after preprocessing.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35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FF48-AAC9-2A20-8269-77386BB1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Splitting and preprocessing slide(s)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63C9-AA24-C1EB-C5B9-9E6B437B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have missing values, describe the basic properties of the missing values (e.g., what fraction of the points have missing values, which features, what fraction of the features are missing,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altLang="zh-C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329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F6FF1-F40C-C604-A7AE-670CD536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 for listening!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D1A14-862A-6EC8-F487-15C1F6774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010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6</TotalTime>
  <Words>235</Words>
  <Application>Microsoft Macintosh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Inter</vt:lpstr>
      <vt:lpstr>Arial</vt:lpstr>
      <vt:lpstr>Calibri</vt:lpstr>
      <vt:lpstr>Rockwell</vt:lpstr>
      <vt:lpstr>Rockwell Condensed</vt:lpstr>
      <vt:lpstr>Rockwell Extra Bold</vt:lpstr>
      <vt:lpstr>Wingdings</vt:lpstr>
      <vt:lpstr>木材纹理</vt:lpstr>
      <vt:lpstr>Music &amp; Mental Health Survey Results</vt:lpstr>
      <vt:lpstr>Intro</vt:lpstr>
      <vt:lpstr>EDA</vt:lpstr>
      <vt:lpstr>PowerPoint 演示文稿</vt:lpstr>
      <vt:lpstr>PowerPoint 演示文稿</vt:lpstr>
      <vt:lpstr>PowerPoint 演示文稿</vt:lpstr>
      <vt:lpstr>Splitting and preprocessing slide(s) </vt:lpstr>
      <vt:lpstr>Splitting and preprocessing slide(s)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Yan, Kejing</dc:creator>
  <cp:lastModifiedBy>Yan, Kejing</cp:lastModifiedBy>
  <cp:revision>1</cp:revision>
  <dcterms:created xsi:type="dcterms:W3CDTF">2024-10-14T19:39:56Z</dcterms:created>
  <dcterms:modified xsi:type="dcterms:W3CDTF">2024-10-14T19:46:34Z</dcterms:modified>
</cp:coreProperties>
</file>