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1"/>
  </p:notesMasterIdLst>
  <p:handoutMasterIdLst>
    <p:handoutMasterId r:id="rId12"/>
  </p:handoutMasterIdLst>
  <p:sldIdLst>
    <p:sldId id="256" r:id="rId2"/>
    <p:sldId id="261" r:id="rId3"/>
    <p:sldId id="266" r:id="rId4"/>
    <p:sldId id="257" r:id="rId5"/>
    <p:sldId id="262" r:id="rId6"/>
    <p:sldId id="267" r:id="rId7"/>
    <p:sldId id="259" r:id="rId8"/>
    <p:sldId id="264" r:id="rId9"/>
    <p:sldId id="265" r:id="rId10"/>
  </p:sldIdLst>
  <p:sldSz cx="9144000" cy="6858000" type="screen4x3"/>
  <p:notesSz cx="7099300" cy="10234613"/>
  <p:defaultTextStyle>
    <a:defPPr>
      <a:defRPr lang="de-DE"/>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3399"/>
    <a:srgbClr val="336699"/>
    <a:srgbClr val="99FFCC"/>
    <a:srgbClr val="009999"/>
    <a:srgbClr val="99CCFF"/>
    <a:srgbClr val="3399FF"/>
    <a:srgbClr val="FFFF66"/>
    <a:srgbClr val="D3D3D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48" autoAdjust="0"/>
    <p:restoredTop sz="86610" autoAdjust="0"/>
  </p:normalViewPr>
  <p:slideViewPr>
    <p:cSldViewPr snapToObjects="1">
      <p:cViewPr>
        <p:scale>
          <a:sx n="75" d="100"/>
          <a:sy n="75" d="100"/>
        </p:scale>
        <p:origin x="156" y="-48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1632" y="720"/>
      </p:cViewPr>
      <p:guideLst>
        <p:guide orient="horz"/>
        <p:guide/>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ftr" sz="quarter" idx="2"/>
          </p:nvPr>
        </p:nvSpPr>
        <p:spPr bwMode="auto">
          <a:xfrm>
            <a:off x="744442" y="280741"/>
            <a:ext cx="4657272" cy="2007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defRPr sz="1300"/>
            </a:lvl1pPr>
          </a:lstStyle>
          <a:p>
            <a:endParaRPr lang="de-DE"/>
          </a:p>
        </p:txBody>
      </p:sp>
      <p:sp>
        <p:nvSpPr>
          <p:cNvPr id="7173" name="Rectangle 5"/>
          <p:cNvSpPr>
            <a:spLocks noGrp="1" noChangeArrowheads="1"/>
          </p:cNvSpPr>
          <p:nvPr>
            <p:ph type="sldNum" sz="quarter" idx="3"/>
          </p:nvPr>
        </p:nvSpPr>
        <p:spPr bwMode="auto">
          <a:xfrm>
            <a:off x="5960455" y="280741"/>
            <a:ext cx="744440" cy="2007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0" hangingPunct="0">
              <a:defRPr sz="1300"/>
            </a:lvl1pPr>
          </a:lstStyle>
          <a:p>
            <a:r>
              <a:rPr lang="de-DE" dirty="0"/>
              <a:t> </a:t>
            </a:r>
            <a:r>
              <a:rPr lang="de-DE" sz="1000" dirty="0"/>
              <a:t>Seite</a:t>
            </a:r>
            <a:r>
              <a:rPr lang="de-DE" dirty="0"/>
              <a:t> </a:t>
            </a:r>
            <a:fld id="{2B6A54ED-9380-47EA-9FB5-2B31649BFA14}" type="slidenum">
              <a:rPr lang="de-DE"/>
              <a:pPr/>
              <a:t>‹Nr.›</a:t>
            </a:fld>
            <a:endParaRPr lang="de-DE" dirty="0"/>
          </a:p>
        </p:txBody>
      </p:sp>
      <p:sp>
        <p:nvSpPr>
          <p:cNvPr id="7174" name="Text Box 6"/>
          <p:cNvSpPr txBox="1">
            <a:spLocks noChangeArrowheads="1"/>
          </p:cNvSpPr>
          <p:nvPr/>
        </p:nvSpPr>
        <p:spPr bwMode="auto">
          <a:xfrm>
            <a:off x="744442" y="9465241"/>
            <a:ext cx="4657272" cy="684084"/>
          </a:xfrm>
          <a:prstGeom prst="rect">
            <a:avLst/>
          </a:prstGeom>
          <a:noFill/>
          <a:ln w="9525">
            <a:noFill/>
            <a:miter lim="800000"/>
            <a:headEnd/>
            <a:tailEnd/>
          </a:ln>
          <a:effectLst/>
        </p:spPr>
        <p:txBody>
          <a:bodyPr lIns="0" tIns="0" rIns="0" bIns="0" anchor="b"/>
          <a:lstStyle/>
          <a:p>
            <a:pPr eaLnBrk="0" hangingPunct="0">
              <a:spcBef>
                <a:spcPct val="50000"/>
              </a:spcBef>
            </a:pPr>
            <a:r>
              <a:rPr lang="de-DE" sz="1000" dirty="0"/>
              <a:t>Universität Erlangen-Nürnberg, </a:t>
            </a:r>
          </a:p>
          <a:p>
            <a:pPr eaLnBrk="0" hangingPunct="0">
              <a:spcBef>
                <a:spcPct val="50000"/>
              </a:spcBef>
            </a:pPr>
            <a:r>
              <a:rPr lang="de-DE" sz="1000" dirty="0"/>
              <a:t>Lehrstuhl für Mustererkennung (Informatik 5)</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Rot="1" noChangeAspect="1" noChangeArrowheads="1" noTextEdit="1"/>
          </p:cNvSpPr>
          <p:nvPr>
            <p:ph type="sldImg" idx="2"/>
          </p:nvPr>
        </p:nvSpPr>
        <p:spPr bwMode="auto">
          <a:xfrm>
            <a:off x="620713" y="768350"/>
            <a:ext cx="4516437" cy="3389313"/>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744441" y="4472314"/>
            <a:ext cx="5960453" cy="499292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30" name="Rectangle 6"/>
          <p:cNvSpPr>
            <a:spLocks noGrp="1" noChangeArrowheads="1"/>
          </p:cNvSpPr>
          <p:nvPr>
            <p:ph type="ftr" sz="quarter" idx="4"/>
          </p:nvPr>
        </p:nvSpPr>
        <p:spPr bwMode="auto">
          <a:xfrm>
            <a:off x="744442" y="280741"/>
            <a:ext cx="4657272" cy="20078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defRPr sz="1300"/>
            </a:lvl1pPr>
          </a:lstStyle>
          <a:p>
            <a:endParaRPr lang="de-DE"/>
          </a:p>
        </p:txBody>
      </p:sp>
      <p:sp>
        <p:nvSpPr>
          <p:cNvPr id="1031" name="Rectangle 7"/>
          <p:cNvSpPr>
            <a:spLocks noGrp="1" noChangeArrowheads="1"/>
          </p:cNvSpPr>
          <p:nvPr>
            <p:ph type="sldNum" sz="quarter" idx="5"/>
          </p:nvPr>
        </p:nvSpPr>
        <p:spPr bwMode="auto">
          <a:xfrm>
            <a:off x="5960455" y="280741"/>
            <a:ext cx="744440" cy="200784"/>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eaLnBrk="0" hangingPunct="0">
              <a:defRPr sz="1000"/>
            </a:lvl1pPr>
          </a:lstStyle>
          <a:p>
            <a:r>
              <a:rPr lang="de-DE" dirty="0"/>
              <a:t> Seite </a:t>
            </a:r>
            <a:fld id="{AF3148C9-1160-4214-902B-2FB225262D73}" type="slidenum">
              <a:rPr lang="de-DE"/>
              <a:pPr/>
              <a:t>‹Nr.›</a:t>
            </a:fld>
            <a:endParaRPr lang="de-DE" sz="1300" dirty="0"/>
          </a:p>
        </p:txBody>
      </p:sp>
      <p:sp>
        <p:nvSpPr>
          <p:cNvPr id="1032" name="Text Box 8"/>
          <p:cNvSpPr txBox="1">
            <a:spLocks noChangeArrowheads="1"/>
          </p:cNvSpPr>
          <p:nvPr/>
        </p:nvSpPr>
        <p:spPr bwMode="auto">
          <a:xfrm>
            <a:off x="744442" y="9465241"/>
            <a:ext cx="4657272" cy="684084"/>
          </a:xfrm>
          <a:prstGeom prst="rect">
            <a:avLst/>
          </a:prstGeom>
          <a:noFill/>
          <a:ln w="9525">
            <a:noFill/>
            <a:miter lim="800000"/>
            <a:headEnd/>
            <a:tailEnd/>
          </a:ln>
          <a:effectLst/>
        </p:spPr>
        <p:txBody>
          <a:bodyPr lIns="0" tIns="0" rIns="0" bIns="0" anchor="b"/>
          <a:lstStyle/>
          <a:p>
            <a:pPr eaLnBrk="0" hangingPunct="0">
              <a:spcBef>
                <a:spcPct val="50000"/>
              </a:spcBef>
            </a:pPr>
            <a:r>
              <a:rPr lang="de-DE" sz="1000" dirty="0"/>
              <a:t>Friedrich-Alexander-Universität Erlangen-Nürnberg</a:t>
            </a:r>
          </a:p>
          <a:p>
            <a:pPr eaLnBrk="0" hangingPunct="0">
              <a:spcBef>
                <a:spcPct val="50000"/>
              </a:spcBef>
            </a:pPr>
            <a:r>
              <a:rPr lang="de-DE" sz="1000" dirty="0"/>
              <a:t>Lehrstuhl für Mustererkennung (Lehrstuhl 5)</a:t>
            </a:r>
            <a:endParaRPr lang="de-DE" sz="1300"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r>
              <a:rPr lang="de-DE" dirty="0"/>
              <a:t> Seite </a:t>
            </a:r>
            <a:fld id="{45438192-2F9D-47F3-A89B-2693F8789334}" type="slidenum">
              <a:rPr lang="de-DE"/>
              <a:pPr/>
              <a:t>1</a:t>
            </a:fld>
            <a:endParaRPr lang="de-DE" sz="1300"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 </a:t>
            </a:r>
            <a:r>
              <a:rPr lang="de-DE" dirty="0" err="1" smtClean="0"/>
              <a:t>practice</a:t>
            </a:r>
            <a:r>
              <a:rPr lang="de-DE" dirty="0" smtClean="0"/>
              <a:t>: </a:t>
            </a:r>
            <a:r>
              <a:rPr lang="de-DE" dirty="0" err="1" smtClean="0"/>
              <a:t>mapping</a:t>
            </a:r>
            <a:r>
              <a:rPr lang="de-DE" dirty="0" smtClean="0"/>
              <a:t> </a:t>
            </a:r>
            <a:r>
              <a:rPr lang="de-DE" dirty="0" err="1" smtClean="0"/>
              <a:t>of</a:t>
            </a:r>
            <a:r>
              <a:rPr lang="de-DE" dirty="0" smtClean="0"/>
              <a:t> </a:t>
            </a:r>
            <a:r>
              <a:rPr lang="de-DE" dirty="0" err="1" smtClean="0"/>
              <a:t>irradiance</a:t>
            </a:r>
            <a:r>
              <a:rPr lang="de-DE" baseline="0" dirty="0" smtClean="0"/>
              <a:t> </a:t>
            </a:r>
            <a:r>
              <a:rPr lang="de-DE" baseline="0" dirty="0" err="1" smtClean="0"/>
              <a:t>to</a:t>
            </a:r>
            <a:r>
              <a:rPr lang="de-DE" baseline="0" dirty="0" smtClean="0"/>
              <a:t> </a:t>
            </a:r>
            <a:r>
              <a:rPr lang="de-DE" baseline="0" dirty="0" err="1" smtClean="0"/>
              <a:t>intensity</a:t>
            </a:r>
            <a:r>
              <a:rPr lang="de-DE" baseline="0" dirty="0" smtClean="0"/>
              <a:t> (CRF) </a:t>
            </a:r>
            <a:r>
              <a:rPr lang="de-DE" baseline="0" dirty="0" err="1" smtClean="0"/>
              <a:t>is</a:t>
            </a:r>
            <a:r>
              <a:rPr lang="de-DE" baseline="0" dirty="0" smtClean="0"/>
              <a:t> a </a:t>
            </a:r>
            <a:r>
              <a:rPr lang="de-DE" baseline="0" dirty="0" err="1" smtClean="0"/>
              <a:t>collective</a:t>
            </a:r>
            <a:r>
              <a:rPr lang="de-DE" baseline="0" dirty="0" smtClean="0"/>
              <a:t> </a:t>
            </a:r>
            <a:r>
              <a:rPr lang="de-DE" baseline="0" dirty="0" err="1" smtClean="0"/>
              <a:t>effect</a:t>
            </a:r>
            <a:r>
              <a:rPr lang="de-DE" baseline="0" dirty="0" smtClean="0"/>
              <a:t> </a:t>
            </a:r>
            <a:r>
              <a:rPr lang="de-DE" baseline="0" dirty="0" err="1" smtClean="0"/>
              <a:t>of</a:t>
            </a:r>
            <a:r>
              <a:rPr lang="de-DE" baseline="0" dirty="0" smtClean="0"/>
              <a:t> </a:t>
            </a:r>
            <a:r>
              <a:rPr lang="de-DE" baseline="0" dirty="0" err="1" smtClean="0"/>
              <a:t>various</a:t>
            </a:r>
            <a:r>
              <a:rPr lang="de-DE" baseline="0" dirty="0" smtClean="0"/>
              <a:t> </a:t>
            </a:r>
            <a:r>
              <a:rPr lang="de-DE" baseline="0" dirty="0" err="1" smtClean="0"/>
              <a:t>camera</a:t>
            </a:r>
            <a:r>
              <a:rPr lang="de-DE" baseline="0" dirty="0" smtClean="0"/>
              <a:t> </a:t>
            </a:r>
            <a:r>
              <a:rPr lang="de-DE" baseline="0" dirty="0" err="1" smtClean="0"/>
              <a:t>internal</a:t>
            </a:r>
            <a:r>
              <a:rPr lang="de-DE" baseline="0" dirty="0" smtClean="0"/>
              <a:t> </a:t>
            </a:r>
            <a:r>
              <a:rPr lang="de-DE" baseline="0" dirty="0" err="1" smtClean="0"/>
              <a:t>operations</a:t>
            </a:r>
            <a:r>
              <a:rPr lang="de-DE" baseline="0" dirty="0" smtClean="0"/>
              <a:t> </a:t>
            </a:r>
            <a:r>
              <a:rPr lang="de-DE" baseline="0" dirty="0" err="1" smtClean="0"/>
              <a:t>and</a:t>
            </a:r>
            <a:r>
              <a:rPr lang="de-DE" baseline="0" dirty="0" smtClean="0"/>
              <a:t> </a:t>
            </a:r>
            <a:r>
              <a:rPr lang="de-DE" baseline="0" dirty="0" err="1" smtClean="0"/>
              <a:t>noise</a:t>
            </a:r>
            <a:r>
              <a:rPr lang="de-DE" baseline="0" dirty="0" smtClean="0"/>
              <a:t>.</a:t>
            </a:r>
          </a:p>
          <a:p>
            <a:endParaRPr lang="de-DE" dirty="0"/>
          </a:p>
        </p:txBody>
      </p:sp>
      <p:sp>
        <p:nvSpPr>
          <p:cNvPr id="4" name="Foliennummernplatzhalter 3"/>
          <p:cNvSpPr>
            <a:spLocks noGrp="1"/>
          </p:cNvSpPr>
          <p:nvPr>
            <p:ph type="sldNum" sz="quarter" idx="10"/>
          </p:nvPr>
        </p:nvSpPr>
        <p:spPr/>
        <p:txBody>
          <a:bodyPr/>
          <a:lstStyle/>
          <a:p>
            <a:r>
              <a:rPr lang="de-DE" dirty="0" smtClean="0"/>
              <a:t> Seite </a:t>
            </a:r>
            <a:fld id="{AF3148C9-1160-4214-902B-2FB225262D73}" type="slidenum">
              <a:rPr lang="de-DE" smtClean="0"/>
              <a:pPr/>
              <a:t>2</a:t>
            </a:fld>
            <a:endParaRPr lang="de-DE"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err="1" smtClean="0"/>
              <a:t>When</a:t>
            </a:r>
            <a:r>
              <a:rPr lang="de-DE" dirty="0" smtClean="0"/>
              <a:t> </a:t>
            </a:r>
            <a:r>
              <a:rPr lang="de-DE" dirty="0" err="1" smtClean="0"/>
              <a:t>running</a:t>
            </a:r>
            <a:r>
              <a:rPr lang="de-DE" dirty="0" smtClean="0"/>
              <a:t> </a:t>
            </a:r>
            <a:r>
              <a:rPr lang="de-DE" dirty="0" err="1" smtClean="0"/>
              <a:t>algorithms</a:t>
            </a:r>
            <a:r>
              <a:rPr lang="de-DE" baseline="0" dirty="0" smtClean="0"/>
              <a:t> on </a:t>
            </a:r>
            <a:r>
              <a:rPr lang="de-DE" baseline="0" dirty="0" err="1" smtClean="0"/>
              <a:t>arbitrary|natural|real-world</a:t>
            </a:r>
            <a:r>
              <a:rPr lang="de-DE" baseline="0" dirty="0" smtClean="0"/>
              <a:t> </a:t>
            </a:r>
            <a:r>
              <a:rPr lang="de-DE" baseline="0" dirty="0" err="1" smtClean="0"/>
              <a:t>images</a:t>
            </a:r>
            <a:r>
              <a:rPr lang="de-DE" baseline="0" dirty="0" smtClean="0"/>
              <a:t> (</a:t>
            </a:r>
            <a:r>
              <a:rPr lang="de-DE" baseline="0" dirty="0" err="1" smtClean="0"/>
              <a:t>flickr</a:t>
            </a:r>
            <a:r>
              <a:rPr lang="de-DE" baseline="0" dirty="0" smtClean="0"/>
              <a:t>, …) …</a:t>
            </a:r>
            <a:endParaRPr lang="de-DE" dirty="0" smtClean="0"/>
          </a:p>
          <a:p>
            <a:r>
              <a:rPr lang="de-DE" dirty="0" err="1" smtClean="0"/>
              <a:t>Accept</a:t>
            </a:r>
            <a:r>
              <a:rPr lang="de-DE" dirty="0" smtClean="0"/>
              <a:t> additional </a:t>
            </a:r>
            <a:r>
              <a:rPr lang="de-DE" dirty="0" err="1" smtClean="0"/>
              <a:t>error</a:t>
            </a:r>
            <a:r>
              <a:rPr lang="de-DE" dirty="0" smtClean="0"/>
              <a:t> OR find </a:t>
            </a:r>
            <a:r>
              <a:rPr lang="de-DE" dirty="0" err="1" smtClean="0"/>
              <a:t>methods</a:t>
            </a:r>
            <a:r>
              <a:rPr lang="de-DE" dirty="0" smtClean="0"/>
              <a:t> </a:t>
            </a:r>
            <a:r>
              <a:rPr lang="de-DE" dirty="0" err="1" smtClean="0"/>
              <a:t>for</a:t>
            </a:r>
            <a:r>
              <a:rPr lang="de-DE" baseline="0" dirty="0" smtClean="0"/>
              <a:t> </a:t>
            </a:r>
            <a:r>
              <a:rPr lang="de-DE" baseline="0" dirty="0" err="1" smtClean="0"/>
              <a:t>estimating</a:t>
            </a:r>
            <a:r>
              <a:rPr lang="de-DE" baseline="0" dirty="0" smtClean="0"/>
              <a:t> CRF so </a:t>
            </a:r>
            <a:r>
              <a:rPr lang="de-DE" baseline="0" dirty="0" err="1" smtClean="0"/>
              <a:t>that</a:t>
            </a:r>
            <a:r>
              <a:rPr lang="de-DE" baseline="0" dirty="0" smtClean="0"/>
              <a:t> </a:t>
            </a:r>
            <a:r>
              <a:rPr lang="de-DE" baseline="0" dirty="0" err="1" smtClean="0"/>
              <a:t>you</a:t>
            </a:r>
            <a:r>
              <a:rPr lang="de-DE" baseline="0" dirty="0" smtClean="0"/>
              <a:t> </a:t>
            </a:r>
            <a:r>
              <a:rPr lang="de-DE" baseline="0" dirty="0" err="1" smtClean="0"/>
              <a:t>can</a:t>
            </a:r>
            <a:r>
              <a:rPr lang="de-DE" baseline="0" dirty="0" smtClean="0"/>
              <a:t> „</a:t>
            </a:r>
            <a:r>
              <a:rPr lang="de-DE" baseline="0" dirty="0" err="1" smtClean="0"/>
              <a:t>remove</a:t>
            </a:r>
            <a:r>
              <a:rPr lang="de-DE" baseline="0" dirty="0" smtClean="0"/>
              <a:t>“ </a:t>
            </a:r>
            <a:r>
              <a:rPr lang="de-DE" baseline="0" dirty="0" err="1" smtClean="0"/>
              <a:t>the</a:t>
            </a:r>
            <a:r>
              <a:rPr lang="de-DE" baseline="0" dirty="0" smtClean="0"/>
              <a:t> </a:t>
            </a:r>
            <a:r>
              <a:rPr lang="de-DE" baseline="0" dirty="0" err="1" smtClean="0"/>
              <a:t>changes</a:t>
            </a:r>
            <a:r>
              <a:rPr lang="de-DE" baseline="0" dirty="0" smtClean="0"/>
              <a:t> </a:t>
            </a:r>
            <a:r>
              <a:rPr lang="de-DE" baseline="0" dirty="0" err="1" smtClean="0"/>
              <a:t>of</a:t>
            </a:r>
            <a:r>
              <a:rPr lang="de-DE" baseline="0" dirty="0" smtClean="0"/>
              <a:t> </a:t>
            </a:r>
            <a:r>
              <a:rPr lang="de-DE" baseline="0" dirty="0" err="1" smtClean="0"/>
              <a:t>the</a:t>
            </a:r>
            <a:r>
              <a:rPr lang="de-DE" baseline="0" dirty="0" smtClean="0"/>
              <a:t> CR</a:t>
            </a:r>
          </a:p>
        </p:txBody>
      </p:sp>
      <p:sp>
        <p:nvSpPr>
          <p:cNvPr id="4" name="Foliennummernplatzhalter 3"/>
          <p:cNvSpPr>
            <a:spLocks noGrp="1"/>
          </p:cNvSpPr>
          <p:nvPr>
            <p:ph type="sldNum" sz="quarter" idx="10"/>
          </p:nvPr>
        </p:nvSpPr>
        <p:spPr/>
        <p:txBody>
          <a:bodyPr/>
          <a:lstStyle/>
          <a:p>
            <a:r>
              <a:rPr lang="de-DE" dirty="0" smtClean="0"/>
              <a:t> Seite </a:t>
            </a:r>
            <a:fld id="{AF3148C9-1160-4214-902B-2FB225262D73}" type="slidenum">
              <a:rPr lang="de-DE" smtClean="0"/>
              <a:pPr/>
              <a:t>3</a:t>
            </a:fld>
            <a:endParaRPr lang="de-DE"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CRF </a:t>
            </a:r>
            <a:r>
              <a:rPr lang="de-DE" dirty="0" err="1" smtClean="0"/>
              <a:t>are</a:t>
            </a:r>
            <a:r>
              <a:rPr lang="de-DE" dirty="0" smtClean="0"/>
              <a:t> </a:t>
            </a:r>
            <a:r>
              <a:rPr lang="de-DE" dirty="0" err="1" smtClean="0"/>
              <a:t>usually</a:t>
            </a:r>
            <a:r>
              <a:rPr lang="de-DE" baseline="0" dirty="0" smtClean="0"/>
              <a:t> non-linear, </a:t>
            </a:r>
            <a:r>
              <a:rPr lang="de-DE" baseline="0" dirty="0" err="1" smtClean="0"/>
              <a:t>monotonically</a:t>
            </a:r>
            <a:r>
              <a:rPr lang="de-DE" baseline="0" dirty="0" smtClean="0"/>
              <a:t> </a:t>
            </a:r>
            <a:r>
              <a:rPr lang="de-DE" baseline="0" dirty="0" err="1" smtClean="0"/>
              <a:t>increasing</a:t>
            </a:r>
            <a:endParaRPr lang="de-DE" dirty="0"/>
          </a:p>
        </p:txBody>
      </p:sp>
      <p:sp>
        <p:nvSpPr>
          <p:cNvPr id="4" name="Foliennummernplatzhalter 3"/>
          <p:cNvSpPr>
            <a:spLocks noGrp="1"/>
          </p:cNvSpPr>
          <p:nvPr>
            <p:ph type="sldNum" sz="quarter" idx="10"/>
          </p:nvPr>
        </p:nvSpPr>
        <p:spPr/>
        <p:txBody>
          <a:bodyPr/>
          <a:lstStyle/>
          <a:p>
            <a:r>
              <a:rPr lang="de-DE" dirty="0" smtClean="0"/>
              <a:t> Seite </a:t>
            </a:r>
            <a:fld id="{AF3148C9-1160-4214-902B-2FB225262D73}" type="slidenum">
              <a:rPr lang="de-DE" smtClean="0"/>
              <a:pPr/>
              <a:t>4</a:t>
            </a:fld>
            <a:endParaRPr lang="de-DE"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sz="1300" dirty="0" smtClean="0"/>
              <a:t>The idea is based on the observation that image gradient contains information about the camera response function. Geometry invariants are independent on the geometry of the locally planar regions in image irradiance. These planar regions in image irradiance is detected using the constraint equation.</a:t>
            </a:r>
            <a:endParaRPr lang="de-DE" dirty="0"/>
          </a:p>
        </p:txBody>
      </p:sp>
      <p:sp>
        <p:nvSpPr>
          <p:cNvPr id="4" name="Foliennummernplatzhalter 3"/>
          <p:cNvSpPr>
            <a:spLocks noGrp="1"/>
          </p:cNvSpPr>
          <p:nvPr>
            <p:ph type="sldNum" sz="quarter" idx="10"/>
          </p:nvPr>
        </p:nvSpPr>
        <p:spPr/>
        <p:txBody>
          <a:bodyPr/>
          <a:lstStyle/>
          <a:p>
            <a:r>
              <a:rPr lang="de-DE" dirty="0" smtClean="0"/>
              <a:t> Seite </a:t>
            </a:r>
            <a:fld id="{AF3148C9-1160-4214-902B-2FB225262D73}" type="slidenum">
              <a:rPr lang="de-DE" smtClean="0"/>
              <a:pPr/>
              <a:t>5</a:t>
            </a:fld>
            <a:endParaRPr lang="de-DE" sz="13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9112" name="Rectangle 24"/>
          <p:cNvSpPr>
            <a:spLocks noGrp="1" noChangeArrowheads="1"/>
          </p:cNvSpPr>
          <p:nvPr>
            <p:ph type="ctrTitle"/>
          </p:nvPr>
        </p:nvSpPr>
        <p:spPr>
          <a:xfrm>
            <a:off x="358775" y="466725"/>
            <a:ext cx="8404225" cy="1295400"/>
          </a:xfrm>
        </p:spPr>
        <p:txBody>
          <a:bodyPr/>
          <a:lstStyle>
            <a:lvl1pPr>
              <a:defRPr sz="3600">
                <a:solidFill>
                  <a:schemeClr val="bg1"/>
                </a:solidFill>
              </a:defRPr>
            </a:lvl1pPr>
          </a:lstStyle>
          <a:p>
            <a:r>
              <a:rPr lang="de-DE"/>
              <a:t>Click to edit Master title style</a:t>
            </a:r>
          </a:p>
        </p:txBody>
      </p:sp>
      <p:sp>
        <p:nvSpPr>
          <p:cNvPr id="89113" name="Rectangle 25"/>
          <p:cNvSpPr>
            <a:spLocks noGrp="1" noChangeArrowheads="1"/>
          </p:cNvSpPr>
          <p:nvPr>
            <p:ph type="subTitle" idx="1"/>
          </p:nvPr>
        </p:nvSpPr>
        <p:spPr>
          <a:xfrm>
            <a:off x="358775" y="2159000"/>
            <a:ext cx="8404225" cy="1066800"/>
          </a:xfrm>
        </p:spPr>
        <p:txBody>
          <a:bodyPr/>
          <a:lstStyle>
            <a:lvl1pPr marL="0" indent="0">
              <a:buFont typeface="Wingdings" pitchFamily="2" charset="2"/>
              <a:buNone/>
              <a:defRPr>
                <a:solidFill>
                  <a:srgbClr val="C0C0C0"/>
                </a:solidFill>
              </a:defRPr>
            </a:lvl1pPr>
          </a:lstStyle>
          <a:p>
            <a:r>
              <a:rPr lang="de-DE"/>
              <a:t>Click to edit Master subtitle style</a:t>
            </a:r>
          </a:p>
        </p:txBody>
      </p:sp>
      <p:sp>
        <p:nvSpPr>
          <p:cNvPr id="89114" name="Rectangle 26"/>
          <p:cNvSpPr>
            <a:spLocks noChangeArrowheads="1"/>
          </p:cNvSpPr>
          <p:nvPr userDrawn="1"/>
        </p:nvSpPr>
        <p:spPr bwMode="auto">
          <a:xfrm>
            <a:off x="0" y="0"/>
            <a:ext cx="9144000" cy="3598863"/>
          </a:xfrm>
          <a:prstGeom prst="rect">
            <a:avLst/>
          </a:prstGeom>
          <a:solidFill>
            <a:schemeClr val="accent1"/>
          </a:solidFill>
          <a:ln w="9525">
            <a:noFill/>
            <a:miter lim="800000"/>
            <a:headEnd/>
            <a:tailEnd/>
          </a:ln>
          <a:effectLst/>
        </p:spPr>
        <p:txBody>
          <a:bodyPr wrap="none" anchor="ctr"/>
          <a:lstStyle/>
          <a:p>
            <a:endParaRPr lang="en-US">
              <a:latin typeface="Times New Roman" pitchFamily="18" charset="0"/>
            </a:endParaRPr>
          </a:p>
        </p:txBody>
      </p:sp>
      <p:sp>
        <p:nvSpPr>
          <p:cNvPr id="89115" name="Rectangle 27"/>
          <p:cNvSpPr>
            <a:spLocks noChangeArrowheads="1"/>
          </p:cNvSpPr>
          <p:nvPr userDrawn="1"/>
        </p:nvSpPr>
        <p:spPr bwMode="auto">
          <a:xfrm flipV="1">
            <a:off x="1079500" y="1438275"/>
            <a:ext cx="2159000" cy="2159000"/>
          </a:xfrm>
          <a:prstGeom prst="rect">
            <a:avLst/>
          </a:prstGeom>
          <a:solidFill>
            <a:srgbClr val="3333CC"/>
          </a:solidFill>
          <a:ln w="9525">
            <a:noFill/>
            <a:miter lim="800000"/>
            <a:headEnd/>
            <a:tailEnd/>
          </a:ln>
          <a:effectLst/>
        </p:spPr>
        <p:txBody>
          <a:bodyPr wrap="none" anchor="ctr"/>
          <a:lstStyle/>
          <a:p>
            <a:endParaRPr lang="de-DE"/>
          </a:p>
        </p:txBody>
      </p:sp>
      <p:sp>
        <p:nvSpPr>
          <p:cNvPr id="89116" name="Rectangle 28"/>
          <p:cNvSpPr>
            <a:spLocks noChangeArrowheads="1"/>
          </p:cNvSpPr>
          <p:nvPr userDrawn="1"/>
        </p:nvSpPr>
        <p:spPr bwMode="auto">
          <a:xfrm flipV="1">
            <a:off x="3238500" y="1438275"/>
            <a:ext cx="2159000" cy="2159000"/>
          </a:xfrm>
          <a:prstGeom prst="rect">
            <a:avLst/>
          </a:prstGeom>
          <a:solidFill>
            <a:srgbClr val="1919B3"/>
          </a:solidFill>
          <a:ln w="9525">
            <a:noFill/>
            <a:miter lim="800000"/>
            <a:headEnd/>
            <a:tailEnd/>
          </a:ln>
          <a:effectLst/>
        </p:spPr>
        <p:txBody>
          <a:bodyPr wrap="none" anchor="ctr"/>
          <a:lstStyle/>
          <a:p>
            <a:endParaRPr lang="de-DE"/>
          </a:p>
        </p:txBody>
      </p:sp>
      <p:sp>
        <p:nvSpPr>
          <p:cNvPr id="89117" name="Rectangle 29"/>
          <p:cNvSpPr>
            <a:spLocks noChangeArrowheads="1"/>
          </p:cNvSpPr>
          <p:nvPr userDrawn="1"/>
        </p:nvSpPr>
        <p:spPr bwMode="auto">
          <a:xfrm flipV="1">
            <a:off x="0" y="1438275"/>
            <a:ext cx="1079500" cy="2159000"/>
          </a:xfrm>
          <a:prstGeom prst="rect">
            <a:avLst/>
          </a:prstGeom>
          <a:solidFill>
            <a:srgbClr val="1919B3"/>
          </a:solidFill>
          <a:ln w="9525">
            <a:noFill/>
            <a:miter lim="800000"/>
            <a:headEnd/>
            <a:tailEnd/>
          </a:ln>
          <a:effectLst/>
        </p:spPr>
        <p:txBody>
          <a:bodyPr wrap="none" anchor="ctr"/>
          <a:lstStyle/>
          <a:p>
            <a:endParaRPr lang="de-DE"/>
          </a:p>
        </p:txBody>
      </p:sp>
      <p:sp>
        <p:nvSpPr>
          <p:cNvPr id="89118" name="Rectangle 30"/>
          <p:cNvSpPr>
            <a:spLocks noChangeArrowheads="1"/>
          </p:cNvSpPr>
          <p:nvPr userDrawn="1"/>
        </p:nvSpPr>
        <p:spPr bwMode="auto">
          <a:xfrm flipV="1">
            <a:off x="1079500" y="0"/>
            <a:ext cx="2159000" cy="1439863"/>
          </a:xfrm>
          <a:prstGeom prst="rect">
            <a:avLst/>
          </a:prstGeom>
          <a:solidFill>
            <a:srgbClr val="0C0CA6"/>
          </a:solidFill>
          <a:ln w="9525">
            <a:noFill/>
            <a:miter lim="800000"/>
            <a:headEnd/>
            <a:tailEnd/>
          </a:ln>
          <a:effectLst/>
        </p:spPr>
        <p:txBody>
          <a:bodyPr wrap="none" anchor="ctr"/>
          <a:lstStyle/>
          <a:p>
            <a:endParaRPr lang="de-DE"/>
          </a:p>
        </p:txBody>
      </p:sp>
      <p:sp>
        <p:nvSpPr>
          <p:cNvPr id="89119" name="Rectangle 31"/>
          <p:cNvSpPr>
            <a:spLocks noChangeArrowheads="1"/>
          </p:cNvSpPr>
          <p:nvPr userDrawn="1"/>
        </p:nvSpPr>
        <p:spPr bwMode="auto">
          <a:xfrm flipV="1">
            <a:off x="1079500" y="3598863"/>
            <a:ext cx="2159000" cy="1079500"/>
          </a:xfrm>
          <a:prstGeom prst="rect">
            <a:avLst/>
          </a:prstGeom>
          <a:solidFill>
            <a:srgbClr val="D9D9D9"/>
          </a:solidFill>
          <a:ln w="9525">
            <a:noFill/>
            <a:miter lim="800000"/>
            <a:headEnd/>
            <a:tailEnd/>
          </a:ln>
          <a:effectLst/>
        </p:spPr>
        <p:txBody>
          <a:bodyPr wrap="none" anchor="ctr"/>
          <a:lstStyle/>
          <a:p>
            <a:endParaRPr lang="de-DE"/>
          </a:p>
        </p:txBody>
      </p:sp>
      <p:sp>
        <p:nvSpPr>
          <p:cNvPr id="89120" name="Rectangle 32"/>
          <p:cNvSpPr>
            <a:spLocks noChangeArrowheads="1"/>
          </p:cNvSpPr>
          <p:nvPr userDrawn="1"/>
        </p:nvSpPr>
        <p:spPr bwMode="auto">
          <a:xfrm flipV="1">
            <a:off x="1079500" y="4678363"/>
            <a:ext cx="2159000" cy="1079500"/>
          </a:xfrm>
          <a:prstGeom prst="rect">
            <a:avLst/>
          </a:prstGeom>
          <a:solidFill>
            <a:srgbClr val="D9D9D9"/>
          </a:solidFill>
          <a:ln w="9525">
            <a:noFill/>
            <a:miter lim="800000"/>
            <a:headEnd/>
            <a:tailEnd/>
          </a:ln>
          <a:effectLst/>
        </p:spPr>
        <p:txBody>
          <a:bodyPr wrap="none" anchor="ctr"/>
          <a:lstStyle/>
          <a:p>
            <a:endParaRPr lang="de-DE"/>
          </a:p>
        </p:txBody>
      </p:sp>
      <p:sp>
        <p:nvSpPr>
          <p:cNvPr id="89121" name="Rectangle 33"/>
          <p:cNvSpPr>
            <a:spLocks noGrp="1" noChangeArrowheads="1"/>
          </p:cNvSpPr>
          <p:nvPr>
            <p:ph type="dt" sz="half" idx="2"/>
          </p:nvPr>
        </p:nvSpPr>
        <p:spPr bwMode="auto">
          <a:xfrm>
            <a:off x="358775" y="6602413"/>
            <a:ext cx="1079500" cy="180975"/>
          </a:xfrm>
          <a:prstGeom prst="rect">
            <a:avLst/>
          </a:prstGeom>
          <a:noFill/>
          <a:ln>
            <a:miter lim="800000"/>
            <a:headEnd/>
            <a:tailEnd/>
          </a:ln>
        </p:spPr>
        <p:txBody>
          <a:bodyPr vert="horz" wrap="square" lIns="0" tIns="0" rIns="0" bIns="0" numCol="1" anchor="t" anchorCtr="0" compatLnSpc="1">
            <a:prstTxWarp prst="textNoShape">
              <a:avLst/>
            </a:prstTxWarp>
          </a:bodyPr>
          <a:lstStyle>
            <a:lvl1pPr>
              <a:defRPr sz="1000"/>
            </a:lvl1pPr>
          </a:lstStyle>
          <a:p>
            <a:r>
              <a:rPr lang="de-DE" dirty="0" smtClean="0"/>
              <a:t>2010-05-12</a:t>
            </a:r>
            <a:endParaRPr lang="de-DE" sz="1400" dirty="0">
              <a:latin typeface="Times New Roman" pitchFamily="18" charset="0"/>
            </a:endParaRPr>
          </a:p>
        </p:txBody>
      </p:sp>
      <p:sp>
        <p:nvSpPr>
          <p:cNvPr id="89122" name="Rectangle 34"/>
          <p:cNvSpPr>
            <a:spLocks noGrp="1" noChangeArrowheads="1"/>
          </p:cNvSpPr>
          <p:nvPr>
            <p:ph type="sldNum" sz="quarter" idx="4"/>
          </p:nvPr>
        </p:nvSpPr>
        <p:spPr bwMode="auto">
          <a:xfrm>
            <a:off x="1619250" y="6602413"/>
            <a:ext cx="360363" cy="180975"/>
          </a:xfrm>
          <a:prstGeom prst="rect">
            <a:avLst/>
          </a:prstGeom>
          <a:noFill/>
          <a:ln>
            <a:miter lim="800000"/>
            <a:headEnd/>
            <a:tailEnd/>
          </a:ln>
        </p:spPr>
        <p:txBody>
          <a:bodyPr vert="horz" wrap="square" lIns="0" tIns="0" rIns="0" bIns="0" numCol="1" anchor="t" anchorCtr="0" compatLnSpc="1">
            <a:prstTxWarp prst="textNoShape">
              <a:avLst/>
            </a:prstTxWarp>
          </a:bodyPr>
          <a:lstStyle>
            <a:lvl1pPr algn="r">
              <a:defRPr sz="1000"/>
            </a:lvl1pPr>
          </a:lstStyle>
          <a:p>
            <a:fld id="{969F30FD-0F42-474B-BE5D-B42F12DC1017}" type="slidenum">
              <a:rPr lang="de-DE"/>
              <a:pPr/>
              <a:t>‹Nr.›</a:t>
            </a:fld>
            <a:endParaRPr lang="de-DE" dirty="0">
              <a:latin typeface="Times New Roman" pitchFamily="18" charset="0"/>
            </a:endParaRPr>
          </a:p>
        </p:txBody>
      </p:sp>
      <p:pic>
        <p:nvPicPr>
          <p:cNvPr id="89123" name="Picture 35"/>
          <p:cNvPicPr>
            <a:picLocks noChangeAspect="1" noChangeArrowheads="1"/>
          </p:cNvPicPr>
          <p:nvPr userDrawn="1"/>
        </p:nvPicPr>
        <p:blipFill>
          <a:blip r:embed="rId2"/>
          <a:srcRect/>
          <a:stretch>
            <a:fillRect/>
          </a:stretch>
        </p:blipFill>
        <p:spPr bwMode="auto">
          <a:xfrm>
            <a:off x="1077913" y="3616325"/>
            <a:ext cx="2149475" cy="2132013"/>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02425" y="566738"/>
            <a:ext cx="2112963" cy="45180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58775" y="566738"/>
            <a:ext cx="6191250" cy="45180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58775" y="1798638"/>
            <a:ext cx="4151313" cy="328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62488" y="1798638"/>
            <a:ext cx="4152900" cy="328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133" name="Rectangle 69"/>
          <p:cNvSpPr>
            <a:spLocks noChangeArrowheads="1"/>
          </p:cNvSpPr>
          <p:nvPr userDrawn="1"/>
        </p:nvSpPr>
        <p:spPr bwMode="auto">
          <a:xfrm>
            <a:off x="6742113" y="0"/>
            <a:ext cx="2057400" cy="533400"/>
          </a:xfrm>
          <a:prstGeom prst="rect">
            <a:avLst/>
          </a:prstGeom>
          <a:noFill/>
          <a:ln w="9525">
            <a:noFill/>
            <a:miter lim="800000"/>
            <a:headEnd/>
            <a:tailEnd/>
          </a:ln>
          <a:effectLst/>
        </p:spPr>
        <p:txBody>
          <a:bodyPr lIns="0" tIns="0" rIns="0" bIns="0" anchor="ctr"/>
          <a:lstStyle/>
          <a:p>
            <a:pPr algn="r" eaLnBrk="0" hangingPunct="0"/>
            <a:r>
              <a:rPr lang="de-DE" sz="1000">
                <a:solidFill>
                  <a:schemeClr val="bg1"/>
                </a:solidFill>
              </a:rPr>
              <a:t> Page </a:t>
            </a:r>
            <a:fld id="{BCA3E5CC-23D4-4C3B-A3E2-4F0EF57F84EB}" type="slidenum">
              <a:rPr lang="de-DE" sz="1000">
                <a:solidFill>
                  <a:schemeClr val="bg1"/>
                </a:solidFill>
              </a:rPr>
              <a:pPr algn="r" eaLnBrk="0" hangingPunct="0"/>
              <a:t>‹Nr.›</a:t>
            </a:fld>
            <a:endParaRPr lang="de-DE" sz="1000">
              <a:solidFill>
                <a:schemeClr val="bg1"/>
              </a:solidFill>
            </a:endParaRPr>
          </a:p>
        </p:txBody>
      </p:sp>
      <p:sp>
        <p:nvSpPr>
          <p:cNvPr id="88114" name="Rectangle 50"/>
          <p:cNvSpPr>
            <a:spLocks noGrp="1" noChangeArrowheads="1"/>
          </p:cNvSpPr>
          <p:nvPr>
            <p:ph type="title"/>
          </p:nvPr>
        </p:nvSpPr>
        <p:spPr bwMode="auto">
          <a:xfrm>
            <a:off x="395288" y="566738"/>
            <a:ext cx="7945437" cy="5175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Click to edit Master title style</a:t>
            </a:r>
          </a:p>
        </p:txBody>
      </p:sp>
      <p:sp>
        <p:nvSpPr>
          <p:cNvPr id="88115" name="Rectangle 51"/>
          <p:cNvSpPr>
            <a:spLocks noChangeArrowheads="1"/>
          </p:cNvSpPr>
          <p:nvPr userDrawn="1"/>
        </p:nvSpPr>
        <p:spPr bwMode="auto">
          <a:xfrm>
            <a:off x="0" y="0"/>
            <a:ext cx="9144000" cy="422275"/>
          </a:xfrm>
          <a:prstGeom prst="rect">
            <a:avLst/>
          </a:prstGeom>
          <a:solidFill>
            <a:schemeClr val="accent1"/>
          </a:solidFill>
          <a:ln w="9525">
            <a:noFill/>
            <a:miter lim="800000"/>
            <a:headEnd/>
            <a:tailEnd/>
          </a:ln>
          <a:effectLst/>
        </p:spPr>
        <p:txBody>
          <a:bodyPr wrap="none" anchor="ctr"/>
          <a:lstStyle/>
          <a:p>
            <a:pPr algn="ctr"/>
            <a:endParaRPr lang="en-US"/>
          </a:p>
        </p:txBody>
      </p:sp>
      <p:sp>
        <p:nvSpPr>
          <p:cNvPr id="88119" name="Text Box 55"/>
          <p:cNvSpPr txBox="1">
            <a:spLocks noChangeArrowheads="1"/>
          </p:cNvSpPr>
          <p:nvPr userDrawn="1"/>
        </p:nvSpPr>
        <p:spPr bwMode="auto">
          <a:xfrm>
            <a:off x="395288" y="207963"/>
            <a:ext cx="8456612" cy="425450"/>
          </a:xfrm>
          <a:prstGeom prst="rect">
            <a:avLst/>
          </a:prstGeom>
          <a:noFill/>
          <a:ln w="9525">
            <a:noFill/>
            <a:miter lim="800000"/>
            <a:headEnd/>
            <a:tailEnd/>
          </a:ln>
          <a:effectLst/>
        </p:spPr>
        <p:txBody>
          <a:bodyPr lIns="90000" tIns="46800" rIns="90000" bIns="46800"/>
          <a:lstStyle/>
          <a:p>
            <a:endParaRPr lang="en-US" sz="1500"/>
          </a:p>
        </p:txBody>
      </p:sp>
      <p:sp>
        <p:nvSpPr>
          <p:cNvPr id="88121" name="Rectangle 57"/>
          <p:cNvSpPr>
            <a:spLocks noChangeArrowheads="1"/>
          </p:cNvSpPr>
          <p:nvPr userDrawn="1"/>
        </p:nvSpPr>
        <p:spPr bwMode="auto">
          <a:xfrm>
            <a:off x="6742113" y="0"/>
            <a:ext cx="2057400" cy="533400"/>
          </a:xfrm>
          <a:prstGeom prst="rect">
            <a:avLst/>
          </a:prstGeom>
          <a:noFill/>
          <a:ln w="9525">
            <a:noFill/>
            <a:miter lim="800000"/>
            <a:headEnd/>
            <a:tailEnd/>
          </a:ln>
          <a:effectLst/>
        </p:spPr>
        <p:txBody>
          <a:bodyPr lIns="0" tIns="0" rIns="0" bIns="0" anchor="ctr"/>
          <a:lstStyle/>
          <a:p>
            <a:pPr algn="r" eaLnBrk="0" hangingPunct="0"/>
            <a:r>
              <a:rPr lang="de-DE" sz="1000" dirty="0">
                <a:solidFill>
                  <a:schemeClr val="bg1"/>
                </a:solidFill>
              </a:rPr>
              <a:t> Page </a:t>
            </a:r>
            <a:fld id="{97905293-05EF-4DB2-A275-DB4A28A96A53}" type="slidenum">
              <a:rPr lang="de-DE" sz="1000" smtClean="0">
                <a:solidFill>
                  <a:schemeClr val="bg1"/>
                </a:solidFill>
              </a:rPr>
              <a:pPr algn="r" eaLnBrk="0" hangingPunct="0"/>
              <a:t>‹Nr.›</a:t>
            </a:fld>
            <a:endParaRPr lang="de-DE" sz="1000" dirty="0">
              <a:solidFill>
                <a:schemeClr val="bg1"/>
              </a:solidFill>
            </a:endParaRPr>
          </a:p>
        </p:txBody>
      </p:sp>
      <p:sp>
        <p:nvSpPr>
          <p:cNvPr id="88122" name="Rectangle 58"/>
          <p:cNvSpPr>
            <a:spLocks noChangeArrowheads="1"/>
          </p:cNvSpPr>
          <p:nvPr userDrawn="1"/>
        </p:nvSpPr>
        <p:spPr bwMode="auto">
          <a:xfrm>
            <a:off x="287338" y="6337300"/>
            <a:ext cx="5256212" cy="279180"/>
          </a:xfrm>
          <a:prstGeom prst="rect">
            <a:avLst/>
          </a:prstGeom>
          <a:noFill/>
          <a:ln w="9525">
            <a:noFill/>
            <a:miter lim="800000"/>
            <a:headEnd/>
            <a:tailEnd/>
          </a:ln>
          <a:effectLst/>
        </p:spPr>
        <p:txBody>
          <a:bodyPr lIns="0" tIns="46800" rIns="90000" bIns="46800">
            <a:spAutoFit/>
          </a:bodyPr>
          <a:lstStyle/>
          <a:p>
            <a:r>
              <a:rPr lang="de-DE" sz="1200" b="1" dirty="0" smtClean="0">
                <a:solidFill>
                  <a:srgbClr val="001980"/>
                </a:solidFill>
              </a:rPr>
              <a:t>Dominik Neumann</a:t>
            </a:r>
            <a:endParaRPr lang="de-DE" sz="1200" b="1" dirty="0">
              <a:solidFill>
                <a:srgbClr val="001980"/>
              </a:solidFill>
            </a:endParaRPr>
          </a:p>
        </p:txBody>
      </p:sp>
      <p:sp>
        <p:nvSpPr>
          <p:cNvPr id="88123" name="Rectangle 59"/>
          <p:cNvSpPr>
            <a:spLocks noChangeArrowheads="1"/>
          </p:cNvSpPr>
          <p:nvPr userDrawn="1"/>
        </p:nvSpPr>
        <p:spPr bwMode="auto">
          <a:xfrm flipV="1">
            <a:off x="0" y="419100"/>
            <a:ext cx="9144000" cy="792163"/>
          </a:xfrm>
          <a:prstGeom prst="rect">
            <a:avLst/>
          </a:prstGeom>
          <a:solidFill>
            <a:srgbClr val="D3D3D3"/>
          </a:solidFill>
          <a:ln w="9525">
            <a:noFill/>
            <a:miter lim="800000"/>
            <a:headEnd/>
            <a:tailEnd/>
          </a:ln>
          <a:effectLst/>
        </p:spPr>
        <p:txBody>
          <a:bodyPr wrap="none" anchor="ctr"/>
          <a:lstStyle/>
          <a:p>
            <a:endParaRPr lang="de-DE"/>
          </a:p>
        </p:txBody>
      </p:sp>
      <p:sp>
        <p:nvSpPr>
          <p:cNvPr id="88124" name="Rectangle 60"/>
          <p:cNvSpPr>
            <a:spLocks noChangeArrowheads="1"/>
          </p:cNvSpPr>
          <p:nvPr userDrawn="1"/>
        </p:nvSpPr>
        <p:spPr bwMode="auto">
          <a:xfrm>
            <a:off x="0" y="144463"/>
            <a:ext cx="180975" cy="247650"/>
          </a:xfrm>
          <a:prstGeom prst="rect">
            <a:avLst/>
          </a:prstGeom>
          <a:noFill/>
          <a:ln w="9525">
            <a:noFill/>
            <a:miter lim="800000"/>
            <a:headEnd/>
            <a:tailEnd/>
          </a:ln>
          <a:effectLst/>
        </p:spPr>
        <p:txBody>
          <a:bodyPr wrap="none" lIns="90000" tIns="46800" rIns="90000" bIns="46800">
            <a:spAutoFit/>
          </a:bodyPr>
          <a:lstStyle/>
          <a:p>
            <a:endParaRPr lang="en-US" sz="1000" b="1">
              <a:solidFill>
                <a:schemeClr val="bg1"/>
              </a:solidFill>
            </a:endParaRPr>
          </a:p>
        </p:txBody>
      </p:sp>
      <p:sp>
        <p:nvSpPr>
          <p:cNvPr id="88126" name="Rectangle 62"/>
          <p:cNvSpPr>
            <a:spLocks noChangeArrowheads="1"/>
          </p:cNvSpPr>
          <p:nvPr/>
        </p:nvSpPr>
        <p:spPr bwMode="auto">
          <a:xfrm>
            <a:off x="395288" y="566738"/>
            <a:ext cx="7829550" cy="655637"/>
          </a:xfrm>
          <a:prstGeom prst="rect">
            <a:avLst/>
          </a:prstGeom>
          <a:noFill/>
          <a:ln w="9525">
            <a:noFill/>
            <a:miter lim="800000"/>
            <a:headEnd/>
            <a:tailEnd/>
          </a:ln>
          <a:effectLst/>
        </p:spPr>
        <p:txBody>
          <a:bodyPr lIns="0" tIns="0" rIns="0" bIns="0"/>
          <a:lstStyle/>
          <a:p>
            <a:pPr eaLnBrk="0" hangingPunct="0">
              <a:buClr>
                <a:schemeClr val="folHlink"/>
              </a:buClr>
              <a:buSzPct val="80000"/>
              <a:buFont typeface="Wingdings" pitchFamily="2" charset="2"/>
              <a:buNone/>
            </a:pPr>
            <a:endParaRPr lang="en-US" sz="2800">
              <a:solidFill>
                <a:schemeClr val="accent1"/>
              </a:solidFill>
            </a:endParaRPr>
          </a:p>
        </p:txBody>
      </p:sp>
      <p:sp>
        <p:nvSpPr>
          <p:cNvPr id="88128" name="Rectangle 64"/>
          <p:cNvSpPr>
            <a:spLocks noChangeArrowheads="1"/>
          </p:cNvSpPr>
          <p:nvPr/>
        </p:nvSpPr>
        <p:spPr bwMode="auto">
          <a:xfrm>
            <a:off x="287338" y="6629400"/>
            <a:ext cx="2184400" cy="125413"/>
          </a:xfrm>
          <a:prstGeom prst="rect">
            <a:avLst/>
          </a:prstGeom>
          <a:noFill/>
          <a:ln w="9525">
            <a:noFill/>
            <a:miter lim="800000"/>
            <a:headEnd/>
            <a:tailEnd/>
          </a:ln>
          <a:effectLst/>
        </p:spPr>
        <p:txBody>
          <a:bodyPr lIns="0" tIns="0" rIns="0" bIns="0"/>
          <a:lstStyle/>
          <a:p>
            <a:pPr marL="0" marR="0" indent="0" algn="l" defTabSz="914400" rtl="0" eaLnBrk="1" fontAlgn="base" latinLnBrk="0" hangingPunct="1">
              <a:lnSpc>
                <a:spcPct val="100000"/>
              </a:lnSpc>
              <a:spcBef>
                <a:spcPct val="0"/>
              </a:spcBef>
              <a:spcAft>
                <a:spcPct val="0"/>
              </a:spcAft>
              <a:buClrTx/>
              <a:buSzTx/>
              <a:buFontTx/>
              <a:buNone/>
              <a:tabLst/>
              <a:defRPr/>
            </a:pPr>
            <a:r>
              <a:rPr lang="de-DE" sz="1000" dirty="0" smtClean="0"/>
              <a:t>2010-05-12</a:t>
            </a:r>
            <a:endParaRPr lang="de-DE" sz="800" dirty="0" smtClean="0">
              <a:latin typeface="Times New Roman" pitchFamily="18" charset="0"/>
            </a:endParaRPr>
          </a:p>
          <a:p>
            <a:endParaRPr lang="de-DE" sz="1400" dirty="0">
              <a:latin typeface="Times New Roman" pitchFamily="18" charset="0"/>
            </a:endParaRPr>
          </a:p>
        </p:txBody>
      </p:sp>
      <p:sp>
        <p:nvSpPr>
          <p:cNvPr id="88129" name="Rectangle 65"/>
          <p:cNvSpPr>
            <a:spLocks noChangeArrowheads="1"/>
          </p:cNvSpPr>
          <p:nvPr/>
        </p:nvSpPr>
        <p:spPr bwMode="auto">
          <a:xfrm>
            <a:off x="1762125" y="6629400"/>
            <a:ext cx="7191375" cy="179388"/>
          </a:xfrm>
          <a:prstGeom prst="rect">
            <a:avLst/>
          </a:prstGeom>
          <a:noFill/>
          <a:ln w="9525">
            <a:noFill/>
            <a:miter lim="800000"/>
            <a:headEnd/>
            <a:tailEnd/>
          </a:ln>
          <a:effectLst/>
        </p:spPr>
        <p:txBody>
          <a:bodyPr lIns="0" tIns="0" rIns="0" bIns="0"/>
          <a:lstStyle/>
          <a:p>
            <a:r>
              <a:rPr lang="de-DE" sz="1000" dirty="0" err="1" smtClean="0"/>
              <a:t>Determining</a:t>
            </a:r>
            <a:r>
              <a:rPr lang="de-DE" sz="1000" dirty="0" smtClean="0"/>
              <a:t> </a:t>
            </a:r>
            <a:r>
              <a:rPr lang="de-DE" sz="1000" dirty="0" err="1" smtClean="0"/>
              <a:t>the</a:t>
            </a:r>
            <a:r>
              <a:rPr lang="de-DE" sz="1000" dirty="0" smtClean="0"/>
              <a:t> </a:t>
            </a:r>
            <a:r>
              <a:rPr lang="de-DE" sz="1000" dirty="0" err="1" smtClean="0"/>
              <a:t>Camera</a:t>
            </a:r>
            <a:r>
              <a:rPr lang="de-DE" sz="1000" baseline="0" dirty="0" smtClean="0"/>
              <a:t> Response </a:t>
            </a:r>
            <a:r>
              <a:rPr lang="de-DE" sz="1000" baseline="0" dirty="0" err="1" smtClean="0"/>
              <a:t>Function</a:t>
            </a:r>
            <a:r>
              <a:rPr lang="de-DE" sz="1000" baseline="0" dirty="0" smtClean="0"/>
              <a:t> – Short </a:t>
            </a:r>
            <a:r>
              <a:rPr lang="de-DE" sz="1000" baseline="0" dirty="0" err="1" smtClean="0"/>
              <a:t>Presentation</a:t>
            </a:r>
            <a:endParaRPr lang="de-DE" sz="1000" baseline="0" dirty="0" smtClean="0"/>
          </a:p>
          <a:p>
            <a:endParaRPr lang="de-DE" sz="1000" dirty="0"/>
          </a:p>
        </p:txBody>
      </p:sp>
      <p:sp>
        <p:nvSpPr>
          <p:cNvPr id="88131" name="Text Box 67"/>
          <p:cNvSpPr txBox="1">
            <a:spLocks noChangeArrowheads="1"/>
          </p:cNvSpPr>
          <p:nvPr userDrawn="1"/>
        </p:nvSpPr>
        <p:spPr bwMode="auto">
          <a:xfrm>
            <a:off x="395288" y="207963"/>
            <a:ext cx="8456612" cy="425450"/>
          </a:xfrm>
          <a:prstGeom prst="rect">
            <a:avLst/>
          </a:prstGeom>
          <a:noFill/>
          <a:ln w="9525">
            <a:noFill/>
            <a:miter lim="800000"/>
            <a:headEnd/>
            <a:tailEnd/>
          </a:ln>
          <a:effectLst/>
        </p:spPr>
        <p:txBody>
          <a:bodyPr lIns="90000" tIns="46800" rIns="90000" bIns="46800"/>
          <a:lstStyle/>
          <a:p>
            <a:endParaRPr lang="en-US" sz="1500"/>
          </a:p>
        </p:txBody>
      </p:sp>
      <p:sp>
        <p:nvSpPr>
          <p:cNvPr id="88136" name="Rectangle 72"/>
          <p:cNvSpPr>
            <a:spLocks noChangeArrowheads="1"/>
          </p:cNvSpPr>
          <p:nvPr userDrawn="1"/>
        </p:nvSpPr>
        <p:spPr bwMode="auto">
          <a:xfrm>
            <a:off x="0" y="144463"/>
            <a:ext cx="180975" cy="247650"/>
          </a:xfrm>
          <a:prstGeom prst="rect">
            <a:avLst/>
          </a:prstGeom>
          <a:noFill/>
          <a:ln w="9525">
            <a:noFill/>
            <a:miter lim="800000"/>
            <a:headEnd/>
            <a:tailEnd/>
          </a:ln>
          <a:effectLst/>
        </p:spPr>
        <p:txBody>
          <a:bodyPr wrap="none" lIns="90000" tIns="46800" rIns="90000" bIns="46800">
            <a:spAutoFit/>
          </a:bodyPr>
          <a:lstStyle/>
          <a:p>
            <a:endParaRPr lang="en-US" sz="1000" b="1">
              <a:solidFill>
                <a:schemeClr val="bg1"/>
              </a:solidFill>
            </a:endParaRPr>
          </a:p>
        </p:txBody>
      </p:sp>
      <p:sp>
        <p:nvSpPr>
          <p:cNvPr id="88138" name="Rectangle 74"/>
          <p:cNvSpPr>
            <a:spLocks noGrp="1" noChangeArrowheads="1"/>
          </p:cNvSpPr>
          <p:nvPr>
            <p:ph type="body" idx="1"/>
          </p:nvPr>
        </p:nvSpPr>
        <p:spPr bwMode="auto">
          <a:xfrm>
            <a:off x="358775" y="1798638"/>
            <a:ext cx="8456613" cy="3286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p>
        </p:txBody>
      </p:sp>
      <p:pic>
        <p:nvPicPr>
          <p:cNvPr id="88141" name="Picture 77" descr="LMElogo"/>
          <p:cNvPicPr>
            <a:picLocks noChangeAspect="1" noChangeArrowheads="1"/>
          </p:cNvPicPr>
          <p:nvPr userDrawn="1"/>
        </p:nvPicPr>
        <p:blipFill>
          <a:blip r:embed="rId13" cstate="print"/>
          <a:srcRect/>
          <a:stretch>
            <a:fillRect/>
          </a:stretch>
        </p:blipFill>
        <p:spPr bwMode="auto">
          <a:xfrm>
            <a:off x="8364538" y="422275"/>
            <a:ext cx="779462" cy="779463"/>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mj-lt"/>
          <a:ea typeface="+mj-ea"/>
          <a:cs typeface="+mj-cs"/>
        </a:defRPr>
      </a:lvl1pPr>
      <a:lvl2pPr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2pPr>
      <a:lvl3pPr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3pPr>
      <a:lvl4pPr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4pPr>
      <a:lvl5pPr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5pPr>
      <a:lvl6pPr marL="457200"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6pPr>
      <a:lvl7pPr marL="914400"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7pPr>
      <a:lvl8pPr marL="1371600"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8pPr>
      <a:lvl9pPr marL="1828800" algn="l" rtl="0" eaLnBrk="0" fontAlgn="base" hangingPunct="0">
        <a:spcBef>
          <a:spcPct val="0"/>
        </a:spcBef>
        <a:spcAft>
          <a:spcPct val="0"/>
        </a:spcAft>
        <a:buClr>
          <a:schemeClr val="folHlink"/>
        </a:buClr>
        <a:buSzPct val="80000"/>
        <a:buFont typeface="Wingdings" pitchFamily="2" charset="2"/>
        <a:defRPr sz="2800">
          <a:solidFill>
            <a:schemeClr val="accent1"/>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chemeClr val="accent1"/>
        </a:buClr>
        <a:buSzPct val="90000"/>
        <a:buFont typeface="Wingdings" pitchFamily="2" charset="2"/>
        <a:buChar char="n"/>
        <a:defRPr sz="24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Clr>
          <a:schemeClr val="accent1"/>
        </a:buClr>
        <a:buSzPct val="90000"/>
        <a:buFont typeface="Wingdings" pitchFamily="2" charset="2"/>
        <a:buChar char="§"/>
        <a:defRPr>
          <a:solidFill>
            <a:schemeClr val="tx1"/>
          </a:solidFill>
          <a:latin typeface="+mn-lt"/>
        </a:defRPr>
      </a:lvl2pPr>
      <a:lvl3pPr marL="1143000" indent="-228600" algn="l" rtl="0" eaLnBrk="0" fontAlgn="base" hangingPunct="0">
        <a:lnSpc>
          <a:spcPct val="120000"/>
        </a:lnSpc>
        <a:spcBef>
          <a:spcPct val="20000"/>
        </a:spcBef>
        <a:spcAft>
          <a:spcPct val="0"/>
        </a:spcAft>
        <a:buClr>
          <a:schemeClr val="accent1"/>
        </a:buClr>
        <a:buSzPct val="90000"/>
        <a:buFont typeface="Wingdings" pitchFamily="2" charset="2"/>
        <a:buChar char="§"/>
        <a:defRPr>
          <a:solidFill>
            <a:schemeClr val="tx1"/>
          </a:solidFill>
          <a:latin typeface="+mn-lt"/>
        </a:defRPr>
      </a:lvl3pPr>
      <a:lvl4pPr marL="1562100" indent="-228600" algn="l" rtl="0" eaLnBrk="0" fontAlgn="base" hangingPunct="0">
        <a:spcBef>
          <a:spcPct val="20000"/>
        </a:spcBef>
        <a:spcAft>
          <a:spcPct val="0"/>
        </a:spcAft>
        <a:buSzPct val="90000"/>
        <a:buFont typeface="Wingdings" pitchFamily="2" charset="2"/>
        <a:buChar char="§"/>
        <a:defRPr>
          <a:solidFill>
            <a:schemeClr val="tx1"/>
          </a:solidFill>
          <a:latin typeface="+mn-lt"/>
        </a:defRPr>
      </a:lvl4pPr>
      <a:lvl5pPr marL="1981200" indent="-228600" algn="l" rtl="0" eaLnBrk="0" fontAlgn="base" hangingPunct="0">
        <a:lnSpc>
          <a:spcPct val="110000"/>
        </a:lnSpc>
        <a:spcBef>
          <a:spcPct val="20000"/>
        </a:spcBef>
        <a:spcAft>
          <a:spcPct val="0"/>
        </a:spcAft>
        <a:buSzPct val="90000"/>
        <a:buFont typeface="Wingdings" pitchFamily="2" charset="2"/>
        <a:buChar char="§"/>
        <a:defRPr sz="1400">
          <a:solidFill>
            <a:schemeClr val="tx1"/>
          </a:solidFill>
          <a:latin typeface="+mn-lt"/>
        </a:defRPr>
      </a:lvl5pPr>
      <a:lvl6pPr marL="2438400" indent="-228600" algn="l" rtl="0" eaLnBrk="0" fontAlgn="base" hangingPunct="0">
        <a:lnSpc>
          <a:spcPct val="110000"/>
        </a:lnSpc>
        <a:spcBef>
          <a:spcPct val="20000"/>
        </a:spcBef>
        <a:spcAft>
          <a:spcPct val="0"/>
        </a:spcAft>
        <a:buSzPct val="90000"/>
        <a:buFont typeface="Wingdings" pitchFamily="2" charset="2"/>
        <a:buChar char="§"/>
        <a:defRPr sz="1400">
          <a:solidFill>
            <a:schemeClr val="tx1"/>
          </a:solidFill>
          <a:latin typeface="+mn-lt"/>
        </a:defRPr>
      </a:lvl6pPr>
      <a:lvl7pPr marL="2895600" indent="-228600" algn="l" rtl="0" eaLnBrk="0" fontAlgn="base" hangingPunct="0">
        <a:lnSpc>
          <a:spcPct val="110000"/>
        </a:lnSpc>
        <a:spcBef>
          <a:spcPct val="20000"/>
        </a:spcBef>
        <a:spcAft>
          <a:spcPct val="0"/>
        </a:spcAft>
        <a:buSzPct val="90000"/>
        <a:buFont typeface="Wingdings" pitchFamily="2" charset="2"/>
        <a:buChar char="§"/>
        <a:defRPr sz="1400">
          <a:solidFill>
            <a:schemeClr val="tx1"/>
          </a:solidFill>
          <a:latin typeface="+mn-lt"/>
        </a:defRPr>
      </a:lvl7pPr>
      <a:lvl8pPr marL="3352800" indent="-228600" algn="l" rtl="0" eaLnBrk="0" fontAlgn="base" hangingPunct="0">
        <a:lnSpc>
          <a:spcPct val="110000"/>
        </a:lnSpc>
        <a:spcBef>
          <a:spcPct val="20000"/>
        </a:spcBef>
        <a:spcAft>
          <a:spcPct val="0"/>
        </a:spcAft>
        <a:buSzPct val="90000"/>
        <a:buFont typeface="Wingdings" pitchFamily="2" charset="2"/>
        <a:buChar char="§"/>
        <a:defRPr sz="1400">
          <a:solidFill>
            <a:schemeClr val="tx1"/>
          </a:solidFill>
          <a:latin typeface="+mn-lt"/>
        </a:defRPr>
      </a:lvl8pPr>
      <a:lvl9pPr marL="3810000" indent="-228600" algn="l" rtl="0" eaLnBrk="0" fontAlgn="base" hangingPunct="0">
        <a:lnSpc>
          <a:spcPct val="110000"/>
        </a:lnSpc>
        <a:spcBef>
          <a:spcPct val="20000"/>
        </a:spcBef>
        <a:spcAft>
          <a:spcPct val="0"/>
        </a:spcAft>
        <a:buSzPct val="90000"/>
        <a:buFont typeface="Wingdings" pitchFamily="2" charset="2"/>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8775" y="55563"/>
            <a:ext cx="8404225" cy="1295400"/>
          </a:xfrm>
        </p:spPr>
        <p:txBody>
          <a:bodyPr/>
          <a:lstStyle/>
          <a:p>
            <a:pPr>
              <a:lnSpc>
                <a:spcPct val="120000"/>
              </a:lnSpc>
              <a:spcBef>
                <a:spcPct val="70000"/>
              </a:spcBef>
              <a:spcAft>
                <a:spcPct val="70000"/>
              </a:spcAft>
            </a:pPr>
            <a:r>
              <a:rPr lang="de-DE" dirty="0" err="1" smtClean="0"/>
              <a:t>Determining</a:t>
            </a:r>
            <a:r>
              <a:rPr lang="de-DE" dirty="0" smtClean="0"/>
              <a:t> </a:t>
            </a:r>
            <a:r>
              <a:rPr lang="de-DE" dirty="0" err="1" smtClean="0"/>
              <a:t>the</a:t>
            </a:r>
            <a:r>
              <a:rPr lang="de-DE" dirty="0" smtClean="0"/>
              <a:t> </a:t>
            </a:r>
            <a:r>
              <a:rPr lang="de-DE" dirty="0" err="1" smtClean="0"/>
              <a:t>Camera</a:t>
            </a:r>
            <a:r>
              <a:rPr lang="de-DE" dirty="0" smtClean="0"/>
              <a:t> Response </a:t>
            </a:r>
            <a:r>
              <a:rPr lang="de-DE" dirty="0" err="1" smtClean="0"/>
              <a:t>Function</a:t>
            </a:r>
            <a:r>
              <a:rPr lang="de-DE" dirty="0"/>
              <a:t/>
            </a:r>
            <a:br>
              <a:rPr lang="de-DE" dirty="0"/>
            </a:br>
            <a:r>
              <a:rPr lang="de-DE" sz="2800" dirty="0" smtClean="0"/>
              <a:t>Short </a:t>
            </a:r>
            <a:r>
              <a:rPr lang="de-DE" sz="2800" dirty="0" err="1" smtClean="0"/>
              <a:t>Presentation</a:t>
            </a:r>
            <a:endParaRPr lang="de-DE" sz="2800" dirty="0"/>
          </a:p>
        </p:txBody>
      </p:sp>
      <p:sp>
        <p:nvSpPr>
          <p:cNvPr id="2061" name="Rectangle 13"/>
          <p:cNvSpPr>
            <a:spLocks noChangeArrowheads="1"/>
          </p:cNvSpPr>
          <p:nvPr/>
        </p:nvSpPr>
        <p:spPr bwMode="auto">
          <a:xfrm>
            <a:off x="3306763" y="4741863"/>
            <a:ext cx="5737225" cy="1066800"/>
          </a:xfrm>
          <a:prstGeom prst="rect">
            <a:avLst/>
          </a:prstGeom>
          <a:noFill/>
          <a:ln w="9525">
            <a:noFill/>
            <a:miter lim="800000"/>
            <a:headEnd/>
            <a:tailEnd/>
          </a:ln>
          <a:effectLst/>
        </p:spPr>
        <p:txBody>
          <a:bodyPr lIns="0" tIns="0" rIns="0" bIns="0"/>
          <a:lstStyle/>
          <a:p>
            <a:pPr eaLnBrk="0" hangingPunct="0">
              <a:lnSpc>
                <a:spcPct val="120000"/>
              </a:lnSpc>
              <a:spcBef>
                <a:spcPct val="20000"/>
              </a:spcBef>
              <a:buClr>
                <a:schemeClr val="accent1"/>
              </a:buClr>
              <a:buSzPct val="90000"/>
              <a:buFont typeface="Wingdings" pitchFamily="2" charset="2"/>
              <a:buNone/>
            </a:pPr>
            <a:r>
              <a:rPr lang="de-DE" b="1" dirty="0" smtClean="0">
                <a:solidFill>
                  <a:srgbClr val="001980"/>
                </a:solidFill>
              </a:rPr>
              <a:t>Dominik Neumann</a:t>
            </a:r>
            <a:endParaRPr lang="de-DE" b="1" dirty="0">
              <a:solidFill>
                <a:srgbClr val="001980"/>
              </a:solidFill>
            </a:endParaRPr>
          </a:p>
          <a:p>
            <a:pPr eaLnBrk="0" hangingPunct="0">
              <a:lnSpc>
                <a:spcPct val="120000"/>
              </a:lnSpc>
              <a:spcBef>
                <a:spcPct val="20000"/>
              </a:spcBef>
              <a:buClr>
                <a:schemeClr val="accent1"/>
              </a:buClr>
              <a:buSzPct val="90000"/>
              <a:buFont typeface="Wingdings" pitchFamily="2" charset="2"/>
              <a:buNone/>
            </a:pPr>
            <a:r>
              <a:rPr lang="de-DE" sz="1400" b="1" dirty="0" err="1">
                <a:solidFill>
                  <a:srgbClr val="001980"/>
                </a:solidFill>
              </a:rPr>
              <a:t>Chair</a:t>
            </a:r>
            <a:r>
              <a:rPr lang="de-DE" sz="1400" b="1" dirty="0">
                <a:solidFill>
                  <a:srgbClr val="001980"/>
                </a:solidFill>
              </a:rPr>
              <a:t> </a:t>
            </a:r>
            <a:r>
              <a:rPr lang="de-DE" sz="1400" b="1" dirty="0" err="1">
                <a:solidFill>
                  <a:srgbClr val="001980"/>
                </a:solidFill>
              </a:rPr>
              <a:t>of</a:t>
            </a:r>
            <a:r>
              <a:rPr lang="de-DE" sz="1400" b="1" dirty="0">
                <a:solidFill>
                  <a:srgbClr val="001980"/>
                </a:solidFill>
              </a:rPr>
              <a:t> Pattern Recognition (Computer Science 5)</a:t>
            </a:r>
          </a:p>
          <a:p>
            <a:pPr eaLnBrk="0" hangingPunct="0">
              <a:lnSpc>
                <a:spcPct val="120000"/>
              </a:lnSpc>
              <a:spcBef>
                <a:spcPct val="20000"/>
              </a:spcBef>
              <a:buClr>
                <a:schemeClr val="accent1"/>
              </a:buClr>
              <a:buSzPct val="90000"/>
              <a:buFont typeface="Wingdings" pitchFamily="2" charset="2"/>
              <a:buNone/>
            </a:pPr>
            <a:r>
              <a:rPr lang="de-DE" sz="1400" b="1" dirty="0">
                <a:solidFill>
                  <a:srgbClr val="001980"/>
                </a:solidFill>
              </a:rPr>
              <a:t>Friedrich-Alexander-University Erlangen-</a:t>
            </a:r>
            <a:r>
              <a:rPr lang="de-DE" sz="1400" b="1" dirty="0" err="1">
                <a:solidFill>
                  <a:srgbClr val="001980"/>
                </a:solidFill>
              </a:rPr>
              <a:t>Nuremberg</a:t>
            </a:r>
            <a:endParaRPr lang="de-DE" sz="1400" b="1" dirty="0">
              <a:solidFill>
                <a:srgbClr val="001980"/>
              </a:solidFill>
            </a:endParaRPr>
          </a:p>
        </p:txBody>
      </p:sp>
      <p:sp>
        <p:nvSpPr>
          <p:cNvPr id="2065" name="Rectangle 17"/>
          <p:cNvSpPr>
            <a:spLocks noChangeArrowheads="1"/>
          </p:cNvSpPr>
          <p:nvPr/>
        </p:nvSpPr>
        <p:spPr bwMode="auto">
          <a:xfrm>
            <a:off x="1085877" y="2770188"/>
            <a:ext cx="7272337" cy="514350"/>
          </a:xfrm>
          <a:prstGeom prst="rect">
            <a:avLst/>
          </a:prstGeom>
          <a:noFill/>
          <a:ln w="9525">
            <a:noFill/>
            <a:miter lim="800000"/>
            <a:headEnd/>
            <a:tailEnd/>
          </a:ln>
          <a:effectLst/>
        </p:spPr>
        <p:txBody>
          <a:bodyPr lIns="0" tIns="0" rIns="0" bIns="0"/>
          <a:lstStyle/>
          <a:p>
            <a:pPr eaLnBrk="0" hangingPunct="0">
              <a:lnSpc>
                <a:spcPct val="120000"/>
              </a:lnSpc>
              <a:spcBef>
                <a:spcPct val="70000"/>
              </a:spcBef>
              <a:spcAft>
                <a:spcPct val="70000"/>
              </a:spcAft>
              <a:buClr>
                <a:schemeClr val="folHlink"/>
              </a:buClr>
              <a:buSzPct val="80000"/>
              <a:buFont typeface="Wingdings" pitchFamily="2" charset="2"/>
              <a:buNone/>
            </a:pPr>
            <a:r>
              <a:rPr lang="de-DE" sz="2800" dirty="0" smtClean="0">
                <a:solidFill>
                  <a:schemeClr val="bg1"/>
                </a:solidFill>
              </a:rPr>
              <a:t>2010-05-12</a:t>
            </a:r>
            <a:endParaRPr lang="de-DE" sz="3200" dirty="0">
              <a:solidFill>
                <a:schemeClr val="bg1"/>
              </a:solidFill>
            </a:endParaRPr>
          </a:p>
        </p:txBody>
      </p:sp>
      <p:sp>
        <p:nvSpPr>
          <p:cNvPr id="2066" name="Rectangle 18"/>
          <p:cNvSpPr>
            <a:spLocks noChangeArrowheads="1"/>
          </p:cNvSpPr>
          <p:nvPr/>
        </p:nvSpPr>
        <p:spPr bwMode="auto">
          <a:xfrm>
            <a:off x="1116013" y="3717925"/>
            <a:ext cx="8027987" cy="1295400"/>
          </a:xfrm>
          <a:prstGeom prst="rect">
            <a:avLst/>
          </a:prstGeom>
          <a:noFill/>
          <a:ln w="9525">
            <a:noFill/>
            <a:miter lim="800000"/>
            <a:headEnd/>
            <a:tailEnd/>
          </a:ln>
          <a:effectLst/>
        </p:spPr>
        <p:txBody>
          <a:bodyPr lIns="0" tIns="0" rIns="0" bIns="0"/>
          <a:lstStyle/>
          <a:p>
            <a:pPr eaLnBrk="0" hangingPunct="0">
              <a:lnSpc>
                <a:spcPct val="120000"/>
              </a:lnSpc>
              <a:spcBef>
                <a:spcPct val="70000"/>
              </a:spcBef>
              <a:spcAft>
                <a:spcPct val="70000"/>
              </a:spcAft>
              <a:buClr>
                <a:schemeClr val="folHlink"/>
              </a:buClr>
              <a:buSzPct val="80000"/>
              <a:buFont typeface="Wingdings" pitchFamily="2" charset="2"/>
              <a:buNone/>
            </a:pPr>
            <a:endParaRPr lang="en-US" sz="2800" b="1">
              <a:solidFill>
                <a:srgbClr val="00339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lussdiagramm: Manuelle Verarbeitung 25"/>
          <p:cNvSpPr/>
          <p:nvPr/>
        </p:nvSpPr>
        <p:spPr bwMode="auto">
          <a:xfrm rot="16200000">
            <a:off x="2258764" y="2643712"/>
            <a:ext cx="1299849" cy="392908"/>
          </a:xfrm>
          <a:prstGeom prst="flowChartManualOperation">
            <a:avLst/>
          </a:prstGeom>
          <a:solidFill>
            <a:schemeClr val="bg1">
              <a:lumMod val="95000"/>
            </a:schemeClr>
          </a:solidFill>
          <a:ln w="19050" cap="flat" cmpd="sng" algn="ctr">
            <a:solidFill>
              <a:schemeClr val="tx1"/>
            </a:solidFill>
            <a:prstDash val="solid"/>
            <a:miter lim="800000"/>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Verdana" pitchFamily="34" charset="0"/>
            </a:endParaRPr>
          </a:p>
        </p:txBody>
      </p:sp>
      <p:sp>
        <p:nvSpPr>
          <p:cNvPr id="2" name="Titel 1"/>
          <p:cNvSpPr>
            <a:spLocks noGrp="1"/>
          </p:cNvSpPr>
          <p:nvPr>
            <p:ph type="title"/>
          </p:nvPr>
        </p:nvSpPr>
        <p:spPr/>
        <p:txBody>
          <a:bodyPr/>
          <a:lstStyle/>
          <a:p>
            <a:r>
              <a:rPr lang="de-DE" dirty="0" smtClean="0"/>
              <a:t>The </a:t>
            </a:r>
            <a:r>
              <a:rPr lang="de-DE" dirty="0" err="1" smtClean="0"/>
              <a:t>Camera</a:t>
            </a:r>
            <a:r>
              <a:rPr lang="de-DE" dirty="0" smtClean="0"/>
              <a:t> Response</a:t>
            </a:r>
            <a:endParaRPr lang="de-DE" dirty="0"/>
          </a:p>
        </p:txBody>
      </p:sp>
      <p:pic>
        <p:nvPicPr>
          <p:cNvPr id="25" name="Grafik 24" descr="apfel_pixel.png"/>
          <p:cNvPicPr>
            <a:picLocks noChangeAspect="1"/>
          </p:cNvPicPr>
          <p:nvPr/>
        </p:nvPicPr>
        <p:blipFill>
          <a:blip r:embed="rId3"/>
          <a:stretch>
            <a:fillRect/>
          </a:stretch>
        </p:blipFill>
        <p:spPr>
          <a:xfrm>
            <a:off x="6929486" y="4786322"/>
            <a:ext cx="1836556" cy="1764196"/>
          </a:xfrm>
          <a:prstGeom prst="rect">
            <a:avLst/>
          </a:prstGeom>
        </p:spPr>
      </p:pic>
      <p:pic>
        <p:nvPicPr>
          <p:cNvPr id="27" name="Grafik 26" descr="apfel.jpg"/>
          <p:cNvPicPr>
            <a:picLocks noChangeAspect="1"/>
          </p:cNvPicPr>
          <p:nvPr/>
        </p:nvPicPr>
        <p:blipFill>
          <a:blip r:embed="rId4"/>
          <a:stretch>
            <a:fillRect/>
          </a:stretch>
        </p:blipFill>
        <p:spPr>
          <a:xfrm>
            <a:off x="142876" y="1749424"/>
            <a:ext cx="1760848" cy="1893890"/>
          </a:xfrm>
          <a:prstGeom prst="rect">
            <a:avLst/>
          </a:prstGeom>
        </p:spPr>
      </p:pic>
      <p:sp>
        <p:nvSpPr>
          <p:cNvPr id="1027" name="Photo"/>
          <p:cNvSpPr>
            <a:spLocks noEditPoints="1" noChangeArrowheads="1"/>
          </p:cNvSpPr>
          <p:nvPr/>
        </p:nvSpPr>
        <p:spPr bwMode="auto">
          <a:xfrm>
            <a:off x="7967771" y="1285860"/>
            <a:ext cx="961979" cy="690067"/>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61 w 21600"/>
              <a:gd name="T17" fmla="*/ 22454 h 21600"/>
              <a:gd name="T18" fmla="*/ 21069 w 21600"/>
              <a:gd name="T19" fmla="*/ 30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gradFill flip="none" rotWithShape="1">
            <a:gsLst>
              <a:gs pos="0">
                <a:srgbClr val="FFFFFF"/>
              </a:gs>
              <a:gs pos="7001">
                <a:srgbClr val="E6E6E6"/>
              </a:gs>
              <a:gs pos="32001">
                <a:srgbClr val="7D8496"/>
              </a:gs>
              <a:gs pos="47000">
                <a:srgbClr val="E6E6E6"/>
              </a:gs>
              <a:gs pos="85001">
                <a:srgbClr val="7D8496"/>
              </a:gs>
              <a:gs pos="100000">
                <a:srgbClr val="E6E6E6"/>
              </a:gs>
            </a:gsLst>
            <a:path path="shape">
              <a:fillToRect l="50000" t="50000" r="50000" b="50000"/>
            </a:path>
            <a:tileRect/>
          </a:gradFill>
          <a:ln w="12700" cap="flat" cmpd="sng">
            <a:solidFill>
              <a:srgbClr val="000000"/>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de-DE"/>
          </a:p>
        </p:txBody>
      </p:sp>
      <p:sp>
        <p:nvSpPr>
          <p:cNvPr id="51" name="Rechteck 50"/>
          <p:cNvSpPr/>
          <p:nvPr/>
        </p:nvSpPr>
        <p:spPr bwMode="auto">
          <a:xfrm>
            <a:off x="3105142" y="2333117"/>
            <a:ext cx="3214710" cy="2143140"/>
          </a:xfrm>
          <a:prstGeom prst="rect">
            <a:avLst/>
          </a:prstGeom>
          <a:solidFill>
            <a:schemeClr val="bg1">
              <a:lumMod val="85000"/>
            </a:schemeClr>
          </a:solidFill>
          <a:ln w="19050" cap="flat" cmpd="sng" algn="ctr">
            <a:solidFill>
              <a:schemeClr val="tx1"/>
            </a:solidFill>
            <a:prstDash val="solid"/>
            <a:miter lim="800000"/>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Verdana" pitchFamily="34" charset="0"/>
            </a:endParaRPr>
          </a:p>
        </p:txBody>
      </p:sp>
      <p:cxnSp>
        <p:nvCxnSpPr>
          <p:cNvPr id="53" name="Gerade Verbindung 52"/>
          <p:cNvCxnSpPr>
            <a:stCxn id="1027" idx="0"/>
          </p:cNvCxnSpPr>
          <p:nvPr/>
        </p:nvCxnSpPr>
        <p:spPr bwMode="auto">
          <a:xfrm flipH="1">
            <a:off x="2712234" y="1384418"/>
            <a:ext cx="5255537" cy="805823"/>
          </a:xfrm>
          <a:prstGeom prst="line">
            <a:avLst/>
          </a:prstGeom>
          <a:solidFill>
            <a:srgbClr val="CCECFF"/>
          </a:solidFill>
          <a:ln w="12700" cap="flat" cmpd="sng" algn="ctr">
            <a:solidFill>
              <a:schemeClr val="tx1"/>
            </a:solidFill>
            <a:prstDash val="dash"/>
            <a:miter lim="800000"/>
            <a:headEnd type="none" w="med" len="med"/>
            <a:tailEnd type="none" w="med" len="med"/>
          </a:ln>
          <a:effectLst>
            <a:outerShdw blurRad="50800" dist="38100" dir="2700000" algn="tl" rotWithShape="0">
              <a:prstClr val="black">
                <a:alpha val="40000"/>
              </a:prstClr>
            </a:outerShdw>
          </a:effectLst>
        </p:spPr>
      </p:cxnSp>
      <p:cxnSp>
        <p:nvCxnSpPr>
          <p:cNvPr id="55" name="Gerade Verbindung 54"/>
          <p:cNvCxnSpPr>
            <a:stCxn id="1027" idx="4"/>
          </p:cNvCxnSpPr>
          <p:nvPr/>
        </p:nvCxnSpPr>
        <p:spPr bwMode="auto">
          <a:xfrm flipH="1">
            <a:off x="6319852" y="1975927"/>
            <a:ext cx="2609898" cy="2500331"/>
          </a:xfrm>
          <a:prstGeom prst="line">
            <a:avLst/>
          </a:prstGeom>
          <a:solidFill>
            <a:srgbClr val="CCECFF"/>
          </a:solidFill>
          <a:ln w="12700" cap="flat" cmpd="sng" algn="ctr">
            <a:solidFill>
              <a:schemeClr val="tx1"/>
            </a:solidFill>
            <a:prstDash val="dash"/>
            <a:miter lim="800000"/>
            <a:headEnd type="none" w="med" len="med"/>
            <a:tailEnd type="none" w="med" len="med"/>
          </a:ln>
          <a:effectLst>
            <a:outerShdw blurRad="50800" dist="38100" dir="2700000" algn="tl" rotWithShape="0">
              <a:prstClr val="black">
                <a:alpha val="40000"/>
              </a:prstClr>
            </a:outerShdw>
          </a:effectLst>
        </p:spPr>
      </p:cxnSp>
      <p:sp>
        <p:nvSpPr>
          <p:cNvPr id="65" name="Abgerundete rechteckige Legende 64"/>
          <p:cNvSpPr/>
          <p:nvPr/>
        </p:nvSpPr>
        <p:spPr bwMode="auto">
          <a:xfrm>
            <a:off x="890564" y="4119067"/>
            <a:ext cx="1258340" cy="843292"/>
          </a:xfrm>
          <a:prstGeom prst="wedgeRoundRectCallout">
            <a:avLst>
              <a:gd name="adj1" fmla="val -37412"/>
              <a:gd name="adj2" fmla="val -122565"/>
              <a:gd name="adj3" fmla="val 16667"/>
            </a:avLst>
          </a:prstGeom>
          <a:solidFill>
            <a:schemeClr val="bg1">
              <a:lumMod val="95000"/>
              <a:alpha val="85000"/>
            </a:schemeClr>
          </a:solidFill>
          <a:ln w="19050" cap="flat" cmpd="sng" algn="ctr">
            <a:solidFill>
              <a:schemeClr val="tx1"/>
            </a:solidFill>
            <a:prstDash val="solid"/>
            <a:miter lim="800000"/>
            <a:headEnd type="none" w="med" len="med"/>
            <a:tailEnd type="triangl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Verdana" pitchFamily="34" charset="0"/>
              </a:rPr>
              <a:t>Scene</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smtClean="0">
                <a:ln>
                  <a:noFill/>
                </a:ln>
                <a:solidFill>
                  <a:schemeClr val="tx1"/>
                </a:solidFill>
                <a:effectLst/>
                <a:latin typeface="Verdana" pitchFamily="34" charset="0"/>
              </a:rPr>
              <a:t>Radiance</a:t>
            </a:r>
            <a:endParaRPr kumimoji="0" lang="de-DE" sz="2000" b="0" i="0" u="none" strike="noStrike" cap="none" normalizeH="0" baseline="0" dirty="0" smtClean="0">
              <a:ln>
                <a:noFill/>
              </a:ln>
              <a:solidFill>
                <a:schemeClr val="tx1"/>
              </a:solidFill>
              <a:effectLst/>
              <a:latin typeface="Verdana" pitchFamily="34" charset="0"/>
            </a:endParaRPr>
          </a:p>
        </p:txBody>
      </p:sp>
      <p:sp>
        <p:nvSpPr>
          <p:cNvPr id="66" name="Abgerundete rechteckige Legende 65"/>
          <p:cNvSpPr/>
          <p:nvPr/>
        </p:nvSpPr>
        <p:spPr bwMode="auto">
          <a:xfrm>
            <a:off x="2475972" y="4928357"/>
            <a:ext cx="1486426" cy="976660"/>
          </a:xfrm>
          <a:prstGeom prst="wedgeRoundRectCallout">
            <a:avLst>
              <a:gd name="adj1" fmla="val 103320"/>
              <a:gd name="adj2" fmla="val -234995"/>
              <a:gd name="adj3" fmla="val 16667"/>
            </a:avLst>
          </a:prstGeom>
          <a:solidFill>
            <a:schemeClr val="bg1">
              <a:lumMod val="95000"/>
              <a:alpha val="85000"/>
            </a:schemeClr>
          </a:solidFill>
          <a:ln w="19050" cap="flat" cmpd="sng" algn="ctr">
            <a:solidFill>
              <a:schemeClr val="tx1"/>
            </a:solidFill>
            <a:prstDash val="solid"/>
            <a:miter lim="800000"/>
            <a:headEnd type="none" w="med" len="med"/>
            <a:tailEnd type="triangl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Verdana" pitchFamily="34" charset="0"/>
              </a:rPr>
              <a:t>Image</a:t>
            </a:r>
          </a:p>
          <a:p>
            <a:pPr marL="0" marR="0" indent="0" algn="ctr" defTabSz="914400" rtl="0" eaLnBrk="1" fontAlgn="base" latinLnBrk="0" hangingPunct="1">
              <a:lnSpc>
                <a:spcPct val="100000"/>
              </a:lnSpc>
              <a:spcBef>
                <a:spcPct val="0"/>
              </a:spcBef>
              <a:spcAft>
                <a:spcPct val="0"/>
              </a:spcAft>
              <a:buClrTx/>
              <a:buSzTx/>
              <a:buFontTx/>
              <a:buNone/>
              <a:tabLst/>
            </a:pPr>
            <a:r>
              <a:rPr lang="de-DE" sz="2000" dirty="0" err="1" smtClean="0"/>
              <a:t>Irr</a:t>
            </a:r>
            <a:r>
              <a:rPr kumimoji="0" lang="de-DE" sz="2000" b="0" i="0" u="none" strike="noStrike" cap="none" normalizeH="0" baseline="0" dirty="0" err="1" smtClean="0">
                <a:ln>
                  <a:noFill/>
                </a:ln>
                <a:solidFill>
                  <a:schemeClr val="tx1"/>
                </a:solidFill>
                <a:effectLst/>
                <a:latin typeface="Verdana" pitchFamily="34" charset="0"/>
              </a:rPr>
              <a:t>adiance</a:t>
            </a:r>
            <a:endParaRPr kumimoji="0" lang="de-DE" sz="2000" b="0" i="0" u="none" strike="noStrike" cap="none" normalizeH="0" baseline="0" dirty="0" smtClean="0">
              <a:ln>
                <a:noFill/>
              </a:ln>
              <a:solidFill>
                <a:schemeClr val="tx1"/>
              </a:solidFill>
              <a:effectLst/>
              <a:latin typeface="Verdan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de-DE" sz="1400" dirty="0" smtClean="0"/>
              <a:t>(RAW </a:t>
            </a:r>
            <a:r>
              <a:rPr lang="de-DE" sz="1400" dirty="0" err="1" smtClean="0"/>
              <a:t>image</a:t>
            </a:r>
            <a:r>
              <a:rPr lang="de-DE" sz="1400" dirty="0" smtClean="0"/>
              <a:t>)</a:t>
            </a:r>
            <a:endParaRPr kumimoji="0" lang="de-DE" sz="1400" b="0" i="0" u="none" strike="noStrike" cap="none" normalizeH="0" baseline="0" dirty="0" smtClean="0">
              <a:ln>
                <a:noFill/>
              </a:ln>
              <a:solidFill>
                <a:schemeClr val="tx1"/>
              </a:solidFill>
              <a:effectLst/>
              <a:latin typeface="Verdana" pitchFamily="34" charset="0"/>
            </a:endParaRPr>
          </a:p>
        </p:txBody>
      </p:sp>
      <p:sp>
        <p:nvSpPr>
          <p:cNvPr id="67" name="Abgerundete rechteckige Legende 66"/>
          <p:cNvSpPr/>
          <p:nvPr/>
        </p:nvSpPr>
        <p:spPr bwMode="auto">
          <a:xfrm>
            <a:off x="4605340" y="5350003"/>
            <a:ext cx="1357322" cy="983642"/>
          </a:xfrm>
          <a:prstGeom prst="wedgeRoundRectCallout">
            <a:avLst>
              <a:gd name="adj1" fmla="val 114247"/>
              <a:gd name="adj2" fmla="val 8439"/>
              <a:gd name="adj3" fmla="val 16667"/>
            </a:avLst>
          </a:prstGeom>
          <a:solidFill>
            <a:schemeClr val="bg1">
              <a:lumMod val="95000"/>
              <a:alpha val="85000"/>
            </a:schemeClr>
          </a:solidFill>
          <a:ln w="19050" cap="flat" cmpd="sng" algn="ctr">
            <a:solidFill>
              <a:schemeClr val="tx1"/>
            </a:solidFill>
            <a:prstDash val="solid"/>
            <a:miter lim="800000"/>
            <a:headEnd type="none" w="med" len="med"/>
            <a:tailEnd type="triangl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Verdana" pitchFamily="34" charset="0"/>
              </a:rPr>
              <a:t>Image</a:t>
            </a:r>
          </a:p>
          <a:p>
            <a:pPr marL="0" marR="0" indent="0" algn="ctr" defTabSz="914400" rtl="0" eaLnBrk="1" fontAlgn="base" latinLnBrk="0" hangingPunct="1">
              <a:lnSpc>
                <a:spcPct val="100000"/>
              </a:lnSpc>
              <a:spcBef>
                <a:spcPct val="0"/>
              </a:spcBef>
              <a:spcAft>
                <a:spcPct val="0"/>
              </a:spcAft>
              <a:buClrTx/>
              <a:buSzTx/>
              <a:buFontTx/>
              <a:buNone/>
              <a:tabLst/>
            </a:pPr>
            <a:r>
              <a:rPr lang="de-DE" sz="2000" dirty="0" err="1" smtClean="0"/>
              <a:t>Intensity</a:t>
            </a:r>
            <a:endParaRPr lang="de-DE" sz="20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0" lang="de-DE" sz="1400" b="0" i="0" u="none" strike="noStrike" cap="none" normalizeH="0" baseline="0" dirty="0" smtClean="0">
                <a:ln>
                  <a:noFill/>
                </a:ln>
                <a:solidFill>
                  <a:schemeClr val="tx1"/>
                </a:solidFill>
                <a:effectLst/>
                <a:latin typeface="Verdana" pitchFamily="34" charset="0"/>
              </a:rPr>
              <a:t>(</a:t>
            </a:r>
            <a:r>
              <a:rPr kumimoji="0" lang="de-DE" sz="1400" b="0" i="0" u="none" strike="noStrike" cap="none" normalizeH="0" baseline="0" dirty="0" err="1" smtClean="0">
                <a:ln>
                  <a:noFill/>
                </a:ln>
                <a:solidFill>
                  <a:schemeClr val="tx1"/>
                </a:solidFill>
                <a:effectLst/>
                <a:latin typeface="Verdana" pitchFamily="34" charset="0"/>
              </a:rPr>
              <a:t>pixel</a:t>
            </a:r>
            <a:r>
              <a:rPr kumimoji="0" lang="de-DE" sz="1400" b="0" i="0" u="none" strike="noStrike" cap="none" normalizeH="0" baseline="0" dirty="0" smtClean="0">
                <a:ln>
                  <a:noFill/>
                </a:ln>
                <a:solidFill>
                  <a:schemeClr val="tx1"/>
                </a:solidFill>
                <a:effectLst/>
                <a:latin typeface="Verdana" pitchFamily="34" charset="0"/>
              </a:rPr>
              <a:t> </a:t>
            </a:r>
            <a:r>
              <a:rPr kumimoji="0" lang="de-DE" sz="1400" b="0" i="0" u="none" strike="noStrike" cap="none" normalizeH="0" baseline="0" dirty="0" err="1" smtClean="0">
                <a:ln>
                  <a:noFill/>
                </a:ln>
                <a:solidFill>
                  <a:schemeClr val="tx1"/>
                </a:solidFill>
                <a:effectLst/>
                <a:latin typeface="Verdana" pitchFamily="34" charset="0"/>
              </a:rPr>
              <a:t>values</a:t>
            </a:r>
            <a:r>
              <a:rPr kumimoji="0" lang="de-DE" sz="1400" b="0" i="0" u="none" strike="noStrike" cap="none" normalizeH="0" baseline="0" dirty="0" smtClean="0">
                <a:ln>
                  <a:noFill/>
                </a:ln>
                <a:solidFill>
                  <a:schemeClr val="tx1"/>
                </a:solidFill>
                <a:effectLst/>
                <a:latin typeface="Verdana" pitchFamily="34" charset="0"/>
              </a:rPr>
              <a:t>)</a:t>
            </a:r>
          </a:p>
        </p:txBody>
      </p:sp>
      <p:sp>
        <p:nvSpPr>
          <p:cNvPr id="19" name="Rechteck 18"/>
          <p:cNvSpPr/>
          <p:nvPr/>
        </p:nvSpPr>
        <p:spPr bwMode="auto">
          <a:xfrm>
            <a:off x="4819654" y="3490090"/>
            <a:ext cx="1357322" cy="857256"/>
          </a:xfrm>
          <a:prstGeom prst="rect">
            <a:avLst/>
          </a:prstGeom>
          <a:solidFill>
            <a:schemeClr val="bg1">
              <a:lumMod val="75000"/>
            </a:schemeClr>
          </a:solidFill>
          <a:ln w="19050" cap="flat" cmpd="sng" algn="ctr">
            <a:solidFill>
              <a:schemeClr val="tx1"/>
            </a:solidFill>
            <a:prstDash val="solid"/>
            <a:miter lim="800000"/>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smtClean="0">
                <a:ln>
                  <a:noFill/>
                </a:ln>
                <a:solidFill>
                  <a:schemeClr val="tx1"/>
                </a:solidFill>
                <a:effectLst/>
                <a:latin typeface="Verdana" pitchFamily="34" charset="0"/>
              </a:rPr>
              <a:t>Camera</a:t>
            </a:r>
            <a:endParaRPr kumimoji="0" lang="de-DE" sz="2000" b="0" i="0" u="none" strike="noStrike" cap="none" normalizeH="0" baseline="0" dirty="0" smtClean="0">
              <a:ln>
                <a:noFill/>
              </a:ln>
              <a:solidFill>
                <a:schemeClr val="tx1"/>
              </a:solidFill>
              <a:effectLst/>
              <a:latin typeface="Verdan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de-DE" sz="2000" dirty="0" err="1" smtClean="0"/>
              <a:t>Processor</a:t>
            </a:r>
            <a:endParaRPr kumimoji="0" lang="de-DE" sz="2000" b="0" i="0" u="none" strike="noStrike" cap="none" normalizeH="0" baseline="0" dirty="0" smtClean="0">
              <a:ln>
                <a:noFill/>
              </a:ln>
              <a:solidFill>
                <a:schemeClr val="tx1"/>
              </a:solidFill>
              <a:effectLst/>
              <a:latin typeface="Verdana" pitchFamily="34" charset="0"/>
            </a:endParaRPr>
          </a:p>
        </p:txBody>
      </p:sp>
      <p:cxnSp>
        <p:nvCxnSpPr>
          <p:cNvPr id="8" name="Gerade Verbindung mit Pfeil 7"/>
          <p:cNvCxnSpPr>
            <a:stCxn id="27" idx="3"/>
          </p:cNvCxnSpPr>
          <p:nvPr/>
        </p:nvCxnSpPr>
        <p:spPr bwMode="auto">
          <a:xfrm>
            <a:off x="1903724" y="2696369"/>
            <a:ext cx="1358810" cy="169384"/>
          </a:xfrm>
          <a:prstGeom prst="straightConnector1">
            <a:avLst/>
          </a:prstGeom>
          <a:solidFill>
            <a:srgbClr val="CCECFF"/>
          </a:solidFill>
          <a:ln w="19050" cap="flat" cmpd="sng" algn="ctr">
            <a:gradFill flip="none" rotWithShape="1">
              <a:gsLst>
                <a:gs pos="0">
                  <a:srgbClr val="000000"/>
                </a:gs>
                <a:gs pos="20000">
                  <a:srgbClr val="000040"/>
                </a:gs>
                <a:gs pos="50000">
                  <a:srgbClr val="400040"/>
                </a:gs>
                <a:gs pos="75000">
                  <a:srgbClr val="8F0040"/>
                </a:gs>
                <a:gs pos="89999">
                  <a:srgbClr val="F27300"/>
                </a:gs>
                <a:gs pos="100000">
                  <a:srgbClr val="FFBF00"/>
                </a:gs>
              </a:gsLst>
              <a:lin ang="13800000" scaled="0"/>
              <a:tileRect/>
            </a:gradFill>
            <a:prstDash val="lgDashDotDot"/>
            <a:miter lim="800000"/>
            <a:headEnd type="none" w="med" len="med"/>
            <a:tailEnd type="triangle" w="lg" len="med"/>
          </a:ln>
          <a:effectLst/>
        </p:spPr>
      </p:cxnSp>
      <p:cxnSp>
        <p:nvCxnSpPr>
          <p:cNvPr id="34" name="Gekrümmte Verbindung 33"/>
          <p:cNvCxnSpPr>
            <a:stCxn id="20" idx="0"/>
            <a:endCxn id="19" idx="0"/>
          </p:cNvCxnSpPr>
          <p:nvPr/>
        </p:nvCxnSpPr>
        <p:spPr bwMode="auto">
          <a:xfrm>
            <a:off x="4429124" y="2904621"/>
            <a:ext cx="1069191" cy="585469"/>
          </a:xfrm>
          <a:prstGeom prst="curvedConnector2">
            <a:avLst/>
          </a:prstGeom>
          <a:solidFill>
            <a:srgbClr val="CCECFF"/>
          </a:solidFill>
          <a:ln w="19050" cap="flat" cmpd="sng" algn="ctr">
            <a:solidFill>
              <a:schemeClr val="tx1"/>
            </a:solidFill>
            <a:prstDash val="solid"/>
            <a:miter lim="800000"/>
            <a:headEnd type="none" w="med" len="med"/>
            <a:tailEnd type="triangle" w="lg" len="lg"/>
          </a:ln>
          <a:effectLst/>
        </p:spPr>
      </p:cxnSp>
      <p:cxnSp>
        <p:nvCxnSpPr>
          <p:cNvPr id="45" name="Gekrümmte Verbindung 44"/>
          <p:cNvCxnSpPr>
            <a:stCxn id="19" idx="2"/>
            <a:endCxn id="25" idx="1"/>
          </p:cNvCxnSpPr>
          <p:nvPr/>
        </p:nvCxnSpPr>
        <p:spPr bwMode="auto">
          <a:xfrm rot="16200000" flipH="1">
            <a:off x="5553363" y="4292297"/>
            <a:ext cx="1321074" cy="1431171"/>
          </a:xfrm>
          <a:prstGeom prst="curvedConnector2">
            <a:avLst/>
          </a:prstGeom>
          <a:solidFill>
            <a:srgbClr val="CCECFF"/>
          </a:solidFill>
          <a:ln w="19050" cap="flat" cmpd="sng" algn="ctr">
            <a:solidFill>
              <a:schemeClr val="tx1"/>
            </a:solidFill>
            <a:prstDash val="solid"/>
            <a:miter lim="800000"/>
            <a:headEnd type="none" w="med" len="med"/>
            <a:tailEnd type="triangle" w="lg" len="lg"/>
          </a:ln>
          <a:effectLst/>
        </p:spPr>
      </p:cxnSp>
      <p:cxnSp>
        <p:nvCxnSpPr>
          <p:cNvPr id="32" name="Gerade Verbindung mit Pfeil 31"/>
          <p:cNvCxnSpPr/>
          <p:nvPr/>
        </p:nvCxnSpPr>
        <p:spPr bwMode="auto">
          <a:xfrm flipV="1">
            <a:off x="1533506" y="3016548"/>
            <a:ext cx="1729028" cy="240508"/>
          </a:xfrm>
          <a:prstGeom prst="straightConnector1">
            <a:avLst/>
          </a:prstGeom>
          <a:solidFill>
            <a:srgbClr val="CCECFF"/>
          </a:solidFill>
          <a:ln w="19050" cap="flat" cmpd="sng" algn="ctr">
            <a:gradFill flip="none" rotWithShape="1">
              <a:gsLst>
                <a:gs pos="0">
                  <a:srgbClr val="000000"/>
                </a:gs>
                <a:gs pos="20000">
                  <a:srgbClr val="000040"/>
                </a:gs>
                <a:gs pos="50000">
                  <a:srgbClr val="400040"/>
                </a:gs>
                <a:gs pos="75000">
                  <a:srgbClr val="8F0040"/>
                </a:gs>
                <a:gs pos="89999">
                  <a:srgbClr val="F27300"/>
                </a:gs>
                <a:gs pos="100000">
                  <a:srgbClr val="FFBF00"/>
                </a:gs>
              </a:gsLst>
              <a:lin ang="13800000" scaled="0"/>
              <a:tileRect/>
            </a:gradFill>
            <a:prstDash val="lgDashDotDot"/>
            <a:miter lim="800000"/>
            <a:headEnd type="none" w="med" len="med"/>
            <a:tailEnd type="triangle" w="lg" len="med"/>
          </a:ln>
          <a:effectLst/>
        </p:spPr>
      </p:cxnSp>
      <p:cxnSp>
        <p:nvCxnSpPr>
          <p:cNvPr id="33" name="Gerade Verbindung mit Pfeil 32"/>
          <p:cNvCxnSpPr/>
          <p:nvPr/>
        </p:nvCxnSpPr>
        <p:spPr bwMode="auto">
          <a:xfrm>
            <a:off x="1709690" y="2190241"/>
            <a:ext cx="1542704" cy="504523"/>
          </a:xfrm>
          <a:prstGeom prst="straightConnector1">
            <a:avLst/>
          </a:prstGeom>
          <a:solidFill>
            <a:srgbClr val="CCECFF"/>
          </a:solidFill>
          <a:ln w="19050" cap="flat" cmpd="sng" algn="ctr">
            <a:gradFill flip="none" rotWithShape="1">
              <a:gsLst>
                <a:gs pos="0">
                  <a:srgbClr val="000000"/>
                </a:gs>
                <a:gs pos="20000">
                  <a:srgbClr val="000040"/>
                </a:gs>
                <a:gs pos="50000">
                  <a:srgbClr val="400040"/>
                </a:gs>
                <a:gs pos="75000">
                  <a:srgbClr val="8F0040"/>
                </a:gs>
                <a:gs pos="89999">
                  <a:srgbClr val="F27300"/>
                </a:gs>
                <a:gs pos="100000">
                  <a:srgbClr val="FFBF00"/>
                </a:gs>
              </a:gsLst>
              <a:lin ang="13800000" scaled="0"/>
              <a:tileRect/>
            </a:gradFill>
            <a:prstDash val="lgDashDotDot"/>
            <a:miter lim="800000"/>
            <a:headEnd type="none" w="med" len="med"/>
            <a:tailEnd type="triangle" w="lg" len="med"/>
          </a:ln>
          <a:effectLst/>
        </p:spPr>
      </p:cxnSp>
      <p:sp>
        <p:nvSpPr>
          <p:cNvPr id="20" name="Legende mit Linie 1 (Markierungsleiste) 19"/>
          <p:cNvSpPr/>
          <p:nvPr/>
        </p:nvSpPr>
        <p:spPr bwMode="auto">
          <a:xfrm>
            <a:off x="3390894" y="2475993"/>
            <a:ext cx="1038230" cy="857256"/>
          </a:xfrm>
          <a:prstGeom prst="accentCallout1">
            <a:avLst>
              <a:gd name="adj1" fmla="val 2084"/>
              <a:gd name="adj2" fmla="val -8333"/>
              <a:gd name="adj3" fmla="val 98427"/>
              <a:gd name="adj4" fmla="val -8083"/>
            </a:avLst>
          </a:prstGeom>
          <a:solidFill>
            <a:schemeClr val="bg1">
              <a:lumMod val="75000"/>
            </a:schemeClr>
          </a:solidFill>
          <a:ln w="57150" cap="flat" cmpd="sng" algn="ctr">
            <a:solidFill>
              <a:schemeClr val="tx1"/>
            </a:solidFill>
            <a:prstDash val="solid"/>
            <a:miter lim="800000"/>
            <a:headEnd type="none" w="med" len="med"/>
            <a:tailEnd type="none" w="sm" len="sm"/>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000" dirty="0" smtClean="0"/>
              <a:t>Sensor</a:t>
            </a:r>
            <a:endParaRPr kumimoji="0" lang="de-DE" sz="2000" b="0" i="0" u="none" strike="noStrike" cap="none" normalizeH="0" baseline="0" dirty="0" smtClean="0">
              <a:ln>
                <a:noFill/>
              </a:ln>
              <a:solidFill>
                <a:schemeClr val="tx1"/>
              </a:solidFill>
              <a:effectLst/>
              <a:latin typeface="Verdana" pitchFamily="34" charset="0"/>
            </a:endParaRPr>
          </a:p>
        </p:txBody>
      </p:sp>
      <p:sp>
        <p:nvSpPr>
          <p:cNvPr id="23" name="Abgerundete rechteckige Legende 22"/>
          <p:cNvSpPr/>
          <p:nvPr/>
        </p:nvSpPr>
        <p:spPr bwMode="auto">
          <a:xfrm>
            <a:off x="6429420" y="2357430"/>
            <a:ext cx="2500330" cy="2000264"/>
          </a:xfrm>
          <a:prstGeom prst="wedgeRoundRectCallout">
            <a:avLst>
              <a:gd name="adj1" fmla="val -57657"/>
              <a:gd name="adj2" fmla="val 30870"/>
              <a:gd name="adj3" fmla="val 16667"/>
            </a:avLst>
          </a:prstGeom>
          <a:solidFill>
            <a:schemeClr val="bg1">
              <a:lumMod val="95000"/>
              <a:alpha val="85000"/>
            </a:schemeClr>
          </a:solidFill>
          <a:ln w="19050" cap="flat" cmpd="sng" algn="ctr">
            <a:solidFill>
              <a:schemeClr val="tx1"/>
            </a:solidFill>
            <a:prstDash val="solid"/>
            <a:miter lim="800000"/>
            <a:headEnd type="none" w="med" len="med"/>
            <a:tailEnd type="triangl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r>
              <a:rPr lang="de-DE" sz="1600" dirty="0" smtClean="0"/>
              <a:t>- White </a:t>
            </a:r>
            <a:r>
              <a:rPr lang="de-DE" sz="1600" dirty="0" err="1" smtClean="0"/>
              <a:t>Balancing</a:t>
            </a:r>
            <a:endParaRPr kumimoji="0" lang="de-DE" sz="1600" b="0" i="0" u="none" strike="noStrike" cap="none" normalizeH="0" baseline="0" dirty="0" smtClean="0">
              <a:ln>
                <a:noFill/>
              </a:ln>
              <a:solidFill>
                <a:schemeClr val="tx1"/>
              </a:solidFill>
              <a:effectLst/>
              <a:latin typeface="Verdana" pitchFamily="34" charset="0"/>
            </a:endParaRPr>
          </a:p>
          <a:p>
            <a:pPr marL="0" marR="0" indent="0"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Verdana" pitchFamily="34" charset="0"/>
              </a:rPr>
              <a:t>- Gamma</a:t>
            </a:r>
            <a:r>
              <a:rPr kumimoji="0" lang="de-DE" sz="1600" b="0" i="0" u="none" strike="noStrike" cap="none" normalizeH="0" dirty="0" smtClean="0">
                <a:ln>
                  <a:noFill/>
                </a:ln>
                <a:solidFill>
                  <a:schemeClr val="tx1"/>
                </a:solidFill>
                <a:effectLst/>
                <a:latin typeface="Verdana" pitchFamily="34" charset="0"/>
              </a:rPr>
              <a:t> </a:t>
            </a:r>
            <a:r>
              <a:rPr kumimoji="0" lang="de-DE" sz="1600" b="0" i="0" u="none" strike="noStrike" cap="none" normalizeH="0" baseline="0" dirty="0" err="1" smtClean="0">
                <a:ln>
                  <a:noFill/>
                </a:ln>
                <a:solidFill>
                  <a:schemeClr val="tx1"/>
                </a:solidFill>
                <a:effectLst/>
                <a:latin typeface="Verdana" pitchFamily="34" charset="0"/>
              </a:rPr>
              <a:t>Correction</a:t>
            </a:r>
            <a:endParaRPr kumimoji="0" lang="de-DE" sz="1600" b="0" i="0" u="none" strike="noStrike" cap="none" normalizeH="0" baseline="0" dirty="0" smtClean="0">
              <a:ln>
                <a:noFill/>
              </a:ln>
              <a:solidFill>
                <a:schemeClr val="tx1"/>
              </a:solidFill>
              <a:effectLst/>
              <a:latin typeface="Verdana" pitchFamily="34" charset="0"/>
            </a:endParaRPr>
          </a:p>
          <a:p>
            <a:pPr marL="0" marR="0" indent="0" defTabSz="914400" rtl="0" eaLnBrk="1" fontAlgn="base" latinLnBrk="0" hangingPunct="1">
              <a:lnSpc>
                <a:spcPct val="100000"/>
              </a:lnSpc>
              <a:spcBef>
                <a:spcPct val="0"/>
              </a:spcBef>
              <a:spcAft>
                <a:spcPct val="0"/>
              </a:spcAft>
              <a:buClrTx/>
              <a:buSzTx/>
              <a:buFontTx/>
              <a:buNone/>
              <a:tabLst/>
            </a:pPr>
            <a:r>
              <a:rPr lang="de-DE" sz="1600" dirty="0" smtClean="0"/>
              <a:t>- "</a:t>
            </a:r>
            <a:r>
              <a:rPr lang="de-DE" sz="1600" dirty="0" err="1" smtClean="0"/>
              <a:t>Beautification</a:t>
            </a:r>
            <a:r>
              <a:rPr lang="de-DE" sz="1600" dirty="0" smtClean="0"/>
              <a:t>"</a:t>
            </a:r>
          </a:p>
          <a:p>
            <a:pPr lvl="1"/>
            <a:r>
              <a:rPr lang="de-DE" sz="2000" b="1" dirty="0" smtClean="0">
                <a:sym typeface="Wingdings" pitchFamily="2" charset="2"/>
              </a:rPr>
              <a:t>  </a:t>
            </a:r>
            <a:r>
              <a:rPr lang="de-DE" sz="2000" b="1" dirty="0" err="1" smtClean="0">
                <a:sym typeface="Wingdings" pitchFamily="2" charset="2"/>
              </a:rPr>
              <a:t>C</a:t>
            </a:r>
            <a:r>
              <a:rPr lang="de-DE" sz="2000" dirty="0" err="1" smtClean="0">
                <a:sym typeface="Wingdings" pitchFamily="2" charset="2"/>
              </a:rPr>
              <a:t>amera</a:t>
            </a:r>
            <a:endParaRPr lang="de-DE" sz="2000" dirty="0" smtClean="0">
              <a:sym typeface="Wingdings" pitchFamily="2" charset="2"/>
            </a:endParaRPr>
          </a:p>
          <a:p>
            <a:pPr marL="0" marR="0" indent="0" defTabSz="914400" rtl="0" eaLnBrk="1" fontAlgn="base" latinLnBrk="0" hangingPunct="1">
              <a:lnSpc>
                <a:spcPct val="100000"/>
              </a:lnSpc>
              <a:spcBef>
                <a:spcPct val="0"/>
              </a:spcBef>
              <a:spcAft>
                <a:spcPct val="0"/>
              </a:spcAft>
              <a:buClrTx/>
              <a:buSzTx/>
              <a:tabLst/>
            </a:pPr>
            <a:r>
              <a:rPr lang="de-DE" sz="2000" b="1" dirty="0" smtClean="0">
                <a:sym typeface="Wingdings" pitchFamily="2" charset="2"/>
              </a:rPr>
              <a:t>	R</a:t>
            </a:r>
            <a:r>
              <a:rPr lang="de-DE" sz="2000" dirty="0" smtClean="0">
                <a:sym typeface="Wingdings" pitchFamily="2" charset="2"/>
              </a:rPr>
              <a:t>esponse</a:t>
            </a:r>
          </a:p>
          <a:p>
            <a:pPr marL="0" marR="0" indent="0" defTabSz="914400" rtl="0" eaLnBrk="1" fontAlgn="base" latinLnBrk="0" hangingPunct="1">
              <a:lnSpc>
                <a:spcPct val="100000"/>
              </a:lnSpc>
              <a:spcBef>
                <a:spcPct val="0"/>
              </a:spcBef>
              <a:spcAft>
                <a:spcPct val="0"/>
              </a:spcAft>
              <a:buClrTx/>
              <a:buSzTx/>
              <a:tabLst/>
            </a:pPr>
            <a:r>
              <a:rPr lang="de-DE" sz="2000" b="1" dirty="0" smtClean="0">
                <a:sym typeface="Wingdings" pitchFamily="2" charset="2"/>
              </a:rPr>
              <a:t>	</a:t>
            </a:r>
            <a:r>
              <a:rPr lang="de-DE" sz="2000" b="1" dirty="0" err="1" smtClean="0">
                <a:sym typeface="Wingdings" pitchFamily="2" charset="2"/>
              </a:rPr>
              <a:t>F</a:t>
            </a:r>
            <a:r>
              <a:rPr lang="de-DE" sz="2000" dirty="0" err="1" smtClean="0">
                <a:sym typeface="Wingdings" pitchFamily="2" charset="2"/>
              </a:rPr>
              <a:t>unction</a:t>
            </a:r>
            <a:endParaRPr lang="de-DE"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a:t>
            </a:r>
            <a:endParaRPr lang="de-DE" dirty="0"/>
          </a:p>
        </p:txBody>
      </p:sp>
      <p:sp>
        <p:nvSpPr>
          <p:cNvPr id="3" name="Inhaltsplatzhalter 2"/>
          <p:cNvSpPr>
            <a:spLocks noGrp="1"/>
          </p:cNvSpPr>
          <p:nvPr>
            <p:ph idx="1"/>
          </p:nvPr>
        </p:nvSpPr>
        <p:spPr>
          <a:xfrm>
            <a:off x="358775" y="1357298"/>
            <a:ext cx="8570943" cy="4929222"/>
          </a:xfrm>
        </p:spPr>
        <p:txBody>
          <a:bodyPr/>
          <a:lstStyle/>
          <a:p>
            <a:r>
              <a:rPr lang="de-DE" dirty="0" err="1" smtClean="0"/>
              <a:t>Various</a:t>
            </a:r>
            <a:r>
              <a:rPr lang="de-DE" dirty="0" smtClean="0"/>
              <a:t> Computer Vision </a:t>
            </a:r>
            <a:r>
              <a:rPr lang="de-DE" dirty="0" err="1" smtClean="0"/>
              <a:t>Algorithms</a:t>
            </a:r>
            <a:r>
              <a:rPr lang="de-DE" dirty="0" smtClean="0"/>
              <a:t> </a:t>
            </a:r>
            <a:r>
              <a:rPr lang="de-DE" dirty="0" err="1" smtClean="0"/>
              <a:t>require</a:t>
            </a:r>
            <a:r>
              <a:rPr lang="de-DE" dirty="0" smtClean="0"/>
              <a:t> Image </a:t>
            </a:r>
            <a:r>
              <a:rPr lang="de-DE" dirty="0" err="1" smtClean="0"/>
              <a:t>Irradiance</a:t>
            </a:r>
            <a:endParaRPr lang="de-DE" dirty="0" smtClean="0"/>
          </a:p>
          <a:p>
            <a:pPr lvl="1"/>
            <a:r>
              <a:rPr lang="de-DE" dirty="0" smtClean="0">
                <a:sym typeface="Wingdings" pitchFamily="2" charset="2"/>
              </a:rPr>
              <a:t>Color </a:t>
            </a:r>
            <a:r>
              <a:rPr lang="de-DE" dirty="0" err="1" smtClean="0">
                <a:sym typeface="Wingdings" pitchFamily="2" charset="2"/>
              </a:rPr>
              <a:t>Constancy</a:t>
            </a:r>
            <a:endParaRPr lang="de-DE" dirty="0" smtClean="0">
              <a:sym typeface="Wingdings" pitchFamily="2" charset="2"/>
            </a:endParaRPr>
          </a:p>
          <a:p>
            <a:pPr lvl="1"/>
            <a:r>
              <a:rPr lang="de-DE" dirty="0" smtClean="0">
                <a:sym typeface="Wingdings" pitchFamily="2" charset="2"/>
              </a:rPr>
              <a:t>Shape </a:t>
            </a:r>
            <a:r>
              <a:rPr lang="de-DE" dirty="0" err="1" smtClean="0">
                <a:sym typeface="Wingdings" pitchFamily="2" charset="2"/>
              </a:rPr>
              <a:t>from</a:t>
            </a:r>
            <a:r>
              <a:rPr lang="de-DE" dirty="0" smtClean="0">
                <a:sym typeface="Wingdings" pitchFamily="2" charset="2"/>
              </a:rPr>
              <a:t> </a:t>
            </a:r>
            <a:r>
              <a:rPr lang="de-DE" dirty="0" err="1" smtClean="0">
                <a:sym typeface="Wingdings" pitchFamily="2" charset="2"/>
              </a:rPr>
              <a:t>Shading</a:t>
            </a:r>
            <a:endParaRPr lang="de-DE" dirty="0" smtClean="0">
              <a:sym typeface="Wingdings" pitchFamily="2" charset="2"/>
            </a:endParaRPr>
          </a:p>
          <a:p>
            <a:pPr lvl="1"/>
            <a:r>
              <a:rPr lang="de-DE" dirty="0" smtClean="0">
                <a:sym typeface="Wingdings" pitchFamily="2" charset="2"/>
              </a:rPr>
              <a:t>Inverse Rendering</a:t>
            </a:r>
          </a:p>
          <a:p>
            <a:pPr lvl="1"/>
            <a:r>
              <a:rPr lang="de-DE" dirty="0" err="1" smtClean="0">
                <a:sym typeface="Wingdings" pitchFamily="2" charset="2"/>
              </a:rPr>
              <a:t>Creating</a:t>
            </a:r>
            <a:r>
              <a:rPr lang="de-DE" dirty="0" smtClean="0">
                <a:sym typeface="Wingdings" pitchFamily="2" charset="2"/>
              </a:rPr>
              <a:t> </a:t>
            </a:r>
            <a:r>
              <a:rPr lang="de-DE" dirty="0" err="1" smtClean="0">
                <a:sym typeface="Wingdings" pitchFamily="2" charset="2"/>
              </a:rPr>
              <a:t>accurate</a:t>
            </a:r>
            <a:r>
              <a:rPr lang="de-DE" dirty="0" smtClean="0">
                <a:sym typeface="Wingdings" pitchFamily="2" charset="2"/>
              </a:rPr>
              <a:t> </a:t>
            </a:r>
          </a:p>
          <a:p>
            <a:pPr lvl="1">
              <a:buNone/>
            </a:pPr>
            <a:r>
              <a:rPr lang="de-DE" dirty="0" smtClean="0">
                <a:sym typeface="Wingdings" pitchFamily="2" charset="2"/>
              </a:rPr>
              <a:t>	HDR-Images</a:t>
            </a:r>
          </a:p>
          <a:p>
            <a:pPr lvl="1">
              <a:buNone/>
            </a:pPr>
            <a:endParaRPr lang="de-DE" dirty="0" smtClean="0">
              <a:sym typeface="Wingdings" pitchFamily="2" charset="2"/>
            </a:endParaRPr>
          </a:p>
          <a:p>
            <a:r>
              <a:rPr lang="de-DE" dirty="0" smtClean="0"/>
              <a:t>But: Output </a:t>
            </a:r>
            <a:r>
              <a:rPr lang="de-DE" dirty="0" err="1" smtClean="0"/>
              <a:t>of</a:t>
            </a:r>
            <a:r>
              <a:rPr lang="de-DE" dirty="0" smtClean="0"/>
              <a:t> a </a:t>
            </a:r>
            <a:r>
              <a:rPr lang="de-DE" dirty="0" err="1" smtClean="0"/>
              <a:t>usual</a:t>
            </a:r>
            <a:r>
              <a:rPr lang="de-DE" dirty="0" smtClean="0"/>
              <a:t> </a:t>
            </a:r>
            <a:r>
              <a:rPr lang="de-DE" dirty="0" err="1" smtClean="0"/>
              <a:t>camera</a:t>
            </a:r>
            <a:r>
              <a:rPr lang="de-DE" dirty="0" smtClean="0"/>
              <a:t> </a:t>
            </a:r>
            <a:r>
              <a:rPr lang="de-DE" dirty="0" err="1" smtClean="0"/>
              <a:t>is</a:t>
            </a:r>
            <a:r>
              <a:rPr lang="de-DE" dirty="0" smtClean="0"/>
              <a:t> not linear</a:t>
            </a:r>
          </a:p>
          <a:p>
            <a:r>
              <a:rPr lang="de-DE" dirty="0" err="1" smtClean="0"/>
              <a:t>My</a:t>
            </a:r>
            <a:r>
              <a:rPr lang="de-DE" dirty="0" smtClean="0"/>
              <a:t> </a:t>
            </a:r>
            <a:r>
              <a:rPr lang="de-DE" dirty="0" err="1" smtClean="0"/>
              <a:t>task</a:t>
            </a:r>
            <a:r>
              <a:rPr lang="de-DE" dirty="0" smtClean="0"/>
              <a:t>: </a:t>
            </a:r>
            <a:r>
              <a:rPr lang="de-DE" dirty="0" err="1" smtClean="0"/>
              <a:t>Examination</a:t>
            </a:r>
            <a:r>
              <a:rPr lang="de-DE" dirty="0" smtClean="0"/>
              <a:t> </a:t>
            </a:r>
            <a:r>
              <a:rPr lang="de-DE" dirty="0" err="1" smtClean="0"/>
              <a:t>of</a:t>
            </a:r>
            <a:r>
              <a:rPr lang="de-DE" dirty="0" smtClean="0"/>
              <a:t> </a:t>
            </a:r>
            <a:r>
              <a:rPr lang="de-DE" dirty="0" err="1" smtClean="0"/>
              <a:t>methods</a:t>
            </a:r>
            <a:r>
              <a:rPr lang="de-DE" dirty="0" smtClean="0"/>
              <a:t> </a:t>
            </a:r>
            <a:r>
              <a:rPr lang="de-DE" dirty="0" err="1" smtClean="0"/>
              <a:t>for</a:t>
            </a:r>
            <a:r>
              <a:rPr lang="de-DE" dirty="0" smtClean="0"/>
              <a:t> CRF </a:t>
            </a:r>
            <a:r>
              <a:rPr lang="de-DE" dirty="0" err="1" smtClean="0"/>
              <a:t>Estimation</a:t>
            </a:r>
            <a:endParaRPr lang="de-DE" dirty="0" smtClean="0"/>
          </a:p>
          <a:p>
            <a:pPr lvl="1"/>
            <a:r>
              <a:rPr lang="en-US" dirty="0" smtClean="0"/>
              <a:t>“Using Geometry Invariants for Camera Response Function Estimation” (Ng et al.)</a:t>
            </a:r>
          </a:p>
          <a:p>
            <a:pPr lvl="1"/>
            <a:r>
              <a:rPr lang="en-US" dirty="0" smtClean="0"/>
              <a:t>“Radiometric Calibration from a Single Image” (Lin et al.)</a:t>
            </a:r>
          </a:p>
          <a:p>
            <a:pPr lvl="1"/>
            <a:endParaRPr lang="de-DE" dirty="0" smtClean="0"/>
          </a:p>
          <a:p>
            <a:pPr lvl="1"/>
            <a:endParaRPr lang="de-DE" dirty="0"/>
          </a:p>
        </p:txBody>
      </p:sp>
      <p:grpSp>
        <p:nvGrpSpPr>
          <p:cNvPr id="10" name="Gruppieren 9"/>
          <p:cNvGrpSpPr/>
          <p:nvPr/>
        </p:nvGrpSpPr>
        <p:grpSpPr>
          <a:xfrm>
            <a:off x="4350714" y="1928801"/>
            <a:ext cx="4221814" cy="1957946"/>
            <a:chOff x="4350714" y="2285992"/>
            <a:chExt cx="4436128" cy="2227904"/>
          </a:xfrm>
        </p:grpSpPr>
        <p:sp>
          <p:nvSpPr>
            <p:cNvPr id="7" name="Textfeld 6"/>
            <p:cNvSpPr txBox="1"/>
            <p:nvPr/>
          </p:nvSpPr>
          <p:spPr>
            <a:xfrm>
              <a:off x="4572000" y="4236897"/>
              <a:ext cx="4000528" cy="276999"/>
            </a:xfrm>
            <a:prstGeom prst="rect">
              <a:avLst/>
            </a:prstGeom>
            <a:noFill/>
          </p:spPr>
          <p:txBody>
            <a:bodyPr wrap="square" rtlCol="0">
              <a:spAutoFit/>
            </a:bodyPr>
            <a:lstStyle/>
            <a:p>
              <a:pPr algn="ctr"/>
              <a:r>
                <a:rPr lang="de-DE" sz="1200" dirty="0" smtClean="0"/>
                <a:t>Color </a:t>
              </a:r>
              <a:r>
                <a:rPr lang="de-DE" sz="1200" dirty="0" err="1" smtClean="0"/>
                <a:t>Constancy</a:t>
              </a:r>
              <a:r>
                <a:rPr lang="de-DE" sz="1200" dirty="0" smtClean="0"/>
                <a:t>: Images </a:t>
              </a:r>
              <a:r>
                <a:rPr lang="de-DE" sz="1200" dirty="0" err="1" smtClean="0"/>
                <a:t>by</a:t>
              </a:r>
              <a:r>
                <a:rPr lang="de-DE" sz="1200" dirty="0" smtClean="0"/>
                <a:t> Eva </a:t>
              </a:r>
              <a:r>
                <a:rPr lang="de-DE" sz="1200" dirty="0" err="1" smtClean="0"/>
                <a:t>Eibenberger</a:t>
              </a:r>
              <a:endParaRPr lang="de-DE" sz="1200" dirty="0"/>
            </a:p>
          </p:txBody>
        </p:sp>
        <p:pic>
          <p:nvPicPr>
            <p:cNvPr id="1026" name="Picture 2" descr="C:\Users\domoson\Desktop\Bachelor Thesis\bt_sidoneum\short_presentation\images\ColorConst_Zitrone_Halogen.JPG"/>
            <p:cNvPicPr>
              <a:picLocks noChangeAspect="1" noChangeArrowheads="1"/>
            </p:cNvPicPr>
            <p:nvPr/>
          </p:nvPicPr>
          <p:blipFill>
            <a:blip r:embed="rId3" cstate="print"/>
            <a:srcRect/>
            <a:stretch>
              <a:fillRect/>
            </a:stretch>
          </p:blipFill>
          <p:spPr bwMode="auto">
            <a:xfrm>
              <a:off x="4350714" y="2285992"/>
              <a:ext cx="1435732" cy="1914694"/>
            </a:xfrm>
            <a:prstGeom prst="rect">
              <a:avLst/>
            </a:prstGeom>
            <a:noFill/>
            <a:effectLst>
              <a:outerShdw blurRad="50800" dist="38100" dir="2700000" algn="tl" rotWithShape="0">
                <a:prstClr val="black">
                  <a:alpha val="40000"/>
                </a:prstClr>
              </a:outerShdw>
            </a:effectLst>
          </p:spPr>
        </p:pic>
        <p:pic>
          <p:nvPicPr>
            <p:cNvPr id="1027" name="Picture 3" descr="C:\Users\domoson\Desktop\Bachelor Thesis\bt_sidoneum\short_presentation\images\ColorConst_Zitrone_NoSun.JPG"/>
            <p:cNvPicPr>
              <a:picLocks noChangeAspect="1" noChangeArrowheads="1"/>
            </p:cNvPicPr>
            <p:nvPr/>
          </p:nvPicPr>
          <p:blipFill>
            <a:blip r:embed="rId4" cstate="print"/>
            <a:srcRect/>
            <a:stretch>
              <a:fillRect/>
            </a:stretch>
          </p:blipFill>
          <p:spPr bwMode="auto">
            <a:xfrm>
              <a:off x="5857884" y="2285992"/>
              <a:ext cx="1428760" cy="1905397"/>
            </a:xfrm>
            <a:prstGeom prst="rect">
              <a:avLst/>
            </a:prstGeom>
            <a:noFill/>
            <a:effectLst>
              <a:outerShdw blurRad="50800" dist="38100" dir="2700000" algn="tl" rotWithShape="0">
                <a:prstClr val="black">
                  <a:alpha val="40000"/>
                </a:prstClr>
              </a:outerShdw>
            </a:effectLst>
          </p:spPr>
        </p:pic>
        <p:pic>
          <p:nvPicPr>
            <p:cNvPr id="1028" name="Picture 4" descr="C:\Users\domoson\Desktop\Bachelor Thesis\bt_sidoneum\short_presentation\images\ColorConst_Zitrone_Sun.JPG"/>
            <p:cNvPicPr>
              <a:picLocks noChangeAspect="1" noChangeArrowheads="1"/>
            </p:cNvPicPr>
            <p:nvPr/>
          </p:nvPicPr>
          <p:blipFill>
            <a:blip r:embed="rId5" cstate="print"/>
            <a:srcRect/>
            <a:stretch>
              <a:fillRect/>
            </a:stretch>
          </p:blipFill>
          <p:spPr bwMode="auto">
            <a:xfrm>
              <a:off x="7359580" y="2285992"/>
              <a:ext cx="1427262" cy="1903398"/>
            </a:xfrm>
            <a:prstGeom prst="rect">
              <a:avLst/>
            </a:prstGeom>
            <a:noFill/>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395288" y="566738"/>
            <a:ext cx="7405687" cy="431800"/>
          </a:xfrm>
        </p:spPr>
        <p:txBody>
          <a:bodyPr/>
          <a:lstStyle/>
          <a:p>
            <a:r>
              <a:rPr lang="de-DE" dirty="0" err="1" smtClean="0">
                <a:latin typeface="+mn-lt"/>
              </a:rPr>
              <a:t>Camera</a:t>
            </a:r>
            <a:r>
              <a:rPr lang="de-DE" dirty="0" smtClean="0">
                <a:latin typeface="+mn-lt"/>
              </a:rPr>
              <a:t> Response </a:t>
            </a:r>
            <a:r>
              <a:rPr lang="de-DE" dirty="0" err="1" smtClean="0">
                <a:latin typeface="+mn-lt"/>
              </a:rPr>
              <a:t>Functions</a:t>
            </a:r>
            <a:endParaRPr lang="de-DE" dirty="0">
              <a:latin typeface="+mn-lt"/>
            </a:endParaRPr>
          </a:p>
        </p:txBody>
      </p:sp>
      <p:sp>
        <p:nvSpPr>
          <p:cNvPr id="4" name="Freeform 30377"/>
          <p:cNvSpPr>
            <a:spLocks noEditPoints="1"/>
          </p:cNvSpPr>
          <p:nvPr/>
        </p:nvSpPr>
        <p:spPr bwMode="auto">
          <a:xfrm>
            <a:off x="3509999" y="1775885"/>
            <a:ext cx="3613150" cy="2894013"/>
          </a:xfrm>
          <a:custGeom>
            <a:avLst/>
            <a:gdLst/>
            <a:ahLst/>
            <a:cxnLst>
              <a:cxn ang="0">
                <a:pos x="0" y="0"/>
              </a:cxn>
              <a:cxn ang="0">
                <a:pos x="2077" y="0"/>
              </a:cxn>
              <a:cxn ang="0">
                <a:pos x="0" y="1638"/>
              </a:cxn>
              <a:cxn ang="0">
                <a:pos x="2077" y="1638"/>
              </a:cxn>
              <a:cxn ang="0">
                <a:pos x="2077" y="1638"/>
              </a:cxn>
              <a:cxn ang="0">
                <a:pos x="2077" y="0"/>
              </a:cxn>
              <a:cxn ang="0">
                <a:pos x="0" y="1638"/>
              </a:cxn>
              <a:cxn ang="0">
                <a:pos x="0" y="0"/>
              </a:cxn>
            </a:cxnLst>
            <a:rect l="0" t="0" r="r" b="b"/>
            <a:pathLst>
              <a:path w="2077" h="1638">
                <a:moveTo>
                  <a:pt x="0" y="0"/>
                </a:moveTo>
                <a:lnTo>
                  <a:pt x="2077" y="0"/>
                </a:lnTo>
                <a:moveTo>
                  <a:pt x="0" y="1638"/>
                </a:moveTo>
                <a:lnTo>
                  <a:pt x="2077" y="1638"/>
                </a:lnTo>
                <a:moveTo>
                  <a:pt x="2077" y="1638"/>
                </a:moveTo>
                <a:lnTo>
                  <a:pt x="2077" y="0"/>
                </a:lnTo>
                <a:moveTo>
                  <a:pt x="0" y="1638"/>
                </a:moveTo>
                <a:lnTo>
                  <a:pt x="0"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6" name="Freeform 30527"/>
          <p:cNvSpPr>
            <a:spLocks/>
          </p:cNvSpPr>
          <p:nvPr/>
        </p:nvSpPr>
        <p:spPr bwMode="auto">
          <a:xfrm>
            <a:off x="3492536" y="1783823"/>
            <a:ext cx="3627438" cy="2901950"/>
          </a:xfrm>
          <a:custGeom>
            <a:avLst/>
            <a:gdLst/>
            <a:ahLst/>
            <a:cxnLst>
              <a:cxn ang="0">
                <a:pos x="16" y="830"/>
              </a:cxn>
              <a:cxn ang="0">
                <a:pos x="32" y="817"/>
              </a:cxn>
              <a:cxn ang="0">
                <a:pos x="49" y="804"/>
              </a:cxn>
              <a:cxn ang="0">
                <a:pos x="66" y="791"/>
              </a:cxn>
              <a:cxn ang="0">
                <a:pos x="82" y="777"/>
              </a:cxn>
              <a:cxn ang="0">
                <a:pos x="99" y="764"/>
              </a:cxn>
              <a:cxn ang="0">
                <a:pos x="116" y="751"/>
              </a:cxn>
              <a:cxn ang="0">
                <a:pos x="131" y="739"/>
              </a:cxn>
              <a:cxn ang="0">
                <a:pos x="148" y="725"/>
              </a:cxn>
              <a:cxn ang="0">
                <a:pos x="165" y="712"/>
              </a:cxn>
              <a:cxn ang="0">
                <a:pos x="182" y="699"/>
              </a:cxn>
              <a:cxn ang="0">
                <a:pos x="198" y="686"/>
              </a:cxn>
              <a:cxn ang="0">
                <a:pos x="215" y="673"/>
              </a:cxn>
              <a:cxn ang="0">
                <a:pos x="232" y="659"/>
              </a:cxn>
              <a:cxn ang="0">
                <a:pos x="248" y="646"/>
              </a:cxn>
              <a:cxn ang="0">
                <a:pos x="265" y="633"/>
              </a:cxn>
              <a:cxn ang="0">
                <a:pos x="282" y="620"/>
              </a:cxn>
              <a:cxn ang="0">
                <a:pos x="299" y="606"/>
              </a:cxn>
              <a:cxn ang="0">
                <a:pos x="315" y="593"/>
              </a:cxn>
              <a:cxn ang="0">
                <a:pos x="332" y="580"/>
              </a:cxn>
              <a:cxn ang="0">
                <a:pos x="349" y="567"/>
              </a:cxn>
              <a:cxn ang="0">
                <a:pos x="366" y="554"/>
              </a:cxn>
              <a:cxn ang="0">
                <a:pos x="382" y="540"/>
              </a:cxn>
              <a:cxn ang="0">
                <a:pos x="399" y="527"/>
              </a:cxn>
              <a:cxn ang="0">
                <a:pos x="416" y="514"/>
              </a:cxn>
              <a:cxn ang="0">
                <a:pos x="432" y="501"/>
              </a:cxn>
              <a:cxn ang="0">
                <a:pos x="449" y="488"/>
              </a:cxn>
              <a:cxn ang="0">
                <a:pos x="466" y="474"/>
              </a:cxn>
              <a:cxn ang="0">
                <a:pos x="482" y="461"/>
              </a:cxn>
              <a:cxn ang="0">
                <a:pos x="499" y="448"/>
              </a:cxn>
              <a:cxn ang="0">
                <a:pos x="516" y="435"/>
              </a:cxn>
              <a:cxn ang="0">
                <a:pos x="533" y="421"/>
              </a:cxn>
              <a:cxn ang="0">
                <a:pos x="549" y="408"/>
              </a:cxn>
              <a:cxn ang="0">
                <a:pos x="566" y="395"/>
              </a:cxn>
              <a:cxn ang="0">
                <a:pos x="583" y="382"/>
              </a:cxn>
              <a:cxn ang="0">
                <a:pos x="600" y="369"/>
              </a:cxn>
              <a:cxn ang="0">
                <a:pos x="616" y="355"/>
              </a:cxn>
              <a:cxn ang="0">
                <a:pos x="633" y="342"/>
              </a:cxn>
              <a:cxn ang="0">
                <a:pos x="650" y="329"/>
              </a:cxn>
              <a:cxn ang="0">
                <a:pos x="666" y="316"/>
              </a:cxn>
              <a:cxn ang="0">
                <a:pos x="683" y="303"/>
              </a:cxn>
              <a:cxn ang="0">
                <a:pos x="700" y="289"/>
              </a:cxn>
              <a:cxn ang="0">
                <a:pos x="716" y="276"/>
              </a:cxn>
              <a:cxn ang="0">
                <a:pos x="733" y="263"/>
              </a:cxn>
              <a:cxn ang="0">
                <a:pos x="750" y="250"/>
              </a:cxn>
              <a:cxn ang="0">
                <a:pos x="767" y="236"/>
              </a:cxn>
              <a:cxn ang="0">
                <a:pos x="783" y="223"/>
              </a:cxn>
              <a:cxn ang="0">
                <a:pos x="800" y="210"/>
              </a:cxn>
              <a:cxn ang="0">
                <a:pos x="817" y="197"/>
              </a:cxn>
              <a:cxn ang="0">
                <a:pos x="834" y="184"/>
              </a:cxn>
              <a:cxn ang="0">
                <a:pos x="850" y="170"/>
              </a:cxn>
              <a:cxn ang="0">
                <a:pos x="867" y="157"/>
              </a:cxn>
              <a:cxn ang="0">
                <a:pos x="883" y="144"/>
              </a:cxn>
              <a:cxn ang="0">
                <a:pos x="900" y="131"/>
              </a:cxn>
              <a:cxn ang="0">
                <a:pos x="917" y="118"/>
              </a:cxn>
              <a:cxn ang="0">
                <a:pos x="934" y="104"/>
              </a:cxn>
              <a:cxn ang="0">
                <a:pos x="950" y="91"/>
              </a:cxn>
              <a:cxn ang="0">
                <a:pos x="967" y="78"/>
              </a:cxn>
              <a:cxn ang="0">
                <a:pos x="984" y="65"/>
              </a:cxn>
              <a:cxn ang="0">
                <a:pos x="1001" y="51"/>
              </a:cxn>
              <a:cxn ang="0">
                <a:pos x="1017" y="38"/>
              </a:cxn>
              <a:cxn ang="0">
                <a:pos x="1034" y="25"/>
              </a:cxn>
              <a:cxn ang="0">
                <a:pos x="1051" y="12"/>
              </a:cxn>
            </a:cxnLst>
            <a:rect l="0" t="0" r="r" b="b"/>
            <a:pathLst>
              <a:path w="1066" h="843">
                <a:moveTo>
                  <a:pt x="0" y="843"/>
                </a:moveTo>
                <a:cubicBezTo>
                  <a:pt x="1" y="842"/>
                  <a:pt x="1" y="842"/>
                  <a:pt x="1" y="842"/>
                </a:cubicBezTo>
                <a:cubicBezTo>
                  <a:pt x="2" y="841"/>
                  <a:pt x="2" y="841"/>
                  <a:pt x="2" y="841"/>
                </a:cubicBezTo>
                <a:cubicBezTo>
                  <a:pt x="3" y="840"/>
                  <a:pt x="3" y="840"/>
                  <a:pt x="3" y="840"/>
                </a:cubicBezTo>
                <a:cubicBezTo>
                  <a:pt x="4" y="839"/>
                  <a:pt x="4" y="839"/>
                  <a:pt x="4" y="839"/>
                </a:cubicBezTo>
                <a:cubicBezTo>
                  <a:pt x="5" y="839"/>
                  <a:pt x="5" y="839"/>
                  <a:pt x="5" y="839"/>
                </a:cubicBezTo>
                <a:cubicBezTo>
                  <a:pt x="6" y="838"/>
                  <a:pt x="6" y="838"/>
                  <a:pt x="6" y="838"/>
                </a:cubicBezTo>
                <a:cubicBezTo>
                  <a:pt x="7" y="837"/>
                  <a:pt x="7" y="837"/>
                  <a:pt x="7" y="837"/>
                </a:cubicBezTo>
                <a:cubicBezTo>
                  <a:pt x="8" y="836"/>
                  <a:pt x="8" y="836"/>
                  <a:pt x="8" y="836"/>
                </a:cubicBezTo>
                <a:cubicBezTo>
                  <a:pt x="9" y="835"/>
                  <a:pt x="9" y="835"/>
                  <a:pt x="9" y="835"/>
                </a:cubicBezTo>
                <a:cubicBezTo>
                  <a:pt x="10" y="834"/>
                  <a:pt x="10" y="834"/>
                  <a:pt x="10" y="834"/>
                </a:cubicBezTo>
                <a:cubicBezTo>
                  <a:pt x="11" y="834"/>
                  <a:pt x="11" y="834"/>
                  <a:pt x="11" y="834"/>
                </a:cubicBezTo>
                <a:cubicBezTo>
                  <a:pt x="12" y="833"/>
                  <a:pt x="12" y="833"/>
                  <a:pt x="12" y="833"/>
                </a:cubicBezTo>
                <a:cubicBezTo>
                  <a:pt x="14" y="832"/>
                  <a:pt x="14" y="832"/>
                  <a:pt x="14" y="832"/>
                </a:cubicBezTo>
                <a:cubicBezTo>
                  <a:pt x="15" y="831"/>
                  <a:pt x="15" y="831"/>
                  <a:pt x="15" y="831"/>
                </a:cubicBezTo>
                <a:cubicBezTo>
                  <a:pt x="16" y="830"/>
                  <a:pt x="16" y="830"/>
                  <a:pt x="16" y="830"/>
                </a:cubicBezTo>
                <a:cubicBezTo>
                  <a:pt x="17" y="829"/>
                  <a:pt x="17" y="829"/>
                  <a:pt x="17" y="829"/>
                </a:cubicBezTo>
                <a:cubicBezTo>
                  <a:pt x="18" y="829"/>
                  <a:pt x="18" y="829"/>
                  <a:pt x="18" y="829"/>
                </a:cubicBezTo>
                <a:cubicBezTo>
                  <a:pt x="19" y="828"/>
                  <a:pt x="19" y="828"/>
                  <a:pt x="19" y="828"/>
                </a:cubicBezTo>
                <a:cubicBezTo>
                  <a:pt x="20" y="827"/>
                  <a:pt x="20" y="827"/>
                  <a:pt x="20" y="827"/>
                </a:cubicBezTo>
                <a:cubicBezTo>
                  <a:pt x="21" y="826"/>
                  <a:pt x="21" y="826"/>
                  <a:pt x="21" y="826"/>
                </a:cubicBezTo>
                <a:cubicBezTo>
                  <a:pt x="22" y="825"/>
                  <a:pt x="22" y="825"/>
                  <a:pt x="22" y="825"/>
                </a:cubicBezTo>
                <a:cubicBezTo>
                  <a:pt x="23" y="824"/>
                  <a:pt x="23" y="824"/>
                  <a:pt x="23" y="824"/>
                </a:cubicBezTo>
                <a:cubicBezTo>
                  <a:pt x="24" y="824"/>
                  <a:pt x="24" y="824"/>
                  <a:pt x="24" y="824"/>
                </a:cubicBezTo>
                <a:cubicBezTo>
                  <a:pt x="25" y="823"/>
                  <a:pt x="25" y="823"/>
                  <a:pt x="25" y="823"/>
                </a:cubicBezTo>
                <a:cubicBezTo>
                  <a:pt x="26" y="822"/>
                  <a:pt x="26" y="822"/>
                  <a:pt x="26" y="822"/>
                </a:cubicBezTo>
                <a:cubicBezTo>
                  <a:pt x="27" y="821"/>
                  <a:pt x="27" y="821"/>
                  <a:pt x="27" y="821"/>
                </a:cubicBezTo>
                <a:cubicBezTo>
                  <a:pt x="28" y="820"/>
                  <a:pt x="28" y="820"/>
                  <a:pt x="28" y="820"/>
                </a:cubicBezTo>
                <a:cubicBezTo>
                  <a:pt x="29" y="820"/>
                  <a:pt x="29" y="820"/>
                  <a:pt x="29" y="820"/>
                </a:cubicBezTo>
                <a:cubicBezTo>
                  <a:pt x="30" y="819"/>
                  <a:pt x="30" y="819"/>
                  <a:pt x="30" y="819"/>
                </a:cubicBezTo>
                <a:cubicBezTo>
                  <a:pt x="31" y="818"/>
                  <a:pt x="31" y="818"/>
                  <a:pt x="31" y="818"/>
                </a:cubicBezTo>
                <a:cubicBezTo>
                  <a:pt x="32" y="817"/>
                  <a:pt x="32" y="817"/>
                  <a:pt x="32" y="817"/>
                </a:cubicBezTo>
                <a:cubicBezTo>
                  <a:pt x="33" y="816"/>
                  <a:pt x="33" y="816"/>
                  <a:pt x="33" y="816"/>
                </a:cubicBezTo>
                <a:cubicBezTo>
                  <a:pt x="34" y="815"/>
                  <a:pt x="34" y="815"/>
                  <a:pt x="34" y="815"/>
                </a:cubicBezTo>
                <a:cubicBezTo>
                  <a:pt x="35" y="815"/>
                  <a:pt x="35" y="815"/>
                  <a:pt x="35" y="815"/>
                </a:cubicBezTo>
                <a:cubicBezTo>
                  <a:pt x="36" y="814"/>
                  <a:pt x="36" y="814"/>
                  <a:pt x="36" y="814"/>
                </a:cubicBezTo>
                <a:cubicBezTo>
                  <a:pt x="37" y="813"/>
                  <a:pt x="37" y="813"/>
                  <a:pt x="37" y="813"/>
                </a:cubicBezTo>
                <a:cubicBezTo>
                  <a:pt x="39" y="812"/>
                  <a:pt x="39" y="812"/>
                  <a:pt x="39" y="812"/>
                </a:cubicBezTo>
                <a:cubicBezTo>
                  <a:pt x="40" y="811"/>
                  <a:pt x="40" y="811"/>
                  <a:pt x="40" y="811"/>
                </a:cubicBezTo>
                <a:cubicBezTo>
                  <a:pt x="41" y="810"/>
                  <a:pt x="41" y="810"/>
                  <a:pt x="41" y="810"/>
                </a:cubicBezTo>
                <a:cubicBezTo>
                  <a:pt x="42" y="810"/>
                  <a:pt x="42" y="810"/>
                  <a:pt x="42" y="810"/>
                </a:cubicBezTo>
                <a:cubicBezTo>
                  <a:pt x="43" y="809"/>
                  <a:pt x="43" y="809"/>
                  <a:pt x="43" y="809"/>
                </a:cubicBezTo>
                <a:cubicBezTo>
                  <a:pt x="44" y="808"/>
                  <a:pt x="44" y="808"/>
                  <a:pt x="44" y="808"/>
                </a:cubicBezTo>
                <a:cubicBezTo>
                  <a:pt x="45" y="807"/>
                  <a:pt x="45" y="807"/>
                  <a:pt x="45" y="807"/>
                </a:cubicBezTo>
                <a:cubicBezTo>
                  <a:pt x="46" y="806"/>
                  <a:pt x="46" y="806"/>
                  <a:pt x="46" y="806"/>
                </a:cubicBezTo>
                <a:cubicBezTo>
                  <a:pt x="47" y="805"/>
                  <a:pt x="47" y="805"/>
                  <a:pt x="47" y="805"/>
                </a:cubicBezTo>
                <a:cubicBezTo>
                  <a:pt x="48" y="805"/>
                  <a:pt x="48" y="805"/>
                  <a:pt x="48" y="805"/>
                </a:cubicBezTo>
                <a:cubicBezTo>
                  <a:pt x="49" y="804"/>
                  <a:pt x="49" y="804"/>
                  <a:pt x="49" y="804"/>
                </a:cubicBezTo>
                <a:cubicBezTo>
                  <a:pt x="50" y="803"/>
                  <a:pt x="50" y="803"/>
                  <a:pt x="50" y="803"/>
                </a:cubicBezTo>
                <a:cubicBezTo>
                  <a:pt x="51" y="802"/>
                  <a:pt x="51" y="802"/>
                  <a:pt x="51" y="802"/>
                </a:cubicBezTo>
                <a:cubicBezTo>
                  <a:pt x="52" y="801"/>
                  <a:pt x="52" y="801"/>
                  <a:pt x="52" y="801"/>
                </a:cubicBezTo>
                <a:cubicBezTo>
                  <a:pt x="53" y="800"/>
                  <a:pt x="53" y="800"/>
                  <a:pt x="53" y="800"/>
                </a:cubicBezTo>
                <a:cubicBezTo>
                  <a:pt x="54" y="800"/>
                  <a:pt x="54" y="800"/>
                  <a:pt x="54" y="800"/>
                </a:cubicBezTo>
                <a:cubicBezTo>
                  <a:pt x="55" y="799"/>
                  <a:pt x="55" y="799"/>
                  <a:pt x="55" y="799"/>
                </a:cubicBezTo>
                <a:cubicBezTo>
                  <a:pt x="56" y="798"/>
                  <a:pt x="56" y="798"/>
                  <a:pt x="56" y="798"/>
                </a:cubicBezTo>
                <a:cubicBezTo>
                  <a:pt x="57" y="797"/>
                  <a:pt x="57" y="797"/>
                  <a:pt x="57" y="797"/>
                </a:cubicBezTo>
                <a:cubicBezTo>
                  <a:pt x="58" y="796"/>
                  <a:pt x="58" y="796"/>
                  <a:pt x="58" y="796"/>
                </a:cubicBezTo>
                <a:cubicBezTo>
                  <a:pt x="60" y="796"/>
                  <a:pt x="60" y="796"/>
                  <a:pt x="60" y="796"/>
                </a:cubicBezTo>
                <a:cubicBezTo>
                  <a:pt x="61" y="795"/>
                  <a:pt x="61" y="795"/>
                  <a:pt x="61" y="795"/>
                </a:cubicBezTo>
                <a:cubicBezTo>
                  <a:pt x="62" y="794"/>
                  <a:pt x="62" y="794"/>
                  <a:pt x="62" y="794"/>
                </a:cubicBezTo>
                <a:cubicBezTo>
                  <a:pt x="63" y="793"/>
                  <a:pt x="63" y="793"/>
                  <a:pt x="63" y="793"/>
                </a:cubicBezTo>
                <a:cubicBezTo>
                  <a:pt x="64" y="792"/>
                  <a:pt x="64" y="792"/>
                  <a:pt x="64" y="792"/>
                </a:cubicBezTo>
                <a:cubicBezTo>
                  <a:pt x="65" y="791"/>
                  <a:pt x="65" y="791"/>
                  <a:pt x="65" y="791"/>
                </a:cubicBezTo>
                <a:cubicBezTo>
                  <a:pt x="66" y="791"/>
                  <a:pt x="66" y="791"/>
                  <a:pt x="66" y="791"/>
                </a:cubicBezTo>
                <a:cubicBezTo>
                  <a:pt x="67" y="790"/>
                  <a:pt x="67" y="790"/>
                  <a:pt x="67" y="790"/>
                </a:cubicBezTo>
                <a:cubicBezTo>
                  <a:pt x="68" y="789"/>
                  <a:pt x="68" y="789"/>
                  <a:pt x="68" y="789"/>
                </a:cubicBezTo>
                <a:cubicBezTo>
                  <a:pt x="69" y="788"/>
                  <a:pt x="69" y="788"/>
                  <a:pt x="69" y="788"/>
                </a:cubicBezTo>
                <a:cubicBezTo>
                  <a:pt x="70" y="787"/>
                  <a:pt x="70" y="787"/>
                  <a:pt x="70" y="787"/>
                </a:cubicBezTo>
                <a:cubicBezTo>
                  <a:pt x="71" y="786"/>
                  <a:pt x="71" y="786"/>
                  <a:pt x="71" y="786"/>
                </a:cubicBezTo>
                <a:cubicBezTo>
                  <a:pt x="72" y="786"/>
                  <a:pt x="72" y="786"/>
                  <a:pt x="72" y="786"/>
                </a:cubicBezTo>
                <a:cubicBezTo>
                  <a:pt x="73" y="785"/>
                  <a:pt x="73" y="785"/>
                  <a:pt x="73" y="785"/>
                </a:cubicBezTo>
                <a:cubicBezTo>
                  <a:pt x="74" y="784"/>
                  <a:pt x="74" y="784"/>
                  <a:pt x="74" y="784"/>
                </a:cubicBezTo>
                <a:cubicBezTo>
                  <a:pt x="75" y="783"/>
                  <a:pt x="75" y="783"/>
                  <a:pt x="75" y="783"/>
                </a:cubicBezTo>
                <a:cubicBezTo>
                  <a:pt x="76" y="782"/>
                  <a:pt x="76" y="782"/>
                  <a:pt x="76" y="782"/>
                </a:cubicBezTo>
                <a:cubicBezTo>
                  <a:pt x="77" y="781"/>
                  <a:pt x="77" y="781"/>
                  <a:pt x="77" y="781"/>
                </a:cubicBezTo>
                <a:cubicBezTo>
                  <a:pt x="78" y="781"/>
                  <a:pt x="78" y="781"/>
                  <a:pt x="78" y="781"/>
                </a:cubicBezTo>
                <a:cubicBezTo>
                  <a:pt x="79" y="780"/>
                  <a:pt x="79" y="780"/>
                  <a:pt x="79" y="780"/>
                </a:cubicBezTo>
                <a:cubicBezTo>
                  <a:pt x="80" y="779"/>
                  <a:pt x="80" y="779"/>
                  <a:pt x="80" y="779"/>
                </a:cubicBezTo>
                <a:cubicBezTo>
                  <a:pt x="81" y="778"/>
                  <a:pt x="81" y="778"/>
                  <a:pt x="81" y="778"/>
                </a:cubicBezTo>
                <a:cubicBezTo>
                  <a:pt x="82" y="777"/>
                  <a:pt x="82" y="777"/>
                  <a:pt x="82" y="777"/>
                </a:cubicBezTo>
                <a:cubicBezTo>
                  <a:pt x="83" y="776"/>
                  <a:pt x="83" y="776"/>
                  <a:pt x="83" y="776"/>
                </a:cubicBezTo>
                <a:cubicBezTo>
                  <a:pt x="84" y="776"/>
                  <a:pt x="84" y="776"/>
                  <a:pt x="84" y="776"/>
                </a:cubicBezTo>
                <a:cubicBezTo>
                  <a:pt x="86" y="775"/>
                  <a:pt x="86" y="775"/>
                  <a:pt x="86" y="775"/>
                </a:cubicBezTo>
                <a:cubicBezTo>
                  <a:pt x="87" y="774"/>
                  <a:pt x="87" y="774"/>
                  <a:pt x="87" y="774"/>
                </a:cubicBezTo>
                <a:cubicBezTo>
                  <a:pt x="88" y="773"/>
                  <a:pt x="88" y="773"/>
                  <a:pt x="88" y="773"/>
                </a:cubicBezTo>
                <a:cubicBezTo>
                  <a:pt x="89" y="772"/>
                  <a:pt x="89" y="772"/>
                  <a:pt x="89" y="772"/>
                </a:cubicBezTo>
                <a:cubicBezTo>
                  <a:pt x="90" y="772"/>
                  <a:pt x="90" y="772"/>
                  <a:pt x="90" y="772"/>
                </a:cubicBezTo>
                <a:cubicBezTo>
                  <a:pt x="91" y="771"/>
                  <a:pt x="91" y="771"/>
                  <a:pt x="91" y="771"/>
                </a:cubicBezTo>
                <a:cubicBezTo>
                  <a:pt x="92" y="770"/>
                  <a:pt x="92" y="770"/>
                  <a:pt x="92" y="770"/>
                </a:cubicBezTo>
                <a:cubicBezTo>
                  <a:pt x="93" y="769"/>
                  <a:pt x="93" y="769"/>
                  <a:pt x="93" y="769"/>
                </a:cubicBezTo>
                <a:cubicBezTo>
                  <a:pt x="94" y="768"/>
                  <a:pt x="94" y="768"/>
                  <a:pt x="94" y="768"/>
                </a:cubicBezTo>
                <a:cubicBezTo>
                  <a:pt x="95" y="768"/>
                  <a:pt x="95" y="768"/>
                  <a:pt x="95" y="768"/>
                </a:cubicBezTo>
                <a:cubicBezTo>
                  <a:pt x="96" y="767"/>
                  <a:pt x="96" y="767"/>
                  <a:pt x="96" y="767"/>
                </a:cubicBezTo>
                <a:cubicBezTo>
                  <a:pt x="97" y="766"/>
                  <a:pt x="97" y="766"/>
                  <a:pt x="97" y="766"/>
                </a:cubicBezTo>
                <a:cubicBezTo>
                  <a:pt x="98" y="765"/>
                  <a:pt x="98" y="765"/>
                  <a:pt x="98" y="765"/>
                </a:cubicBezTo>
                <a:cubicBezTo>
                  <a:pt x="99" y="764"/>
                  <a:pt x="99" y="764"/>
                  <a:pt x="99" y="764"/>
                </a:cubicBezTo>
                <a:cubicBezTo>
                  <a:pt x="100" y="763"/>
                  <a:pt x="100" y="763"/>
                  <a:pt x="100" y="763"/>
                </a:cubicBezTo>
                <a:cubicBezTo>
                  <a:pt x="101" y="763"/>
                  <a:pt x="101" y="763"/>
                  <a:pt x="101" y="763"/>
                </a:cubicBezTo>
                <a:cubicBezTo>
                  <a:pt x="102" y="762"/>
                  <a:pt x="102" y="762"/>
                  <a:pt x="102" y="762"/>
                </a:cubicBezTo>
                <a:cubicBezTo>
                  <a:pt x="103" y="761"/>
                  <a:pt x="103" y="761"/>
                  <a:pt x="103" y="761"/>
                </a:cubicBezTo>
                <a:cubicBezTo>
                  <a:pt x="104" y="760"/>
                  <a:pt x="104" y="760"/>
                  <a:pt x="104" y="760"/>
                </a:cubicBezTo>
                <a:cubicBezTo>
                  <a:pt x="105" y="759"/>
                  <a:pt x="105" y="759"/>
                  <a:pt x="105" y="759"/>
                </a:cubicBezTo>
                <a:cubicBezTo>
                  <a:pt x="107" y="758"/>
                  <a:pt x="107" y="758"/>
                  <a:pt x="107" y="758"/>
                </a:cubicBezTo>
                <a:cubicBezTo>
                  <a:pt x="108" y="758"/>
                  <a:pt x="108" y="758"/>
                  <a:pt x="108" y="758"/>
                </a:cubicBezTo>
                <a:cubicBezTo>
                  <a:pt x="109" y="757"/>
                  <a:pt x="109" y="757"/>
                  <a:pt x="109" y="757"/>
                </a:cubicBezTo>
                <a:cubicBezTo>
                  <a:pt x="110" y="756"/>
                  <a:pt x="110" y="756"/>
                  <a:pt x="110" y="756"/>
                </a:cubicBezTo>
                <a:cubicBezTo>
                  <a:pt x="111" y="755"/>
                  <a:pt x="111" y="755"/>
                  <a:pt x="111" y="755"/>
                </a:cubicBezTo>
                <a:cubicBezTo>
                  <a:pt x="112" y="754"/>
                  <a:pt x="112" y="754"/>
                  <a:pt x="112" y="754"/>
                </a:cubicBezTo>
                <a:cubicBezTo>
                  <a:pt x="113" y="754"/>
                  <a:pt x="113" y="754"/>
                  <a:pt x="113" y="754"/>
                </a:cubicBezTo>
                <a:cubicBezTo>
                  <a:pt x="114" y="753"/>
                  <a:pt x="114" y="753"/>
                  <a:pt x="114" y="753"/>
                </a:cubicBezTo>
                <a:cubicBezTo>
                  <a:pt x="115" y="752"/>
                  <a:pt x="115" y="752"/>
                  <a:pt x="115" y="752"/>
                </a:cubicBezTo>
                <a:cubicBezTo>
                  <a:pt x="116" y="751"/>
                  <a:pt x="116" y="751"/>
                  <a:pt x="116" y="751"/>
                </a:cubicBezTo>
                <a:cubicBezTo>
                  <a:pt x="117" y="750"/>
                  <a:pt x="117" y="750"/>
                  <a:pt x="117" y="750"/>
                </a:cubicBezTo>
                <a:cubicBezTo>
                  <a:pt x="118" y="749"/>
                  <a:pt x="118" y="749"/>
                  <a:pt x="118" y="749"/>
                </a:cubicBezTo>
                <a:cubicBezTo>
                  <a:pt x="119" y="749"/>
                  <a:pt x="119" y="749"/>
                  <a:pt x="119" y="749"/>
                </a:cubicBezTo>
                <a:cubicBezTo>
                  <a:pt x="120" y="748"/>
                  <a:pt x="120" y="748"/>
                  <a:pt x="120" y="748"/>
                </a:cubicBezTo>
                <a:cubicBezTo>
                  <a:pt x="121" y="747"/>
                  <a:pt x="121" y="747"/>
                  <a:pt x="121" y="747"/>
                </a:cubicBezTo>
                <a:cubicBezTo>
                  <a:pt x="122" y="746"/>
                  <a:pt x="122" y="746"/>
                  <a:pt x="122" y="746"/>
                </a:cubicBezTo>
                <a:cubicBezTo>
                  <a:pt x="123" y="745"/>
                  <a:pt x="123" y="745"/>
                  <a:pt x="123" y="745"/>
                </a:cubicBezTo>
                <a:cubicBezTo>
                  <a:pt x="124" y="744"/>
                  <a:pt x="124" y="744"/>
                  <a:pt x="124" y="744"/>
                </a:cubicBezTo>
                <a:cubicBezTo>
                  <a:pt x="125" y="744"/>
                  <a:pt x="125" y="744"/>
                  <a:pt x="125" y="744"/>
                </a:cubicBezTo>
                <a:cubicBezTo>
                  <a:pt x="126" y="743"/>
                  <a:pt x="126" y="743"/>
                  <a:pt x="126" y="743"/>
                </a:cubicBezTo>
                <a:cubicBezTo>
                  <a:pt x="127" y="742"/>
                  <a:pt x="127" y="742"/>
                  <a:pt x="127" y="742"/>
                </a:cubicBezTo>
                <a:cubicBezTo>
                  <a:pt x="128" y="741"/>
                  <a:pt x="128" y="741"/>
                  <a:pt x="128" y="741"/>
                </a:cubicBezTo>
                <a:cubicBezTo>
                  <a:pt x="129" y="740"/>
                  <a:pt x="129" y="740"/>
                  <a:pt x="129" y="740"/>
                </a:cubicBezTo>
                <a:cubicBezTo>
                  <a:pt x="129" y="740"/>
                  <a:pt x="129" y="740"/>
                  <a:pt x="129" y="740"/>
                </a:cubicBezTo>
                <a:cubicBezTo>
                  <a:pt x="130" y="739"/>
                  <a:pt x="130" y="739"/>
                  <a:pt x="130" y="739"/>
                </a:cubicBezTo>
                <a:cubicBezTo>
                  <a:pt x="131" y="739"/>
                  <a:pt x="131" y="739"/>
                  <a:pt x="131" y="739"/>
                </a:cubicBezTo>
                <a:cubicBezTo>
                  <a:pt x="133" y="738"/>
                  <a:pt x="133" y="738"/>
                  <a:pt x="133" y="738"/>
                </a:cubicBezTo>
                <a:cubicBezTo>
                  <a:pt x="134" y="737"/>
                  <a:pt x="134" y="737"/>
                  <a:pt x="134" y="737"/>
                </a:cubicBezTo>
                <a:cubicBezTo>
                  <a:pt x="135" y="736"/>
                  <a:pt x="135" y="736"/>
                  <a:pt x="135" y="736"/>
                </a:cubicBezTo>
                <a:cubicBezTo>
                  <a:pt x="136" y="735"/>
                  <a:pt x="136" y="735"/>
                  <a:pt x="136" y="735"/>
                </a:cubicBezTo>
                <a:cubicBezTo>
                  <a:pt x="137" y="734"/>
                  <a:pt x="137" y="734"/>
                  <a:pt x="137" y="734"/>
                </a:cubicBezTo>
                <a:cubicBezTo>
                  <a:pt x="138" y="734"/>
                  <a:pt x="138" y="734"/>
                  <a:pt x="138" y="734"/>
                </a:cubicBezTo>
                <a:cubicBezTo>
                  <a:pt x="139" y="733"/>
                  <a:pt x="139" y="733"/>
                  <a:pt x="139" y="733"/>
                </a:cubicBezTo>
                <a:cubicBezTo>
                  <a:pt x="140" y="732"/>
                  <a:pt x="140" y="732"/>
                  <a:pt x="140" y="732"/>
                </a:cubicBezTo>
                <a:cubicBezTo>
                  <a:pt x="141" y="731"/>
                  <a:pt x="141" y="731"/>
                  <a:pt x="141" y="731"/>
                </a:cubicBezTo>
                <a:cubicBezTo>
                  <a:pt x="142" y="730"/>
                  <a:pt x="142" y="730"/>
                  <a:pt x="142" y="730"/>
                </a:cubicBezTo>
                <a:cubicBezTo>
                  <a:pt x="143" y="730"/>
                  <a:pt x="143" y="730"/>
                  <a:pt x="143" y="730"/>
                </a:cubicBezTo>
                <a:cubicBezTo>
                  <a:pt x="144" y="729"/>
                  <a:pt x="144" y="729"/>
                  <a:pt x="144" y="729"/>
                </a:cubicBezTo>
                <a:cubicBezTo>
                  <a:pt x="145" y="728"/>
                  <a:pt x="145" y="728"/>
                  <a:pt x="145" y="728"/>
                </a:cubicBezTo>
                <a:cubicBezTo>
                  <a:pt x="146" y="727"/>
                  <a:pt x="146" y="727"/>
                  <a:pt x="146" y="727"/>
                </a:cubicBezTo>
                <a:cubicBezTo>
                  <a:pt x="147" y="726"/>
                  <a:pt x="147" y="726"/>
                  <a:pt x="147" y="726"/>
                </a:cubicBezTo>
                <a:cubicBezTo>
                  <a:pt x="148" y="725"/>
                  <a:pt x="148" y="725"/>
                  <a:pt x="148" y="725"/>
                </a:cubicBezTo>
                <a:cubicBezTo>
                  <a:pt x="149" y="725"/>
                  <a:pt x="149" y="725"/>
                  <a:pt x="149" y="725"/>
                </a:cubicBezTo>
                <a:cubicBezTo>
                  <a:pt x="150" y="724"/>
                  <a:pt x="150" y="724"/>
                  <a:pt x="150" y="724"/>
                </a:cubicBezTo>
                <a:cubicBezTo>
                  <a:pt x="151" y="723"/>
                  <a:pt x="151" y="723"/>
                  <a:pt x="151" y="723"/>
                </a:cubicBezTo>
                <a:cubicBezTo>
                  <a:pt x="152" y="722"/>
                  <a:pt x="152" y="722"/>
                  <a:pt x="152" y="722"/>
                </a:cubicBezTo>
                <a:cubicBezTo>
                  <a:pt x="154" y="721"/>
                  <a:pt x="154" y="721"/>
                  <a:pt x="154" y="721"/>
                </a:cubicBezTo>
                <a:cubicBezTo>
                  <a:pt x="155" y="720"/>
                  <a:pt x="155" y="720"/>
                  <a:pt x="155" y="720"/>
                </a:cubicBezTo>
                <a:cubicBezTo>
                  <a:pt x="156" y="720"/>
                  <a:pt x="156" y="720"/>
                  <a:pt x="156" y="720"/>
                </a:cubicBezTo>
                <a:cubicBezTo>
                  <a:pt x="157" y="719"/>
                  <a:pt x="157" y="719"/>
                  <a:pt x="157" y="719"/>
                </a:cubicBezTo>
                <a:cubicBezTo>
                  <a:pt x="158" y="718"/>
                  <a:pt x="158" y="718"/>
                  <a:pt x="158" y="718"/>
                </a:cubicBezTo>
                <a:cubicBezTo>
                  <a:pt x="159" y="717"/>
                  <a:pt x="159" y="717"/>
                  <a:pt x="159" y="717"/>
                </a:cubicBezTo>
                <a:cubicBezTo>
                  <a:pt x="160" y="716"/>
                  <a:pt x="160" y="716"/>
                  <a:pt x="160" y="716"/>
                </a:cubicBezTo>
                <a:cubicBezTo>
                  <a:pt x="161" y="715"/>
                  <a:pt x="161" y="715"/>
                  <a:pt x="161" y="715"/>
                </a:cubicBezTo>
                <a:cubicBezTo>
                  <a:pt x="162" y="715"/>
                  <a:pt x="162" y="715"/>
                  <a:pt x="162" y="715"/>
                </a:cubicBezTo>
                <a:cubicBezTo>
                  <a:pt x="163" y="714"/>
                  <a:pt x="163" y="714"/>
                  <a:pt x="163" y="714"/>
                </a:cubicBezTo>
                <a:cubicBezTo>
                  <a:pt x="164" y="713"/>
                  <a:pt x="164" y="713"/>
                  <a:pt x="164" y="713"/>
                </a:cubicBezTo>
                <a:cubicBezTo>
                  <a:pt x="165" y="712"/>
                  <a:pt x="165" y="712"/>
                  <a:pt x="165" y="712"/>
                </a:cubicBezTo>
                <a:cubicBezTo>
                  <a:pt x="166" y="711"/>
                  <a:pt x="166" y="711"/>
                  <a:pt x="166" y="711"/>
                </a:cubicBezTo>
                <a:cubicBezTo>
                  <a:pt x="167" y="710"/>
                  <a:pt x="167" y="710"/>
                  <a:pt x="167" y="710"/>
                </a:cubicBezTo>
                <a:cubicBezTo>
                  <a:pt x="168" y="710"/>
                  <a:pt x="168" y="710"/>
                  <a:pt x="168" y="710"/>
                </a:cubicBezTo>
                <a:cubicBezTo>
                  <a:pt x="169" y="709"/>
                  <a:pt x="169" y="709"/>
                  <a:pt x="169" y="709"/>
                </a:cubicBezTo>
                <a:cubicBezTo>
                  <a:pt x="170" y="708"/>
                  <a:pt x="170" y="708"/>
                  <a:pt x="170" y="708"/>
                </a:cubicBezTo>
                <a:cubicBezTo>
                  <a:pt x="171" y="707"/>
                  <a:pt x="171" y="707"/>
                  <a:pt x="171" y="707"/>
                </a:cubicBezTo>
                <a:cubicBezTo>
                  <a:pt x="172" y="706"/>
                  <a:pt x="172" y="706"/>
                  <a:pt x="172" y="706"/>
                </a:cubicBezTo>
                <a:cubicBezTo>
                  <a:pt x="173" y="706"/>
                  <a:pt x="173" y="706"/>
                  <a:pt x="173" y="706"/>
                </a:cubicBezTo>
                <a:cubicBezTo>
                  <a:pt x="174" y="705"/>
                  <a:pt x="174" y="705"/>
                  <a:pt x="174" y="705"/>
                </a:cubicBezTo>
                <a:cubicBezTo>
                  <a:pt x="175" y="704"/>
                  <a:pt x="175" y="704"/>
                  <a:pt x="175" y="704"/>
                </a:cubicBezTo>
                <a:cubicBezTo>
                  <a:pt x="176" y="703"/>
                  <a:pt x="176" y="703"/>
                  <a:pt x="176" y="703"/>
                </a:cubicBezTo>
                <a:cubicBezTo>
                  <a:pt x="177" y="702"/>
                  <a:pt x="177" y="702"/>
                  <a:pt x="177" y="702"/>
                </a:cubicBezTo>
                <a:cubicBezTo>
                  <a:pt x="179" y="701"/>
                  <a:pt x="179" y="701"/>
                  <a:pt x="179" y="701"/>
                </a:cubicBezTo>
                <a:cubicBezTo>
                  <a:pt x="180" y="701"/>
                  <a:pt x="180" y="701"/>
                  <a:pt x="180" y="701"/>
                </a:cubicBezTo>
                <a:cubicBezTo>
                  <a:pt x="181" y="700"/>
                  <a:pt x="181" y="700"/>
                  <a:pt x="181" y="700"/>
                </a:cubicBezTo>
                <a:cubicBezTo>
                  <a:pt x="182" y="699"/>
                  <a:pt x="182" y="699"/>
                  <a:pt x="182" y="699"/>
                </a:cubicBezTo>
                <a:cubicBezTo>
                  <a:pt x="183" y="698"/>
                  <a:pt x="183" y="698"/>
                  <a:pt x="183" y="698"/>
                </a:cubicBezTo>
                <a:cubicBezTo>
                  <a:pt x="184" y="697"/>
                  <a:pt x="184" y="697"/>
                  <a:pt x="184" y="697"/>
                </a:cubicBezTo>
                <a:cubicBezTo>
                  <a:pt x="185" y="696"/>
                  <a:pt x="185" y="696"/>
                  <a:pt x="185" y="696"/>
                </a:cubicBezTo>
                <a:cubicBezTo>
                  <a:pt x="186" y="696"/>
                  <a:pt x="186" y="696"/>
                  <a:pt x="186" y="696"/>
                </a:cubicBezTo>
                <a:cubicBezTo>
                  <a:pt x="187" y="695"/>
                  <a:pt x="187" y="695"/>
                  <a:pt x="187" y="695"/>
                </a:cubicBezTo>
                <a:cubicBezTo>
                  <a:pt x="188" y="694"/>
                  <a:pt x="188" y="694"/>
                  <a:pt x="188" y="694"/>
                </a:cubicBezTo>
                <a:cubicBezTo>
                  <a:pt x="189" y="693"/>
                  <a:pt x="189" y="693"/>
                  <a:pt x="189" y="693"/>
                </a:cubicBezTo>
                <a:cubicBezTo>
                  <a:pt x="190" y="692"/>
                  <a:pt x="190" y="692"/>
                  <a:pt x="190" y="692"/>
                </a:cubicBezTo>
                <a:cubicBezTo>
                  <a:pt x="191" y="691"/>
                  <a:pt x="191" y="691"/>
                  <a:pt x="191" y="691"/>
                </a:cubicBezTo>
                <a:cubicBezTo>
                  <a:pt x="192" y="691"/>
                  <a:pt x="192" y="691"/>
                  <a:pt x="192" y="691"/>
                </a:cubicBezTo>
                <a:cubicBezTo>
                  <a:pt x="193" y="690"/>
                  <a:pt x="193" y="690"/>
                  <a:pt x="193" y="690"/>
                </a:cubicBezTo>
                <a:cubicBezTo>
                  <a:pt x="194" y="689"/>
                  <a:pt x="194" y="689"/>
                  <a:pt x="194" y="689"/>
                </a:cubicBezTo>
                <a:cubicBezTo>
                  <a:pt x="195" y="688"/>
                  <a:pt x="195" y="688"/>
                  <a:pt x="195" y="688"/>
                </a:cubicBezTo>
                <a:cubicBezTo>
                  <a:pt x="196" y="687"/>
                  <a:pt x="196" y="687"/>
                  <a:pt x="196" y="687"/>
                </a:cubicBezTo>
                <a:cubicBezTo>
                  <a:pt x="197" y="686"/>
                  <a:pt x="197" y="686"/>
                  <a:pt x="197" y="686"/>
                </a:cubicBezTo>
                <a:cubicBezTo>
                  <a:pt x="198" y="686"/>
                  <a:pt x="198" y="686"/>
                  <a:pt x="198" y="686"/>
                </a:cubicBezTo>
                <a:cubicBezTo>
                  <a:pt x="199" y="685"/>
                  <a:pt x="199" y="685"/>
                  <a:pt x="199" y="685"/>
                </a:cubicBezTo>
                <a:cubicBezTo>
                  <a:pt x="201" y="684"/>
                  <a:pt x="201" y="684"/>
                  <a:pt x="201" y="684"/>
                </a:cubicBezTo>
                <a:cubicBezTo>
                  <a:pt x="202" y="683"/>
                  <a:pt x="202" y="683"/>
                  <a:pt x="202" y="683"/>
                </a:cubicBezTo>
                <a:cubicBezTo>
                  <a:pt x="203" y="682"/>
                  <a:pt x="203" y="682"/>
                  <a:pt x="203" y="682"/>
                </a:cubicBezTo>
                <a:cubicBezTo>
                  <a:pt x="203" y="682"/>
                  <a:pt x="203" y="682"/>
                  <a:pt x="203" y="682"/>
                </a:cubicBezTo>
                <a:cubicBezTo>
                  <a:pt x="205" y="681"/>
                  <a:pt x="205" y="681"/>
                  <a:pt x="205" y="681"/>
                </a:cubicBezTo>
                <a:cubicBezTo>
                  <a:pt x="206" y="680"/>
                  <a:pt x="206" y="680"/>
                  <a:pt x="206" y="680"/>
                </a:cubicBezTo>
                <a:cubicBezTo>
                  <a:pt x="207" y="679"/>
                  <a:pt x="207" y="679"/>
                  <a:pt x="207" y="679"/>
                </a:cubicBezTo>
                <a:cubicBezTo>
                  <a:pt x="208" y="678"/>
                  <a:pt x="208" y="678"/>
                  <a:pt x="208" y="678"/>
                </a:cubicBezTo>
                <a:cubicBezTo>
                  <a:pt x="209" y="677"/>
                  <a:pt x="209" y="677"/>
                  <a:pt x="209" y="677"/>
                </a:cubicBezTo>
                <a:cubicBezTo>
                  <a:pt x="210" y="677"/>
                  <a:pt x="210" y="677"/>
                  <a:pt x="210" y="677"/>
                </a:cubicBezTo>
                <a:cubicBezTo>
                  <a:pt x="211" y="676"/>
                  <a:pt x="211" y="676"/>
                  <a:pt x="211" y="676"/>
                </a:cubicBezTo>
                <a:cubicBezTo>
                  <a:pt x="212" y="675"/>
                  <a:pt x="212" y="675"/>
                  <a:pt x="212" y="675"/>
                </a:cubicBezTo>
                <a:cubicBezTo>
                  <a:pt x="213" y="674"/>
                  <a:pt x="213" y="674"/>
                  <a:pt x="213" y="674"/>
                </a:cubicBezTo>
                <a:cubicBezTo>
                  <a:pt x="214" y="673"/>
                  <a:pt x="214" y="673"/>
                  <a:pt x="214" y="673"/>
                </a:cubicBezTo>
                <a:cubicBezTo>
                  <a:pt x="215" y="673"/>
                  <a:pt x="215" y="673"/>
                  <a:pt x="215" y="673"/>
                </a:cubicBezTo>
                <a:cubicBezTo>
                  <a:pt x="216" y="672"/>
                  <a:pt x="216" y="672"/>
                  <a:pt x="216" y="672"/>
                </a:cubicBezTo>
                <a:cubicBezTo>
                  <a:pt x="217" y="671"/>
                  <a:pt x="217" y="671"/>
                  <a:pt x="217" y="671"/>
                </a:cubicBezTo>
                <a:cubicBezTo>
                  <a:pt x="218" y="670"/>
                  <a:pt x="218" y="670"/>
                  <a:pt x="218" y="670"/>
                </a:cubicBezTo>
                <a:cubicBezTo>
                  <a:pt x="219" y="669"/>
                  <a:pt x="219" y="669"/>
                  <a:pt x="219" y="669"/>
                </a:cubicBezTo>
                <a:cubicBezTo>
                  <a:pt x="220" y="668"/>
                  <a:pt x="220" y="668"/>
                  <a:pt x="220" y="668"/>
                </a:cubicBezTo>
                <a:cubicBezTo>
                  <a:pt x="221" y="668"/>
                  <a:pt x="221" y="668"/>
                  <a:pt x="221" y="668"/>
                </a:cubicBezTo>
                <a:cubicBezTo>
                  <a:pt x="222" y="667"/>
                  <a:pt x="222" y="667"/>
                  <a:pt x="222" y="667"/>
                </a:cubicBezTo>
                <a:cubicBezTo>
                  <a:pt x="223" y="666"/>
                  <a:pt x="223" y="666"/>
                  <a:pt x="223" y="666"/>
                </a:cubicBezTo>
                <a:cubicBezTo>
                  <a:pt x="224" y="665"/>
                  <a:pt x="224" y="665"/>
                  <a:pt x="224" y="665"/>
                </a:cubicBezTo>
                <a:cubicBezTo>
                  <a:pt x="226" y="664"/>
                  <a:pt x="226" y="664"/>
                  <a:pt x="226" y="664"/>
                </a:cubicBezTo>
                <a:cubicBezTo>
                  <a:pt x="227" y="664"/>
                  <a:pt x="227" y="664"/>
                  <a:pt x="227" y="664"/>
                </a:cubicBezTo>
                <a:cubicBezTo>
                  <a:pt x="228" y="663"/>
                  <a:pt x="228" y="663"/>
                  <a:pt x="228" y="663"/>
                </a:cubicBezTo>
                <a:cubicBezTo>
                  <a:pt x="229" y="662"/>
                  <a:pt x="229" y="662"/>
                  <a:pt x="229" y="662"/>
                </a:cubicBezTo>
                <a:cubicBezTo>
                  <a:pt x="230" y="661"/>
                  <a:pt x="230" y="661"/>
                  <a:pt x="230" y="661"/>
                </a:cubicBezTo>
                <a:cubicBezTo>
                  <a:pt x="231" y="660"/>
                  <a:pt x="231" y="660"/>
                  <a:pt x="231" y="660"/>
                </a:cubicBezTo>
                <a:cubicBezTo>
                  <a:pt x="232" y="659"/>
                  <a:pt x="232" y="659"/>
                  <a:pt x="232" y="659"/>
                </a:cubicBezTo>
                <a:cubicBezTo>
                  <a:pt x="233" y="659"/>
                  <a:pt x="233" y="659"/>
                  <a:pt x="233" y="659"/>
                </a:cubicBezTo>
                <a:cubicBezTo>
                  <a:pt x="234" y="658"/>
                  <a:pt x="234" y="658"/>
                  <a:pt x="234" y="658"/>
                </a:cubicBezTo>
                <a:cubicBezTo>
                  <a:pt x="235" y="657"/>
                  <a:pt x="235" y="657"/>
                  <a:pt x="235" y="657"/>
                </a:cubicBezTo>
                <a:cubicBezTo>
                  <a:pt x="236" y="656"/>
                  <a:pt x="236" y="656"/>
                  <a:pt x="236" y="656"/>
                </a:cubicBezTo>
                <a:cubicBezTo>
                  <a:pt x="237" y="655"/>
                  <a:pt x="237" y="655"/>
                  <a:pt x="237" y="655"/>
                </a:cubicBezTo>
                <a:cubicBezTo>
                  <a:pt x="238" y="654"/>
                  <a:pt x="238" y="654"/>
                  <a:pt x="238" y="654"/>
                </a:cubicBezTo>
                <a:cubicBezTo>
                  <a:pt x="239" y="654"/>
                  <a:pt x="239" y="654"/>
                  <a:pt x="239" y="654"/>
                </a:cubicBezTo>
                <a:cubicBezTo>
                  <a:pt x="240" y="653"/>
                  <a:pt x="240" y="653"/>
                  <a:pt x="240" y="653"/>
                </a:cubicBezTo>
                <a:cubicBezTo>
                  <a:pt x="241" y="652"/>
                  <a:pt x="241" y="652"/>
                  <a:pt x="241" y="652"/>
                </a:cubicBezTo>
                <a:cubicBezTo>
                  <a:pt x="242" y="651"/>
                  <a:pt x="242" y="651"/>
                  <a:pt x="242" y="651"/>
                </a:cubicBezTo>
                <a:cubicBezTo>
                  <a:pt x="243" y="650"/>
                  <a:pt x="243" y="650"/>
                  <a:pt x="243" y="650"/>
                </a:cubicBezTo>
                <a:cubicBezTo>
                  <a:pt x="244" y="649"/>
                  <a:pt x="244" y="649"/>
                  <a:pt x="244" y="649"/>
                </a:cubicBezTo>
                <a:cubicBezTo>
                  <a:pt x="245" y="649"/>
                  <a:pt x="245" y="649"/>
                  <a:pt x="245" y="649"/>
                </a:cubicBezTo>
                <a:cubicBezTo>
                  <a:pt x="247" y="648"/>
                  <a:pt x="247" y="648"/>
                  <a:pt x="247" y="648"/>
                </a:cubicBezTo>
                <a:cubicBezTo>
                  <a:pt x="248" y="647"/>
                  <a:pt x="248" y="647"/>
                  <a:pt x="248" y="647"/>
                </a:cubicBezTo>
                <a:cubicBezTo>
                  <a:pt x="248" y="646"/>
                  <a:pt x="248" y="646"/>
                  <a:pt x="248" y="646"/>
                </a:cubicBezTo>
                <a:cubicBezTo>
                  <a:pt x="249" y="645"/>
                  <a:pt x="249" y="645"/>
                  <a:pt x="249" y="645"/>
                </a:cubicBezTo>
                <a:cubicBezTo>
                  <a:pt x="251" y="644"/>
                  <a:pt x="251" y="644"/>
                  <a:pt x="251" y="644"/>
                </a:cubicBezTo>
                <a:cubicBezTo>
                  <a:pt x="252" y="644"/>
                  <a:pt x="252" y="644"/>
                  <a:pt x="252" y="644"/>
                </a:cubicBezTo>
                <a:cubicBezTo>
                  <a:pt x="253" y="643"/>
                  <a:pt x="253" y="643"/>
                  <a:pt x="253" y="643"/>
                </a:cubicBezTo>
                <a:cubicBezTo>
                  <a:pt x="254" y="642"/>
                  <a:pt x="254" y="642"/>
                  <a:pt x="254" y="642"/>
                </a:cubicBezTo>
                <a:cubicBezTo>
                  <a:pt x="255" y="641"/>
                  <a:pt x="255" y="641"/>
                  <a:pt x="255" y="641"/>
                </a:cubicBezTo>
                <a:cubicBezTo>
                  <a:pt x="256" y="640"/>
                  <a:pt x="256" y="640"/>
                  <a:pt x="256" y="640"/>
                </a:cubicBezTo>
                <a:cubicBezTo>
                  <a:pt x="257" y="640"/>
                  <a:pt x="257" y="640"/>
                  <a:pt x="257" y="640"/>
                </a:cubicBezTo>
                <a:cubicBezTo>
                  <a:pt x="258" y="639"/>
                  <a:pt x="258" y="639"/>
                  <a:pt x="258" y="639"/>
                </a:cubicBezTo>
                <a:cubicBezTo>
                  <a:pt x="259" y="638"/>
                  <a:pt x="259" y="638"/>
                  <a:pt x="259" y="638"/>
                </a:cubicBezTo>
                <a:cubicBezTo>
                  <a:pt x="260" y="637"/>
                  <a:pt x="260" y="637"/>
                  <a:pt x="260" y="637"/>
                </a:cubicBezTo>
                <a:cubicBezTo>
                  <a:pt x="261" y="636"/>
                  <a:pt x="261" y="636"/>
                  <a:pt x="261" y="636"/>
                </a:cubicBezTo>
                <a:cubicBezTo>
                  <a:pt x="262" y="635"/>
                  <a:pt x="262" y="635"/>
                  <a:pt x="262" y="635"/>
                </a:cubicBezTo>
                <a:cubicBezTo>
                  <a:pt x="263" y="635"/>
                  <a:pt x="263" y="635"/>
                  <a:pt x="263" y="635"/>
                </a:cubicBezTo>
                <a:cubicBezTo>
                  <a:pt x="264" y="634"/>
                  <a:pt x="264" y="634"/>
                  <a:pt x="264" y="634"/>
                </a:cubicBezTo>
                <a:cubicBezTo>
                  <a:pt x="265" y="633"/>
                  <a:pt x="265" y="633"/>
                  <a:pt x="265" y="633"/>
                </a:cubicBezTo>
                <a:cubicBezTo>
                  <a:pt x="266" y="632"/>
                  <a:pt x="266" y="632"/>
                  <a:pt x="266" y="632"/>
                </a:cubicBezTo>
                <a:cubicBezTo>
                  <a:pt x="267" y="631"/>
                  <a:pt x="267" y="631"/>
                  <a:pt x="267" y="631"/>
                </a:cubicBezTo>
                <a:cubicBezTo>
                  <a:pt x="268" y="630"/>
                  <a:pt x="268" y="630"/>
                  <a:pt x="268" y="630"/>
                </a:cubicBezTo>
                <a:cubicBezTo>
                  <a:pt x="269" y="630"/>
                  <a:pt x="269" y="630"/>
                  <a:pt x="269" y="630"/>
                </a:cubicBezTo>
                <a:cubicBezTo>
                  <a:pt x="270" y="629"/>
                  <a:pt x="270" y="629"/>
                  <a:pt x="270" y="629"/>
                </a:cubicBezTo>
                <a:cubicBezTo>
                  <a:pt x="271" y="628"/>
                  <a:pt x="271" y="628"/>
                  <a:pt x="271" y="628"/>
                </a:cubicBezTo>
                <a:cubicBezTo>
                  <a:pt x="273" y="627"/>
                  <a:pt x="273" y="627"/>
                  <a:pt x="273" y="627"/>
                </a:cubicBezTo>
                <a:cubicBezTo>
                  <a:pt x="274" y="626"/>
                  <a:pt x="274" y="626"/>
                  <a:pt x="274" y="626"/>
                </a:cubicBezTo>
                <a:cubicBezTo>
                  <a:pt x="275" y="625"/>
                  <a:pt x="275" y="625"/>
                  <a:pt x="275" y="625"/>
                </a:cubicBezTo>
                <a:cubicBezTo>
                  <a:pt x="276" y="625"/>
                  <a:pt x="276" y="625"/>
                  <a:pt x="276" y="625"/>
                </a:cubicBezTo>
                <a:cubicBezTo>
                  <a:pt x="277" y="624"/>
                  <a:pt x="277" y="624"/>
                  <a:pt x="277" y="624"/>
                </a:cubicBezTo>
                <a:cubicBezTo>
                  <a:pt x="278" y="623"/>
                  <a:pt x="278" y="623"/>
                  <a:pt x="278" y="623"/>
                </a:cubicBezTo>
                <a:cubicBezTo>
                  <a:pt x="279" y="622"/>
                  <a:pt x="279" y="622"/>
                  <a:pt x="279" y="622"/>
                </a:cubicBezTo>
                <a:cubicBezTo>
                  <a:pt x="280" y="621"/>
                  <a:pt x="280" y="621"/>
                  <a:pt x="280" y="621"/>
                </a:cubicBezTo>
                <a:cubicBezTo>
                  <a:pt x="281" y="620"/>
                  <a:pt x="281" y="620"/>
                  <a:pt x="281" y="620"/>
                </a:cubicBezTo>
                <a:cubicBezTo>
                  <a:pt x="282" y="620"/>
                  <a:pt x="282" y="620"/>
                  <a:pt x="282" y="620"/>
                </a:cubicBezTo>
                <a:cubicBezTo>
                  <a:pt x="283" y="619"/>
                  <a:pt x="283" y="619"/>
                  <a:pt x="283" y="619"/>
                </a:cubicBezTo>
                <a:cubicBezTo>
                  <a:pt x="284" y="618"/>
                  <a:pt x="284" y="618"/>
                  <a:pt x="284" y="618"/>
                </a:cubicBezTo>
                <a:cubicBezTo>
                  <a:pt x="285" y="617"/>
                  <a:pt x="285" y="617"/>
                  <a:pt x="285" y="617"/>
                </a:cubicBezTo>
                <a:cubicBezTo>
                  <a:pt x="286" y="616"/>
                  <a:pt x="286" y="616"/>
                  <a:pt x="286" y="616"/>
                </a:cubicBezTo>
                <a:cubicBezTo>
                  <a:pt x="287" y="616"/>
                  <a:pt x="287" y="616"/>
                  <a:pt x="287" y="616"/>
                </a:cubicBezTo>
                <a:cubicBezTo>
                  <a:pt x="288" y="615"/>
                  <a:pt x="288" y="615"/>
                  <a:pt x="288" y="615"/>
                </a:cubicBezTo>
                <a:cubicBezTo>
                  <a:pt x="289" y="614"/>
                  <a:pt x="289" y="614"/>
                  <a:pt x="289" y="614"/>
                </a:cubicBezTo>
                <a:cubicBezTo>
                  <a:pt x="290" y="613"/>
                  <a:pt x="290" y="613"/>
                  <a:pt x="290" y="613"/>
                </a:cubicBezTo>
                <a:cubicBezTo>
                  <a:pt x="291" y="612"/>
                  <a:pt x="291" y="612"/>
                  <a:pt x="291" y="612"/>
                </a:cubicBezTo>
                <a:cubicBezTo>
                  <a:pt x="292" y="611"/>
                  <a:pt x="292" y="611"/>
                  <a:pt x="292" y="611"/>
                </a:cubicBezTo>
                <a:cubicBezTo>
                  <a:pt x="293" y="611"/>
                  <a:pt x="293" y="611"/>
                  <a:pt x="293" y="611"/>
                </a:cubicBezTo>
                <a:cubicBezTo>
                  <a:pt x="294" y="610"/>
                  <a:pt x="294" y="610"/>
                  <a:pt x="294" y="610"/>
                </a:cubicBezTo>
                <a:cubicBezTo>
                  <a:pt x="295" y="609"/>
                  <a:pt x="295" y="609"/>
                  <a:pt x="295" y="609"/>
                </a:cubicBezTo>
                <a:cubicBezTo>
                  <a:pt x="296" y="608"/>
                  <a:pt x="296" y="608"/>
                  <a:pt x="296" y="608"/>
                </a:cubicBezTo>
                <a:cubicBezTo>
                  <a:pt x="298" y="607"/>
                  <a:pt x="298" y="607"/>
                  <a:pt x="298" y="607"/>
                </a:cubicBezTo>
                <a:cubicBezTo>
                  <a:pt x="299" y="606"/>
                  <a:pt x="299" y="606"/>
                  <a:pt x="299" y="606"/>
                </a:cubicBezTo>
                <a:cubicBezTo>
                  <a:pt x="300" y="606"/>
                  <a:pt x="300" y="606"/>
                  <a:pt x="300" y="606"/>
                </a:cubicBezTo>
                <a:cubicBezTo>
                  <a:pt x="301" y="605"/>
                  <a:pt x="301" y="605"/>
                  <a:pt x="301" y="605"/>
                </a:cubicBezTo>
                <a:cubicBezTo>
                  <a:pt x="302" y="604"/>
                  <a:pt x="302" y="604"/>
                  <a:pt x="302" y="604"/>
                </a:cubicBezTo>
                <a:cubicBezTo>
                  <a:pt x="303" y="603"/>
                  <a:pt x="303" y="603"/>
                  <a:pt x="303" y="603"/>
                </a:cubicBezTo>
                <a:cubicBezTo>
                  <a:pt x="304" y="602"/>
                  <a:pt x="304" y="602"/>
                  <a:pt x="304" y="602"/>
                </a:cubicBezTo>
                <a:cubicBezTo>
                  <a:pt x="305" y="601"/>
                  <a:pt x="305" y="601"/>
                  <a:pt x="305" y="601"/>
                </a:cubicBezTo>
                <a:cubicBezTo>
                  <a:pt x="306" y="601"/>
                  <a:pt x="306" y="601"/>
                  <a:pt x="306" y="601"/>
                </a:cubicBezTo>
                <a:cubicBezTo>
                  <a:pt x="307" y="600"/>
                  <a:pt x="307" y="600"/>
                  <a:pt x="307" y="600"/>
                </a:cubicBezTo>
                <a:cubicBezTo>
                  <a:pt x="308" y="599"/>
                  <a:pt x="308" y="599"/>
                  <a:pt x="308" y="599"/>
                </a:cubicBezTo>
                <a:cubicBezTo>
                  <a:pt x="309" y="598"/>
                  <a:pt x="309" y="598"/>
                  <a:pt x="309" y="598"/>
                </a:cubicBezTo>
                <a:cubicBezTo>
                  <a:pt x="310" y="597"/>
                  <a:pt x="310" y="597"/>
                  <a:pt x="310" y="597"/>
                </a:cubicBezTo>
                <a:cubicBezTo>
                  <a:pt x="311" y="596"/>
                  <a:pt x="311" y="596"/>
                  <a:pt x="311" y="596"/>
                </a:cubicBezTo>
                <a:cubicBezTo>
                  <a:pt x="312" y="596"/>
                  <a:pt x="312" y="596"/>
                  <a:pt x="312" y="596"/>
                </a:cubicBezTo>
                <a:cubicBezTo>
                  <a:pt x="313" y="595"/>
                  <a:pt x="313" y="595"/>
                  <a:pt x="313" y="595"/>
                </a:cubicBezTo>
                <a:cubicBezTo>
                  <a:pt x="314" y="594"/>
                  <a:pt x="314" y="594"/>
                  <a:pt x="314" y="594"/>
                </a:cubicBezTo>
                <a:cubicBezTo>
                  <a:pt x="315" y="593"/>
                  <a:pt x="315" y="593"/>
                  <a:pt x="315" y="593"/>
                </a:cubicBezTo>
                <a:cubicBezTo>
                  <a:pt x="316" y="592"/>
                  <a:pt x="316" y="592"/>
                  <a:pt x="316" y="592"/>
                </a:cubicBezTo>
                <a:cubicBezTo>
                  <a:pt x="317" y="592"/>
                  <a:pt x="317" y="592"/>
                  <a:pt x="317" y="592"/>
                </a:cubicBezTo>
                <a:cubicBezTo>
                  <a:pt x="318" y="591"/>
                  <a:pt x="318" y="591"/>
                  <a:pt x="318" y="591"/>
                </a:cubicBezTo>
                <a:cubicBezTo>
                  <a:pt x="320" y="590"/>
                  <a:pt x="320" y="590"/>
                  <a:pt x="320" y="590"/>
                </a:cubicBezTo>
                <a:cubicBezTo>
                  <a:pt x="321" y="589"/>
                  <a:pt x="321" y="589"/>
                  <a:pt x="321" y="589"/>
                </a:cubicBezTo>
                <a:cubicBezTo>
                  <a:pt x="322" y="588"/>
                  <a:pt x="322" y="588"/>
                  <a:pt x="322" y="588"/>
                </a:cubicBezTo>
                <a:cubicBezTo>
                  <a:pt x="323" y="587"/>
                  <a:pt x="323" y="587"/>
                  <a:pt x="323" y="587"/>
                </a:cubicBezTo>
                <a:cubicBezTo>
                  <a:pt x="324" y="587"/>
                  <a:pt x="324" y="587"/>
                  <a:pt x="324" y="587"/>
                </a:cubicBezTo>
                <a:cubicBezTo>
                  <a:pt x="325" y="586"/>
                  <a:pt x="325" y="586"/>
                  <a:pt x="325" y="586"/>
                </a:cubicBezTo>
                <a:cubicBezTo>
                  <a:pt x="326" y="585"/>
                  <a:pt x="326" y="585"/>
                  <a:pt x="326" y="585"/>
                </a:cubicBezTo>
                <a:cubicBezTo>
                  <a:pt x="327" y="584"/>
                  <a:pt x="327" y="584"/>
                  <a:pt x="327" y="584"/>
                </a:cubicBezTo>
                <a:cubicBezTo>
                  <a:pt x="328" y="583"/>
                  <a:pt x="328" y="583"/>
                  <a:pt x="328" y="583"/>
                </a:cubicBezTo>
                <a:cubicBezTo>
                  <a:pt x="329" y="583"/>
                  <a:pt x="329" y="583"/>
                  <a:pt x="329" y="583"/>
                </a:cubicBezTo>
                <a:cubicBezTo>
                  <a:pt x="330" y="582"/>
                  <a:pt x="330" y="582"/>
                  <a:pt x="330" y="582"/>
                </a:cubicBezTo>
                <a:cubicBezTo>
                  <a:pt x="331" y="581"/>
                  <a:pt x="331" y="581"/>
                  <a:pt x="331" y="581"/>
                </a:cubicBezTo>
                <a:cubicBezTo>
                  <a:pt x="332" y="580"/>
                  <a:pt x="332" y="580"/>
                  <a:pt x="332" y="580"/>
                </a:cubicBezTo>
                <a:cubicBezTo>
                  <a:pt x="333" y="579"/>
                  <a:pt x="333" y="579"/>
                  <a:pt x="333" y="579"/>
                </a:cubicBezTo>
                <a:cubicBezTo>
                  <a:pt x="334" y="578"/>
                  <a:pt x="334" y="578"/>
                  <a:pt x="334" y="578"/>
                </a:cubicBezTo>
                <a:cubicBezTo>
                  <a:pt x="335" y="578"/>
                  <a:pt x="335" y="578"/>
                  <a:pt x="335" y="578"/>
                </a:cubicBezTo>
                <a:cubicBezTo>
                  <a:pt x="336" y="577"/>
                  <a:pt x="336" y="577"/>
                  <a:pt x="336" y="577"/>
                </a:cubicBezTo>
                <a:cubicBezTo>
                  <a:pt x="337" y="576"/>
                  <a:pt x="337" y="576"/>
                  <a:pt x="337" y="576"/>
                </a:cubicBezTo>
                <a:cubicBezTo>
                  <a:pt x="338" y="575"/>
                  <a:pt x="338" y="575"/>
                  <a:pt x="338" y="575"/>
                </a:cubicBezTo>
                <a:cubicBezTo>
                  <a:pt x="339" y="574"/>
                  <a:pt x="339" y="574"/>
                  <a:pt x="339" y="574"/>
                </a:cubicBezTo>
                <a:cubicBezTo>
                  <a:pt x="340" y="573"/>
                  <a:pt x="340" y="573"/>
                  <a:pt x="340" y="573"/>
                </a:cubicBezTo>
                <a:cubicBezTo>
                  <a:pt x="341" y="573"/>
                  <a:pt x="341" y="573"/>
                  <a:pt x="341" y="573"/>
                </a:cubicBezTo>
                <a:cubicBezTo>
                  <a:pt x="342" y="572"/>
                  <a:pt x="342" y="572"/>
                  <a:pt x="342" y="572"/>
                </a:cubicBezTo>
                <a:cubicBezTo>
                  <a:pt x="343" y="571"/>
                  <a:pt x="343" y="571"/>
                  <a:pt x="343" y="571"/>
                </a:cubicBezTo>
                <a:cubicBezTo>
                  <a:pt x="345" y="570"/>
                  <a:pt x="345" y="570"/>
                  <a:pt x="345" y="570"/>
                </a:cubicBezTo>
                <a:cubicBezTo>
                  <a:pt x="346" y="569"/>
                  <a:pt x="346" y="569"/>
                  <a:pt x="346" y="569"/>
                </a:cubicBezTo>
                <a:cubicBezTo>
                  <a:pt x="347" y="569"/>
                  <a:pt x="347" y="569"/>
                  <a:pt x="347" y="569"/>
                </a:cubicBezTo>
                <a:cubicBezTo>
                  <a:pt x="348" y="568"/>
                  <a:pt x="348" y="568"/>
                  <a:pt x="348" y="568"/>
                </a:cubicBezTo>
                <a:cubicBezTo>
                  <a:pt x="349" y="567"/>
                  <a:pt x="349" y="567"/>
                  <a:pt x="349" y="567"/>
                </a:cubicBezTo>
                <a:cubicBezTo>
                  <a:pt x="350" y="566"/>
                  <a:pt x="350" y="566"/>
                  <a:pt x="350" y="566"/>
                </a:cubicBezTo>
                <a:cubicBezTo>
                  <a:pt x="351" y="565"/>
                  <a:pt x="351" y="565"/>
                  <a:pt x="351" y="565"/>
                </a:cubicBezTo>
                <a:cubicBezTo>
                  <a:pt x="352" y="564"/>
                  <a:pt x="352" y="564"/>
                  <a:pt x="352" y="564"/>
                </a:cubicBezTo>
                <a:cubicBezTo>
                  <a:pt x="353" y="564"/>
                  <a:pt x="353" y="564"/>
                  <a:pt x="353" y="564"/>
                </a:cubicBezTo>
                <a:cubicBezTo>
                  <a:pt x="354" y="563"/>
                  <a:pt x="354" y="563"/>
                  <a:pt x="354" y="563"/>
                </a:cubicBezTo>
                <a:cubicBezTo>
                  <a:pt x="355" y="562"/>
                  <a:pt x="355" y="562"/>
                  <a:pt x="355" y="562"/>
                </a:cubicBezTo>
                <a:cubicBezTo>
                  <a:pt x="356" y="561"/>
                  <a:pt x="356" y="561"/>
                  <a:pt x="356" y="561"/>
                </a:cubicBezTo>
                <a:cubicBezTo>
                  <a:pt x="357" y="560"/>
                  <a:pt x="357" y="560"/>
                  <a:pt x="357" y="560"/>
                </a:cubicBezTo>
                <a:cubicBezTo>
                  <a:pt x="358" y="559"/>
                  <a:pt x="358" y="559"/>
                  <a:pt x="358" y="559"/>
                </a:cubicBezTo>
                <a:cubicBezTo>
                  <a:pt x="359" y="559"/>
                  <a:pt x="359" y="559"/>
                  <a:pt x="359" y="559"/>
                </a:cubicBezTo>
                <a:cubicBezTo>
                  <a:pt x="360" y="558"/>
                  <a:pt x="360" y="558"/>
                  <a:pt x="360" y="558"/>
                </a:cubicBezTo>
                <a:cubicBezTo>
                  <a:pt x="361" y="557"/>
                  <a:pt x="361" y="557"/>
                  <a:pt x="361" y="557"/>
                </a:cubicBezTo>
                <a:cubicBezTo>
                  <a:pt x="362" y="556"/>
                  <a:pt x="362" y="556"/>
                  <a:pt x="362" y="556"/>
                </a:cubicBezTo>
                <a:cubicBezTo>
                  <a:pt x="363" y="555"/>
                  <a:pt x="363" y="555"/>
                  <a:pt x="363" y="555"/>
                </a:cubicBezTo>
                <a:cubicBezTo>
                  <a:pt x="364" y="554"/>
                  <a:pt x="364" y="554"/>
                  <a:pt x="364" y="554"/>
                </a:cubicBezTo>
                <a:cubicBezTo>
                  <a:pt x="366" y="554"/>
                  <a:pt x="366" y="554"/>
                  <a:pt x="366" y="554"/>
                </a:cubicBezTo>
                <a:cubicBezTo>
                  <a:pt x="367" y="553"/>
                  <a:pt x="367" y="553"/>
                  <a:pt x="367" y="553"/>
                </a:cubicBezTo>
                <a:cubicBezTo>
                  <a:pt x="368" y="552"/>
                  <a:pt x="368" y="552"/>
                  <a:pt x="368" y="552"/>
                </a:cubicBezTo>
                <a:cubicBezTo>
                  <a:pt x="369" y="551"/>
                  <a:pt x="369" y="551"/>
                  <a:pt x="369" y="551"/>
                </a:cubicBezTo>
                <a:cubicBezTo>
                  <a:pt x="370" y="550"/>
                  <a:pt x="370" y="550"/>
                  <a:pt x="370" y="550"/>
                </a:cubicBezTo>
                <a:cubicBezTo>
                  <a:pt x="371" y="549"/>
                  <a:pt x="371" y="549"/>
                  <a:pt x="371" y="549"/>
                </a:cubicBezTo>
                <a:cubicBezTo>
                  <a:pt x="372" y="549"/>
                  <a:pt x="372" y="549"/>
                  <a:pt x="372" y="549"/>
                </a:cubicBezTo>
                <a:cubicBezTo>
                  <a:pt x="373" y="548"/>
                  <a:pt x="373" y="548"/>
                  <a:pt x="373" y="548"/>
                </a:cubicBezTo>
                <a:cubicBezTo>
                  <a:pt x="374" y="547"/>
                  <a:pt x="374" y="547"/>
                  <a:pt x="374" y="547"/>
                </a:cubicBezTo>
                <a:cubicBezTo>
                  <a:pt x="375" y="546"/>
                  <a:pt x="375" y="546"/>
                  <a:pt x="375" y="546"/>
                </a:cubicBezTo>
                <a:cubicBezTo>
                  <a:pt x="376" y="545"/>
                  <a:pt x="376" y="545"/>
                  <a:pt x="376" y="545"/>
                </a:cubicBezTo>
                <a:cubicBezTo>
                  <a:pt x="377" y="545"/>
                  <a:pt x="377" y="545"/>
                  <a:pt x="377" y="545"/>
                </a:cubicBezTo>
                <a:cubicBezTo>
                  <a:pt x="378" y="544"/>
                  <a:pt x="378" y="544"/>
                  <a:pt x="378" y="544"/>
                </a:cubicBezTo>
                <a:cubicBezTo>
                  <a:pt x="379" y="543"/>
                  <a:pt x="379" y="543"/>
                  <a:pt x="379" y="543"/>
                </a:cubicBezTo>
                <a:cubicBezTo>
                  <a:pt x="380" y="542"/>
                  <a:pt x="380" y="542"/>
                  <a:pt x="380" y="542"/>
                </a:cubicBezTo>
                <a:cubicBezTo>
                  <a:pt x="381" y="541"/>
                  <a:pt x="381" y="541"/>
                  <a:pt x="381" y="541"/>
                </a:cubicBezTo>
                <a:cubicBezTo>
                  <a:pt x="382" y="540"/>
                  <a:pt x="382" y="540"/>
                  <a:pt x="382" y="540"/>
                </a:cubicBezTo>
                <a:cubicBezTo>
                  <a:pt x="383" y="540"/>
                  <a:pt x="383" y="540"/>
                  <a:pt x="383" y="540"/>
                </a:cubicBezTo>
                <a:cubicBezTo>
                  <a:pt x="384" y="539"/>
                  <a:pt x="384" y="539"/>
                  <a:pt x="384" y="539"/>
                </a:cubicBezTo>
                <a:cubicBezTo>
                  <a:pt x="385" y="538"/>
                  <a:pt x="385" y="538"/>
                  <a:pt x="385" y="538"/>
                </a:cubicBezTo>
                <a:cubicBezTo>
                  <a:pt x="386" y="537"/>
                  <a:pt x="386" y="537"/>
                  <a:pt x="386" y="537"/>
                </a:cubicBezTo>
                <a:cubicBezTo>
                  <a:pt x="387" y="536"/>
                  <a:pt x="387" y="536"/>
                  <a:pt x="387" y="536"/>
                </a:cubicBezTo>
                <a:cubicBezTo>
                  <a:pt x="388" y="535"/>
                  <a:pt x="388" y="535"/>
                  <a:pt x="388" y="535"/>
                </a:cubicBezTo>
                <a:cubicBezTo>
                  <a:pt x="389" y="535"/>
                  <a:pt x="389" y="535"/>
                  <a:pt x="389" y="535"/>
                </a:cubicBezTo>
                <a:cubicBezTo>
                  <a:pt x="390" y="534"/>
                  <a:pt x="390" y="534"/>
                  <a:pt x="390" y="534"/>
                </a:cubicBezTo>
                <a:cubicBezTo>
                  <a:pt x="392" y="533"/>
                  <a:pt x="392" y="533"/>
                  <a:pt x="392" y="533"/>
                </a:cubicBezTo>
                <a:cubicBezTo>
                  <a:pt x="393" y="532"/>
                  <a:pt x="393" y="532"/>
                  <a:pt x="393" y="532"/>
                </a:cubicBezTo>
                <a:cubicBezTo>
                  <a:pt x="394" y="531"/>
                  <a:pt x="394" y="531"/>
                  <a:pt x="394" y="531"/>
                </a:cubicBezTo>
                <a:cubicBezTo>
                  <a:pt x="395" y="530"/>
                  <a:pt x="395" y="530"/>
                  <a:pt x="395" y="530"/>
                </a:cubicBezTo>
                <a:cubicBezTo>
                  <a:pt x="396" y="530"/>
                  <a:pt x="396" y="530"/>
                  <a:pt x="396" y="530"/>
                </a:cubicBezTo>
                <a:cubicBezTo>
                  <a:pt x="397" y="529"/>
                  <a:pt x="397" y="529"/>
                  <a:pt x="397" y="529"/>
                </a:cubicBezTo>
                <a:cubicBezTo>
                  <a:pt x="398" y="528"/>
                  <a:pt x="398" y="528"/>
                  <a:pt x="398" y="528"/>
                </a:cubicBezTo>
                <a:cubicBezTo>
                  <a:pt x="399" y="527"/>
                  <a:pt x="399" y="527"/>
                  <a:pt x="399" y="527"/>
                </a:cubicBezTo>
                <a:cubicBezTo>
                  <a:pt x="400" y="526"/>
                  <a:pt x="400" y="526"/>
                  <a:pt x="400" y="526"/>
                </a:cubicBezTo>
                <a:cubicBezTo>
                  <a:pt x="401" y="525"/>
                  <a:pt x="401" y="525"/>
                  <a:pt x="401" y="525"/>
                </a:cubicBezTo>
                <a:cubicBezTo>
                  <a:pt x="402" y="525"/>
                  <a:pt x="402" y="525"/>
                  <a:pt x="402" y="525"/>
                </a:cubicBezTo>
                <a:cubicBezTo>
                  <a:pt x="403" y="524"/>
                  <a:pt x="403" y="524"/>
                  <a:pt x="403" y="524"/>
                </a:cubicBezTo>
                <a:cubicBezTo>
                  <a:pt x="404" y="523"/>
                  <a:pt x="404" y="523"/>
                  <a:pt x="404" y="523"/>
                </a:cubicBezTo>
                <a:cubicBezTo>
                  <a:pt x="405" y="522"/>
                  <a:pt x="405" y="522"/>
                  <a:pt x="405" y="522"/>
                </a:cubicBezTo>
                <a:cubicBezTo>
                  <a:pt x="406" y="521"/>
                  <a:pt x="406" y="521"/>
                  <a:pt x="406" y="521"/>
                </a:cubicBezTo>
                <a:cubicBezTo>
                  <a:pt x="407" y="521"/>
                  <a:pt x="407" y="521"/>
                  <a:pt x="407" y="521"/>
                </a:cubicBezTo>
                <a:cubicBezTo>
                  <a:pt x="408" y="520"/>
                  <a:pt x="408" y="520"/>
                  <a:pt x="408" y="520"/>
                </a:cubicBezTo>
                <a:cubicBezTo>
                  <a:pt x="409" y="519"/>
                  <a:pt x="409" y="519"/>
                  <a:pt x="409" y="519"/>
                </a:cubicBezTo>
                <a:cubicBezTo>
                  <a:pt x="410" y="518"/>
                  <a:pt x="410" y="518"/>
                  <a:pt x="410" y="518"/>
                </a:cubicBezTo>
                <a:cubicBezTo>
                  <a:pt x="411" y="517"/>
                  <a:pt x="411" y="517"/>
                  <a:pt x="411" y="517"/>
                </a:cubicBezTo>
                <a:cubicBezTo>
                  <a:pt x="413" y="516"/>
                  <a:pt x="413" y="516"/>
                  <a:pt x="413" y="516"/>
                </a:cubicBezTo>
                <a:cubicBezTo>
                  <a:pt x="414" y="516"/>
                  <a:pt x="414" y="516"/>
                  <a:pt x="414" y="516"/>
                </a:cubicBezTo>
                <a:cubicBezTo>
                  <a:pt x="415" y="515"/>
                  <a:pt x="415" y="515"/>
                  <a:pt x="415" y="515"/>
                </a:cubicBezTo>
                <a:cubicBezTo>
                  <a:pt x="416" y="514"/>
                  <a:pt x="416" y="514"/>
                  <a:pt x="416" y="514"/>
                </a:cubicBezTo>
                <a:cubicBezTo>
                  <a:pt x="417" y="513"/>
                  <a:pt x="417" y="513"/>
                  <a:pt x="417" y="513"/>
                </a:cubicBezTo>
                <a:cubicBezTo>
                  <a:pt x="418" y="512"/>
                  <a:pt x="418" y="512"/>
                  <a:pt x="418" y="512"/>
                </a:cubicBezTo>
                <a:cubicBezTo>
                  <a:pt x="419" y="511"/>
                  <a:pt x="419" y="511"/>
                  <a:pt x="419" y="511"/>
                </a:cubicBezTo>
                <a:cubicBezTo>
                  <a:pt x="420" y="511"/>
                  <a:pt x="420" y="511"/>
                  <a:pt x="420" y="511"/>
                </a:cubicBezTo>
                <a:cubicBezTo>
                  <a:pt x="421" y="510"/>
                  <a:pt x="421" y="510"/>
                  <a:pt x="421" y="510"/>
                </a:cubicBezTo>
                <a:cubicBezTo>
                  <a:pt x="422" y="509"/>
                  <a:pt x="422" y="509"/>
                  <a:pt x="422" y="509"/>
                </a:cubicBezTo>
                <a:cubicBezTo>
                  <a:pt x="423" y="508"/>
                  <a:pt x="423" y="508"/>
                  <a:pt x="423" y="508"/>
                </a:cubicBezTo>
                <a:cubicBezTo>
                  <a:pt x="424" y="507"/>
                  <a:pt x="424" y="507"/>
                  <a:pt x="424" y="507"/>
                </a:cubicBezTo>
                <a:cubicBezTo>
                  <a:pt x="425" y="506"/>
                  <a:pt x="425" y="506"/>
                  <a:pt x="425" y="506"/>
                </a:cubicBezTo>
                <a:cubicBezTo>
                  <a:pt x="426" y="506"/>
                  <a:pt x="426" y="506"/>
                  <a:pt x="426" y="506"/>
                </a:cubicBezTo>
                <a:cubicBezTo>
                  <a:pt x="427" y="505"/>
                  <a:pt x="427" y="505"/>
                  <a:pt x="427" y="505"/>
                </a:cubicBezTo>
                <a:cubicBezTo>
                  <a:pt x="428" y="504"/>
                  <a:pt x="428" y="504"/>
                  <a:pt x="428" y="504"/>
                </a:cubicBezTo>
                <a:cubicBezTo>
                  <a:pt x="429" y="503"/>
                  <a:pt x="429" y="503"/>
                  <a:pt x="429" y="503"/>
                </a:cubicBezTo>
                <a:cubicBezTo>
                  <a:pt x="430" y="502"/>
                  <a:pt x="430" y="502"/>
                  <a:pt x="430" y="502"/>
                </a:cubicBezTo>
                <a:cubicBezTo>
                  <a:pt x="431" y="501"/>
                  <a:pt x="431" y="501"/>
                  <a:pt x="431" y="501"/>
                </a:cubicBezTo>
                <a:cubicBezTo>
                  <a:pt x="432" y="501"/>
                  <a:pt x="432" y="501"/>
                  <a:pt x="432" y="501"/>
                </a:cubicBezTo>
                <a:cubicBezTo>
                  <a:pt x="433" y="500"/>
                  <a:pt x="433" y="500"/>
                  <a:pt x="433" y="500"/>
                </a:cubicBezTo>
                <a:cubicBezTo>
                  <a:pt x="434" y="499"/>
                  <a:pt x="434" y="499"/>
                  <a:pt x="434" y="499"/>
                </a:cubicBezTo>
                <a:cubicBezTo>
                  <a:pt x="435" y="498"/>
                  <a:pt x="435" y="498"/>
                  <a:pt x="435" y="498"/>
                </a:cubicBezTo>
                <a:cubicBezTo>
                  <a:pt x="436" y="497"/>
                  <a:pt x="436" y="497"/>
                  <a:pt x="436" y="497"/>
                </a:cubicBezTo>
                <a:cubicBezTo>
                  <a:pt x="438" y="497"/>
                  <a:pt x="438" y="497"/>
                  <a:pt x="438" y="497"/>
                </a:cubicBezTo>
                <a:cubicBezTo>
                  <a:pt x="439" y="496"/>
                  <a:pt x="439" y="496"/>
                  <a:pt x="439" y="496"/>
                </a:cubicBezTo>
                <a:cubicBezTo>
                  <a:pt x="440" y="495"/>
                  <a:pt x="440" y="495"/>
                  <a:pt x="440" y="495"/>
                </a:cubicBezTo>
                <a:cubicBezTo>
                  <a:pt x="441" y="494"/>
                  <a:pt x="441" y="494"/>
                  <a:pt x="441" y="494"/>
                </a:cubicBezTo>
                <a:cubicBezTo>
                  <a:pt x="442" y="493"/>
                  <a:pt x="442" y="493"/>
                  <a:pt x="442" y="493"/>
                </a:cubicBezTo>
                <a:cubicBezTo>
                  <a:pt x="442" y="493"/>
                  <a:pt x="443" y="493"/>
                  <a:pt x="443" y="493"/>
                </a:cubicBezTo>
                <a:cubicBezTo>
                  <a:pt x="444" y="492"/>
                  <a:pt x="444" y="492"/>
                  <a:pt x="444" y="492"/>
                </a:cubicBezTo>
                <a:cubicBezTo>
                  <a:pt x="445" y="491"/>
                  <a:pt x="445" y="491"/>
                  <a:pt x="445" y="491"/>
                </a:cubicBezTo>
                <a:cubicBezTo>
                  <a:pt x="446" y="490"/>
                  <a:pt x="446" y="490"/>
                  <a:pt x="446" y="490"/>
                </a:cubicBezTo>
                <a:cubicBezTo>
                  <a:pt x="447" y="489"/>
                  <a:pt x="447" y="489"/>
                  <a:pt x="447" y="489"/>
                </a:cubicBezTo>
                <a:cubicBezTo>
                  <a:pt x="448" y="488"/>
                  <a:pt x="448" y="488"/>
                  <a:pt x="448" y="488"/>
                </a:cubicBezTo>
                <a:cubicBezTo>
                  <a:pt x="449" y="488"/>
                  <a:pt x="449" y="488"/>
                  <a:pt x="449" y="488"/>
                </a:cubicBezTo>
                <a:cubicBezTo>
                  <a:pt x="450" y="487"/>
                  <a:pt x="450" y="487"/>
                  <a:pt x="450" y="487"/>
                </a:cubicBezTo>
                <a:cubicBezTo>
                  <a:pt x="451" y="486"/>
                  <a:pt x="451" y="486"/>
                  <a:pt x="451" y="486"/>
                </a:cubicBezTo>
                <a:cubicBezTo>
                  <a:pt x="452" y="485"/>
                  <a:pt x="452" y="485"/>
                  <a:pt x="452" y="485"/>
                </a:cubicBezTo>
                <a:cubicBezTo>
                  <a:pt x="453" y="484"/>
                  <a:pt x="453" y="484"/>
                  <a:pt x="453" y="484"/>
                </a:cubicBezTo>
                <a:cubicBezTo>
                  <a:pt x="454" y="483"/>
                  <a:pt x="454" y="483"/>
                  <a:pt x="454" y="483"/>
                </a:cubicBezTo>
                <a:cubicBezTo>
                  <a:pt x="455" y="483"/>
                  <a:pt x="455" y="483"/>
                  <a:pt x="455" y="483"/>
                </a:cubicBezTo>
                <a:cubicBezTo>
                  <a:pt x="456" y="482"/>
                  <a:pt x="456" y="482"/>
                  <a:pt x="456" y="482"/>
                </a:cubicBezTo>
                <a:cubicBezTo>
                  <a:pt x="457" y="481"/>
                  <a:pt x="457" y="481"/>
                  <a:pt x="457" y="481"/>
                </a:cubicBezTo>
                <a:cubicBezTo>
                  <a:pt x="458" y="480"/>
                  <a:pt x="458" y="480"/>
                  <a:pt x="458" y="480"/>
                </a:cubicBezTo>
                <a:cubicBezTo>
                  <a:pt x="460" y="479"/>
                  <a:pt x="460" y="479"/>
                  <a:pt x="460" y="479"/>
                </a:cubicBezTo>
                <a:cubicBezTo>
                  <a:pt x="461" y="479"/>
                  <a:pt x="461" y="479"/>
                  <a:pt x="461" y="479"/>
                </a:cubicBezTo>
                <a:cubicBezTo>
                  <a:pt x="462" y="478"/>
                  <a:pt x="462" y="478"/>
                  <a:pt x="462" y="478"/>
                </a:cubicBezTo>
                <a:cubicBezTo>
                  <a:pt x="463" y="477"/>
                  <a:pt x="463" y="477"/>
                  <a:pt x="463" y="477"/>
                </a:cubicBezTo>
                <a:cubicBezTo>
                  <a:pt x="464" y="476"/>
                  <a:pt x="464" y="476"/>
                  <a:pt x="464" y="476"/>
                </a:cubicBezTo>
                <a:cubicBezTo>
                  <a:pt x="465" y="475"/>
                  <a:pt x="465" y="475"/>
                  <a:pt x="465" y="475"/>
                </a:cubicBezTo>
                <a:cubicBezTo>
                  <a:pt x="466" y="474"/>
                  <a:pt x="466" y="474"/>
                  <a:pt x="466" y="474"/>
                </a:cubicBezTo>
                <a:cubicBezTo>
                  <a:pt x="467" y="474"/>
                  <a:pt x="467" y="474"/>
                  <a:pt x="467" y="474"/>
                </a:cubicBezTo>
                <a:cubicBezTo>
                  <a:pt x="468" y="473"/>
                  <a:pt x="468" y="473"/>
                  <a:pt x="468" y="473"/>
                </a:cubicBezTo>
                <a:cubicBezTo>
                  <a:pt x="469" y="472"/>
                  <a:pt x="469" y="472"/>
                  <a:pt x="469" y="472"/>
                </a:cubicBezTo>
                <a:cubicBezTo>
                  <a:pt x="470" y="471"/>
                  <a:pt x="470" y="471"/>
                  <a:pt x="470" y="471"/>
                </a:cubicBezTo>
                <a:cubicBezTo>
                  <a:pt x="471" y="470"/>
                  <a:pt x="471" y="470"/>
                  <a:pt x="471" y="470"/>
                </a:cubicBezTo>
                <a:cubicBezTo>
                  <a:pt x="472" y="469"/>
                  <a:pt x="472" y="469"/>
                  <a:pt x="472" y="469"/>
                </a:cubicBezTo>
                <a:cubicBezTo>
                  <a:pt x="473" y="469"/>
                  <a:pt x="473" y="469"/>
                  <a:pt x="473" y="469"/>
                </a:cubicBezTo>
                <a:cubicBezTo>
                  <a:pt x="474" y="468"/>
                  <a:pt x="474" y="468"/>
                  <a:pt x="474" y="468"/>
                </a:cubicBezTo>
                <a:cubicBezTo>
                  <a:pt x="475" y="467"/>
                  <a:pt x="475" y="467"/>
                  <a:pt x="475" y="467"/>
                </a:cubicBezTo>
                <a:cubicBezTo>
                  <a:pt x="476" y="466"/>
                  <a:pt x="476" y="466"/>
                  <a:pt x="476" y="466"/>
                </a:cubicBezTo>
                <a:cubicBezTo>
                  <a:pt x="477" y="465"/>
                  <a:pt x="477" y="465"/>
                  <a:pt x="477" y="465"/>
                </a:cubicBezTo>
                <a:cubicBezTo>
                  <a:pt x="478" y="464"/>
                  <a:pt x="478" y="464"/>
                  <a:pt x="478" y="464"/>
                </a:cubicBezTo>
                <a:cubicBezTo>
                  <a:pt x="479" y="464"/>
                  <a:pt x="479" y="464"/>
                  <a:pt x="479" y="464"/>
                </a:cubicBezTo>
                <a:cubicBezTo>
                  <a:pt x="480" y="463"/>
                  <a:pt x="480" y="463"/>
                  <a:pt x="480" y="463"/>
                </a:cubicBezTo>
                <a:cubicBezTo>
                  <a:pt x="481" y="462"/>
                  <a:pt x="481" y="462"/>
                  <a:pt x="481" y="462"/>
                </a:cubicBezTo>
                <a:cubicBezTo>
                  <a:pt x="482" y="461"/>
                  <a:pt x="482" y="461"/>
                  <a:pt x="482" y="461"/>
                </a:cubicBezTo>
                <a:cubicBezTo>
                  <a:pt x="483" y="460"/>
                  <a:pt x="483" y="460"/>
                  <a:pt x="483" y="460"/>
                </a:cubicBezTo>
                <a:cubicBezTo>
                  <a:pt x="485" y="459"/>
                  <a:pt x="485" y="459"/>
                  <a:pt x="485" y="459"/>
                </a:cubicBezTo>
                <a:cubicBezTo>
                  <a:pt x="486" y="459"/>
                  <a:pt x="486" y="459"/>
                  <a:pt x="486" y="459"/>
                </a:cubicBezTo>
                <a:cubicBezTo>
                  <a:pt x="487" y="458"/>
                  <a:pt x="487" y="458"/>
                  <a:pt x="487" y="458"/>
                </a:cubicBezTo>
                <a:cubicBezTo>
                  <a:pt x="488" y="457"/>
                  <a:pt x="488" y="457"/>
                  <a:pt x="488" y="457"/>
                </a:cubicBezTo>
                <a:cubicBezTo>
                  <a:pt x="489" y="456"/>
                  <a:pt x="489" y="456"/>
                  <a:pt x="489" y="456"/>
                </a:cubicBezTo>
                <a:cubicBezTo>
                  <a:pt x="490" y="455"/>
                  <a:pt x="490" y="455"/>
                  <a:pt x="490" y="455"/>
                </a:cubicBezTo>
                <a:cubicBezTo>
                  <a:pt x="491" y="455"/>
                  <a:pt x="491" y="455"/>
                  <a:pt x="491" y="455"/>
                </a:cubicBezTo>
                <a:cubicBezTo>
                  <a:pt x="492" y="454"/>
                  <a:pt x="492" y="454"/>
                  <a:pt x="492" y="454"/>
                </a:cubicBezTo>
                <a:cubicBezTo>
                  <a:pt x="493" y="453"/>
                  <a:pt x="493" y="453"/>
                  <a:pt x="493" y="453"/>
                </a:cubicBezTo>
                <a:cubicBezTo>
                  <a:pt x="494" y="452"/>
                  <a:pt x="494" y="452"/>
                  <a:pt x="494" y="452"/>
                </a:cubicBezTo>
                <a:cubicBezTo>
                  <a:pt x="495" y="451"/>
                  <a:pt x="495" y="451"/>
                  <a:pt x="495" y="451"/>
                </a:cubicBezTo>
                <a:cubicBezTo>
                  <a:pt x="496" y="450"/>
                  <a:pt x="496" y="450"/>
                  <a:pt x="496" y="450"/>
                </a:cubicBezTo>
                <a:cubicBezTo>
                  <a:pt x="497" y="450"/>
                  <a:pt x="497" y="450"/>
                  <a:pt x="497" y="450"/>
                </a:cubicBezTo>
                <a:cubicBezTo>
                  <a:pt x="498" y="449"/>
                  <a:pt x="498" y="449"/>
                  <a:pt x="498" y="449"/>
                </a:cubicBezTo>
                <a:cubicBezTo>
                  <a:pt x="499" y="448"/>
                  <a:pt x="499" y="448"/>
                  <a:pt x="499" y="448"/>
                </a:cubicBezTo>
                <a:cubicBezTo>
                  <a:pt x="500" y="447"/>
                  <a:pt x="500" y="447"/>
                  <a:pt x="500" y="447"/>
                </a:cubicBezTo>
                <a:cubicBezTo>
                  <a:pt x="501" y="446"/>
                  <a:pt x="501" y="446"/>
                  <a:pt x="501" y="446"/>
                </a:cubicBezTo>
                <a:cubicBezTo>
                  <a:pt x="502" y="445"/>
                  <a:pt x="502" y="445"/>
                  <a:pt x="502" y="445"/>
                </a:cubicBezTo>
                <a:cubicBezTo>
                  <a:pt x="503" y="445"/>
                  <a:pt x="503" y="445"/>
                  <a:pt x="503" y="445"/>
                </a:cubicBezTo>
                <a:cubicBezTo>
                  <a:pt x="504" y="444"/>
                  <a:pt x="504" y="444"/>
                  <a:pt x="504" y="444"/>
                </a:cubicBezTo>
                <a:cubicBezTo>
                  <a:pt x="505" y="443"/>
                  <a:pt x="505" y="443"/>
                  <a:pt x="505" y="443"/>
                </a:cubicBezTo>
                <a:cubicBezTo>
                  <a:pt x="507" y="442"/>
                  <a:pt x="507" y="442"/>
                  <a:pt x="507" y="442"/>
                </a:cubicBezTo>
                <a:cubicBezTo>
                  <a:pt x="508" y="441"/>
                  <a:pt x="508" y="441"/>
                  <a:pt x="508" y="441"/>
                </a:cubicBezTo>
                <a:cubicBezTo>
                  <a:pt x="509" y="440"/>
                  <a:pt x="509" y="440"/>
                  <a:pt x="509" y="440"/>
                </a:cubicBezTo>
                <a:cubicBezTo>
                  <a:pt x="510" y="440"/>
                  <a:pt x="510" y="440"/>
                  <a:pt x="510" y="440"/>
                </a:cubicBezTo>
                <a:cubicBezTo>
                  <a:pt x="511" y="439"/>
                  <a:pt x="511" y="439"/>
                  <a:pt x="511" y="439"/>
                </a:cubicBezTo>
                <a:cubicBezTo>
                  <a:pt x="512" y="438"/>
                  <a:pt x="512" y="438"/>
                  <a:pt x="512" y="438"/>
                </a:cubicBezTo>
                <a:cubicBezTo>
                  <a:pt x="513" y="437"/>
                  <a:pt x="513" y="437"/>
                  <a:pt x="513" y="437"/>
                </a:cubicBezTo>
                <a:cubicBezTo>
                  <a:pt x="514" y="436"/>
                  <a:pt x="514" y="436"/>
                  <a:pt x="514" y="436"/>
                </a:cubicBezTo>
                <a:cubicBezTo>
                  <a:pt x="515" y="435"/>
                  <a:pt x="515" y="435"/>
                  <a:pt x="515" y="435"/>
                </a:cubicBezTo>
                <a:cubicBezTo>
                  <a:pt x="516" y="435"/>
                  <a:pt x="516" y="435"/>
                  <a:pt x="516" y="435"/>
                </a:cubicBezTo>
                <a:cubicBezTo>
                  <a:pt x="517" y="434"/>
                  <a:pt x="517" y="434"/>
                  <a:pt x="517" y="434"/>
                </a:cubicBezTo>
                <a:cubicBezTo>
                  <a:pt x="518" y="433"/>
                  <a:pt x="518" y="433"/>
                  <a:pt x="518" y="433"/>
                </a:cubicBezTo>
                <a:cubicBezTo>
                  <a:pt x="519" y="432"/>
                  <a:pt x="519" y="432"/>
                  <a:pt x="519" y="432"/>
                </a:cubicBezTo>
                <a:cubicBezTo>
                  <a:pt x="520" y="431"/>
                  <a:pt x="520" y="431"/>
                  <a:pt x="520" y="431"/>
                </a:cubicBezTo>
                <a:cubicBezTo>
                  <a:pt x="521" y="431"/>
                  <a:pt x="521" y="431"/>
                  <a:pt x="521" y="431"/>
                </a:cubicBezTo>
                <a:cubicBezTo>
                  <a:pt x="522" y="430"/>
                  <a:pt x="522" y="430"/>
                  <a:pt x="522" y="430"/>
                </a:cubicBezTo>
                <a:cubicBezTo>
                  <a:pt x="523" y="429"/>
                  <a:pt x="523" y="429"/>
                  <a:pt x="523" y="429"/>
                </a:cubicBezTo>
                <a:cubicBezTo>
                  <a:pt x="524" y="428"/>
                  <a:pt x="524" y="428"/>
                  <a:pt x="524" y="428"/>
                </a:cubicBezTo>
                <a:cubicBezTo>
                  <a:pt x="525" y="427"/>
                  <a:pt x="525" y="427"/>
                  <a:pt x="525" y="427"/>
                </a:cubicBezTo>
                <a:cubicBezTo>
                  <a:pt x="526" y="426"/>
                  <a:pt x="526" y="426"/>
                  <a:pt x="526" y="426"/>
                </a:cubicBezTo>
                <a:cubicBezTo>
                  <a:pt x="527" y="426"/>
                  <a:pt x="527" y="426"/>
                  <a:pt x="527" y="426"/>
                </a:cubicBezTo>
                <a:cubicBezTo>
                  <a:pt x="528" y="425"/>
                  <a:pt x="528" y="425"/>
                  <a:pt x="528" y="425"/>
                </a:cubicBezTo>
                <a:cubicBezTo>
                  <a:pt x="529" y="424"/>
                  <a:pt x="529" y="424"/>
                  <a:pt x="529" y="424"/>
                </a:cubicBezTo>
                <a:cubicBezTo>
                  <a:pt x="530" y="423"/>
                  <a:pt x="530" y="423"/>
                  <a:pt x="530" y="423"/>
                </a:cubicBezTo>
                <a:cubicBezTo>
                  <a:pt x="532" y="422"/>
                  <a:pt x="532" y="422"/>
                  <a:pt x="532" y="422"/>
                </a:cubicBezTo>
                <a:cubicBezTo>
                  <a:pt x="533" y="421"/>
                  <a:pt x="533" y="421"/>
                  <a:pt x="533" y="421"/>
                </a:cubicBezTo>
                <a:cubicBezTo>
                  <a:pt x="534" y="421"/>
                  <a:pt x="534" y="421"/>
                  <a:pt x="534" y="421"/>
                </a:cubicBezTo>
                <a:cubicBezTo>
                  <a:pt x="535" y="420"/>
                  <a:pt x="535" y="420"/>
                  <a:pt x="535" y="420"/>
                </a:cubicBezTo>
                <a:cubicBezTo>
                  <a:pt x="536" y="419"/>
                  <a:pt x="536" y="419"/>
                  <a:pt x="536" y="419"/>
                </a:cubicBezTo>
                <a:cubicBezTo>
                  <a:pt x="537" y="418"/>
                  <a:pt x="537" y="418"/>
                  <a:pt x="537" y="418"/>
                </a:cubicBezTo>
                <a:cubicBezTo>
                  <a:pt x="538" y="417"/>
                  <a:pt x="538" y="417"/>
                  <a:pt x="538" y="417"/>
                </a:cubicBezTo>
                <a:cubicBezTo>
                  <a:pt x="539" y="416"/>
                  <a:pt x="539" y="416"/>
                  <a:pt x="539" y="416"/>
                </a:cubicBezTo>
                <a:cubicBezTo>
                  <a:pt x="540" y="416"/>
                  <a:pt x="540" y="416"/>
                  <a:pt x="540" y="416"/>
                </a:cubicBezTo>
                <a:cubicBezTo>
                  <a:pt x="541" y="415"/>
                  <a:pt x="541" y="415"/>
                  <a:pt x="541" y="415"/>
                </a:cubicBezTo>
                <a:cubicBezTo>
                  <a:pt x="542" y="414"/>
                  <a:pt x="542" y="414"/>
                  <a:pt x="542" y="414"/>
                </a:cubicBezTo>
                <a:cubicBezTo>
                  <a:pt x="543" y="413"/>
                  <a:pt x="543" y="413"/>
                  <a:pt x="543" y="413"/>
                </a:cubicBezTo>
                <a:cubicBezTo>
                  <a:pt x="544" y="412"/>
                  <a:pt x="544" y="412"/>
                  <a:pt x="544" y="412"/>
                </a:cubicBezTo>
                <a:cubicBezTo>
                  <a:pt x="545" y="411"/>
                  <a:pt x="545" y="411"/>
                  <a:pt x="545" y="411"/>
                </a:cubicBezTo>
                <a:cubicBezTo>
                  <a:pt x="546" y="411"/>
                  <a:pt x="546" y="411"/>
                  <a:pt x="546" y="411"/>
                </a:cubicBezTo>
                <a:cubicBezTo>
                  <a:pt x="547" y="410"/>
                  <a:pt x="547" y="410"/>
                  <a:pt x="547" y="410"/>
                </a:cubicBezTo>
                <a:cubicBezTo>
                  <a:pt x="548" y="409"/>
                  <a:pt x="548" y="409"/>
                  <a:pt x="548" y="409"/>
                </a:cubicBezTo>
                <a:cubicBezTo>
                  <a:pt x="549" y="408"/>
                  <a:pt x="549" y="408"/>
                  <a:pt x="549" y="408"/>
                </a:cubicBezTo>
                <a:cubicBezTo>
                  <a:pt x="550" y="407"/>
                  <a:pt x="550" y="407"/>
                  <a:pt x="550" y="407"/>
                </a:cubicBezTo>
                <a:cubicBezTo>
                  <a:pt x="551" y="407"/>
                  <a:pt x="551" y="407"/>
                  <a:pt x="551" y="407"/>
                </a:cubicBezTo>
                <a:cubicBezTo>
                  <a:pt x="553" y="406"/>
                  <a:pt x="553" y="406"/>
                  <a:pt x="553" y="406"/>
                </a:cubicBezTo>
                <a:cubicBezTo>
                  <a:pt x="554" y="405"/>
                  <a:pt x="554" y="405"/>
                  <a:pt x="554" y="405"/>
                </a:cubicBezTo>
                <a:cubicBezTo>
                  <a:pt x="555" y="404"/>
                  <a:pt x="555" y="404"/>
                  <a:pt x="555" y="404"/>
                </a:cubicBezTo>
                <a:cubicBezTo>
                  <a:pt x="556" y="403"/>
                  <a:pt x="556" y="403"/>
                  <a:pt x="556" y="403"/>
                </a:cubicBezTo>
                <a:cubicBezTo>
                  <a:pt x="557" y="403"/>
                  <a:pt x="557" y="403"/>
                  <a:pt x="557" y="403"/>
                </a:cubicBezTo>
                <a:cubicBezTo>
                  <a:pt x="558" y="402"/>
                  <a:pt x="558" y="402"/>
                  <a:pt x="558" y="402"/>
                </a:cubicBezTo>
                <a:cubicBezTo>
                  <a:pt x="559" y="401"/>
                  <a:pt x="559" y="401"/>
                  <a:pt x="559" y="401"/>
                </a:cubicBezTo>
                <a:cubicBezTo>
                  <a:pt x="560" y="400"/>
                  <a:pt x="560" y="400"/>
                  <a:pt x="560" y="400"/>
                </a:cubicBezTo>
                <a:cubicBezTo>
                  <a:pt x="561" y="399"/>
                  <a:pt x="561" y="399"/>
                  <a:pt x="561" y="399"/>
                </a:cubicBezTo>
                <a:cubicBezTo>
                  <a:pt x="562" y="398"/>
                  <a:pt x="562" y="398"/>
                  <a:pt x="562" y="398"/>
                </a:cubicBezTo>
                <a:cubicBezTo>
                  <a:pt x="563" y="398"/>
                  <a:pt x="563" y="398"/>
                  <a:pt x="563" y="398"/>
                </a:cubicBezTo>
                <a:cubicBezTo>
                  <a:pt x="564" y="397"/>
                  <a:pt x="564" y="397"/>
                  <a:pt x="564" y="397"/>
                </a:cubicBezTo>
                <a:cubicBezTo>
                  <a:pt x="565" y="396"/>
                  <a:pt x="565" y="396"/>
                  <a:pt x="565" y="396"/>
                </a:cubicBezTo>
                <a:cubicBezTo>
                  <a:pt x="566" y="395"/>
                  <a:pt x="566" y="395"/>
                  <a:pt x="566" y="395"/>
                </a:cubicBezTo>
                <a:cubicBezTo>
                  <a:pt x="567" y="394"/>
                  <a:pt x="567" y="394"/>
                  <a:pt x="567" y="394"/>
                </a:cubicBezTo>
                <a:cubicBezTo>
                  <a:pt x="568" y="393"/>
                  <a:pt x="568" y="393"/>
                  <a:pt x="568" y="393"/>
                </a:cubicBezTo>
                <a:cubicBezTo>
                  <a:pt x="569" y="393"/>
                  <a:pt x="569" y="393"/>
                  <a:pt x="569" y="393"/>
                </a:cubicBezTo>
                <a:cubicBezTo>
                  <a:pt x="570" y="392"/>
                  <a:pt x="570" y="392"/>
                  <a:pt x="570" y="392"/>
                </a:cubicBezTo>
                <a:cubicBezTo>
                  <a:pt x="571" y="391"/>
                  <a:pt x="571" y="391"/>
                  <a:pt x="571" y="391"/>
                </a:cubicBezTo>
                <a:cubicBezTo>
                  <a:pt x="572" y="390"/>
                  <a:pt x="572" y="390"/>
                  <a:pt x="572" y="390"/>
                </a:cubicBezTo>
                <a:cubicBezTo>
                  <a:pt x="573" y="389"/>
                  <a:pt x="573" y="389"/>
                  <a:pt x="573" y="389"/>
                </a:cubicBezTo>
                <a:cubicBezTo>
                  <a:pt x="574" y="389"/>
                  <a:pt x="574" y="389"/>
                  <a:pt x="574" y="389"/>
                </a:cubicBezTo>
                <a:cubicBezTo>
                  <a:pt x="575" y="388"/>
                  <a:pt x="575" y="388"/>
                  <a:pt x="575" y="388"/>
                </a:cubicBezTo>
                <a:cubicBezTo>
                  <a:pt x="576" y="387"/>
                  <a:pt x="576" y="387"/>
                  <a:pt x="576" y="387"/>
                </a:cubicBezTo>
                <a:cubicBezTo>
                  <a:pt x="577" y="386"/>
                  <a:pt x="577" y="386"/>
                  <a:pt x="577" y="386"/>
                </a:cubicBezTo>
                <a:cubicBezTo>
                  <a:pt x="579" y="385"/>
                  <a:pt x="579" y="385"/>
                  <a:pt x="579" y="385"/>
                </a:cubicBezTo>
                <a:cubicBezTo>
                  <a:pt x="580" y="384"/>
                  <a:pt x="580" y="384"/>
                  <a:pt x="580" y="384"/>
                </a:cubicBezTo>
                <a:cubicBezTo>
                  <a:pt x="581" y="384"/>
                  <a:pt x="581" y="384"/>
                  <a:pt x="581" y="384"/>
                </a:cubicBezTo>
                <a:cubicBezTo>
                  <a:pt x="582" y="383"/>
                  <a:pt x="582" y="383"/>
                  <a:pt x="582" y="383"/>
                </a:cubicBezTo>
                <a:cubicBezTo>
                  <a:pt x="583" y="382"/>
                  <a:pt x="583" y="382"/>
                  <a:pt x="583" y="382"/>
                </a:cubicBezTo>
                <a:cubicBezTo>
                  <a:pt x="584" y="381"/>
                  <a:pt x="584" y="381"/>
                  <a:pt x="584" y="381"/>
                </a:cubicBezTo>
                <a:cubicBezTo>
                  <a:pt x="585" y="380"/>
                  <a:pt x="585" y="380"/>
                  <a:pt x="585" y="380"/>
                </a:cubicBezTo>
                <a:cubicBezTo>
                  <a:pt x="586" y="379"/>
                  <a:pt x="586" y="379"/>
                  <a:pt x="586" y="379"/>
                </a:cubicBezTo>
                <a:cubicBezTo>
                  <a:pt x="587" y="379"/>
                  <a:pt x="587" y="379"/>
                  <a:pt x="587" y="379"/>
                </a:cubicBezTo>
                <a:cubicBezTo>
                  <a:pt x="588" y="378"/>
                  <a:pt x="588" y="378"/>
                  <a:pt x="588" y="378"/>
                </a:cubicBezTo>
                <a:cubicBezTo>
                  <a:pt x="589" y="377"/>
                  <a:pt x="589" y="377"/>
                  <a:pt x="589" y="377"/>
                </a:cubicBezTo>
                <a:cubicBezTo>
                  <a:pt x="590" y="376"/>
                  <a:pt x="590" y="376"/>
                  <a:pt x="590" y="376"/>
                </a:cubicBezTo>
                <a:cubicBezTo>
                  <a:pt x="591" y="375"/>
                  <a:pt x="591" y="375"/>
                  <a:pt x="591" y="375"/>
                </a:cubicBezTo>
                <a:cubicBezTo>
                  <a:pt x="592" y="374"/>
                  <a:pt x="592" y="374"/>
                  <a:pt x="592" y="374"/>
                </a:cubicBezTo>
                <a:cubicBezTo>
                  <a:pt x="593" y="374"/>
                  <a:pt x="593" y="374"/>
                  <a:pt x="593" y="374"/>
                </a:cubicBezTo>
                <a:cubicBezTo>
                  <a:pt x="594" y="373"/>
                  <a:pt x="594" y="373"/>
                  <a:pt x="594" y="373"/>
                </a:cubicBezTo>
                <a:cubicBezTo>
                  <a:pt x="595" y="372"/>
                  <a:pt x="595" y="372"/>
                  <a:pt x="595" y="372"/>
                </a:cubicBezTo>
                <a:cubicBezTo>
                  <a:pt x="596" y="371"/>
                  <a:pt x="596" y="371"/>
                  <a:pt x="596" y="371"/>
                </a:cubicBezTo>
                <a:cubicBezTo>
                  <a:pt x="597" y="370"/>
                  <a:pt x="597" y="370"/>
                  <a:pt x="597" y="370"/>
                </a:cubicBezTo>
                <a:cubicBezTo>
                  <a:pt x="598" y="369"/>
                  <a:pt x="598" y="369"/>
                  <a:pt x="598" y="369"/>
                </a:cubicBezTo>
                <a:cubicBezTo>
                  <a:pt x="600" y="369"/>
                  <a:pt x="600" y="369"/>
                  <a:pt x="600" y="369"/>
                </a:cubicBezTo>
                <a:cubicBezTo>
                  <a:pt x="601" y="368"/>
                  <a:pt x="601" y="368"/>
                  <a:pt x="601" y="368"/>
                </a:cubicBezTo>
                <a:cubicBezTo>
                  <a:pt x="602" y="367"/>
                  <a:pt x="602" y="367"/>
                  <a:pt x="602" y="367"/>
                </a:cubicBezTo>
                <a:cubicBezTo>
                  <a:pt x="603" y="366"/>
                  <a:pt x="603" y="366"/>
                  <a:pt x="603" y="366"/>
                </a:cubicBezTo>
                <a:cubicBezTo>
                  <a:pt x="604" y="365"/>
                  <a:pt x="604" y="365"/>
                  <a:pt x="604" y="365"/>
                </a:cubicBezTo>
                <a:cubicBezTo>
                  <a:pt x="605" y="365"/>
                  <a:pt x="605" y="365"/>
                  <a:pt x="605" y="365"/>
                </a:cubicBezTo>
                <a:cubicBezTo>
                  <a:pt x="606" y="364"/>
                  <a:pt x="606" y="364"/>
                  <a:pt x="606" y="364"/>
                </a:cubicBezTo>
                <a:cubicBezTo>
                  <a:pt x="607" y="363"/>
                  <a:pt x="607" y="363"/>
                  <a:pt x="607" y="363"/>
                </a:cubicBezTo>
                <a:cubicBezTo>
                  <a:pt x="608" y="362"/>
                  <a:pt x="608" y="362"/>
                  <a:pt x="608" y="362"/>
                </a:cubicBezTo>
                <a:cubicBezTo>
                  <a:pt x="609" y="361"/>
                  <a:pt x="609" y="361"/>
                  <a:pt x="609" y="361"/>
                </a:cubicBezTo>
                <a:cubicBezTo>
                  <a:pt x="610" y="360"/>
                  <a:pt x="610" y="360"/>
                  <a:pt x="610" y="360"/>
                </a:cubicBezTo>
                <a:cubicBezTo>
                  <a:pt x="611" y="360"/>
                  <a:pt x="611" y="360"/>
                  <a:pt x="611" y="360"/>
                </a:cubicBezTo>
                <a:cubicBezTo>
                  <a:pt x="612" y="359"/>
                  <a:pt x="612" y="359"/>
                  <a:pt x="612" y="359"/>
                </a:cubicBezTo>
                <a:cubicBezTo>
                  <a:pt x="613" y="358"/>
                  <a:pt x="613" y="358"/>
                  <a:pt x="613" y="358"/>
                </a:cubicBezTo>
                <a:cubicBezTo>
                  <a:pt x="614" y="357"/>
                  <a:pt x="614" y="357"/>
                  <a:pt x="614" y="357"/>
                </a:cubicBezTo>
                <a:cubicBezTo>
                  <a:pt x="615" y="356"/>
                  <a:pt x="615" y="356"/>
                  <a:pt x="615" y="356"/>
                </a:cubicBezTo>
                <a:cubicBezTo>
                  <a:pt x="616" y="355"/>
                  <a:pt x="616" y="355"/>
                  <a:pt x="616" y="355"/>
                </a:cubicBezTo>
                <a:cubicBezTo>
                  <a:pt x="617" y="355"/>
                  <a:pt x="617" y="355"/>
                  <a:pt x="617" y="355"/>
                </a:cubicBezTo>
                <a:cubicBezTo>
                  <a:pt x="618" y="354"/>
                  <a:pt x="618" y="354"/>
                  <a:pt x="618" y="354"/>
                </a:cubicBezTo>
                <a:cubicBezTo>
                  <a:pt x="619" y="353"/>
                  <a:pt x="619" y="353"/>
                  <a:pt x="619" y="353"/>
                </a:cubicBezTo>
                <a:cubicBezTo>
                  <a:pt x="620" y="352"/>
                  <a:pt x="620" y="352"/>
                  <a:pt x="620" y="352"/>
                </a:cubicBezTo>
                <a:cubicBezTo>
                  <a:pt x="621" y="351"/>
                  <a:pt x="621" y="351"/>
                  <a:pt x="621" y="351"/>
                </a:cubicBezTo>
                <a:cubicBezTo>
                  <a:pt x="622" y="350"/>
                  <a:pt x="622" y="350"/>
                  <a:pt x="622" y="350"/>
                </a:cubicBezTo>
                <a:cubicBezTo>
                  <a:pt x="623" y="350"/>
                  <a:pt x="623" y="350"/>
                  <a:pt x="623" y="350"/>
                </a:cubicBezTo>
                <a:cubicBezTo>
                  <a:pt x="625" y="349"/>
                  <a:pt x="625" y="349"/>
                  <a:pt x="625" y="349"/>
                </a:cubicBezTo>
                <a:cubicBezTo>
                  <a:pt x="626" y="348"/>
                  <a:pt x="626" y="348"/>
                  <a:pt x="626" y="348"/>
                </a:cubicBezTo>
                <a:cubicBezTo>
                  <a:pt x="627" y="347"/>
                  <a:pt x="627" y="347"/>
                  <a:pt x="627" y="347"/>
                </a:cubicBezTo>
                <a:cubicBezTo>
                  <a:pt x="628" y="346"/>
                  <a:pt x="628" y="346"/>
                  <a:pt x="628" y="346"/>
                </a:cubicBezTo>
                <a:cubicBezTo>
                  <a:pt x="629" y="345"/>
                  <a:pt x="629" y="345"/>
                  <a:pt x="629" y="345"/>
                </a:cubicBezTo>
                <a:cubicBezTo>
                  <a:pt x="630" y="345"/>
                  <a:pt x="630" y="345"/>
                  <a:pt x="630" y="345"/>
                </a:cubicBezTo>
                <a:cubicBezTo>
                  <a:pt x="631" y="344"/>
                  <a:pt x="631" y="344"/>
                  <a:pt x="631" y="344"/>
                </a:cubicBezTo>
                <a:cubicBezTo>
                  <a:pt x="632" y="343"/>
                  <a:pt x="632" y="343"/>
                  <a:pt x="632" y="343"/>
                </a:cubicBezTo>
                <a:cubicBezTo>
                  <a:pt x="633" y="342"/>
                  <a:pt x="633" y="342"/>
                  <a:pt x="633" y="342"/>
                </a:cubicBezTo>
                <a:cubicBezTo>
                  <a:pt x="634" y="341"/>
                  <a:pt x="634" y="341"/>
                  <a:pt x="634" y="341"/>
                </a:cubicBezTo>
                <a:cubicBezTo>
                  <a:pt x="635" y="341"/>
                  <a:pt x="635" y="341"/>
                  <a:pt x="635" y="341"/>
                </a:cubicBezTo>
                <a:cubicBezTo>
                  <a:pt x="636" y="340"/>
                  <a:pt x="636" y="340"/>
                  <a:pt x="636" y="340"/>
                </a:cubicBezTo>
                <a:cubicBezTo>
                  <a:pt x="637" y="339"/>
                  <a:pt x="637" y="339"/>
                  <a:pt x="637" y="339"/>
                </a:cubicBezTo>
                <a:cubicBezTo>
                  <a:pt x="638" y="338"/>
                  <a:pt x="638" y="338"/>
                  <a:pt x="638" y="338"/>
                </a:cubicBezTo>
                <a:cubicBezTo>
                  <a:pt x="639" y="337"/>
                  <a:pt x="639" y="337"/>
                  <a:pt x="639" y="337"/>
                </a:cubicBezTo>
                <a:cubicBezTo>
                  <a:pt x="640" y="336"/>
                  <a:pt x="640" y="336"/>
                  <a:pt x="640" y="336"/>
                </a:cubicBezTo>
                <a:cubicBezTo>
                  <a:pt x="641" y="336"/>
                  <a:pt x="641" y="336"/>
                  <a:pt x="641" y="336"/>
                </a:cubicBezTo>
                <a:cubicBezTo>
                  <a:pt x="642" y="335"/>
                  <a:pt x="642" y="335"/>
                  <a:pt x="642" y="335"/>
                </a:cubicBezTo>
                <a:cubicBezTo>
                  <a:pt x="643" y="334"/>
                  <a:pt x="643" y="334"/>
                  <a:pt x="643" y="334"/>
                </a:cubicBezTo>
                <a:cubicBezTo>
                  <a:pt x="644" y="333"/>
                  <a:pt x="644" y="333"/>
                  <a:pt x="644" y="333"/>
                </a:cubicBezTo>
                <a:cubicBezTo>
                  <a:pt x="645" y="332"/>
                  <a:pt x="645" y="332"/>
                  <a:pt x="645" y="332"/>
                </a:cubicBezTo>
                <a:cubicBezTo>
                  <a:pt x="647" y="331"/>
                  <a:pt x="647" y="331"/>
                  <a:pt x="647" y="331"/>
                </a:cubicBezTo>
                <a:cubicBezTo>
                  <a:pt x="648" y="331"/>
                  <a:pt x="648" y="331"/>
                  <a:pt x="648" y="331"/>
                </a:cubicBezTo>
                <a:cubicBezTo>
                  <a:pt x="649" y="330"/>
                  <a:pt x="649" y="330"/>
                  <a:pt x="649" y="330"/>
                </a:cubicBezTo>
                <a:cubicBezTo>
                  <a:pt x="650" y="329"/>
                  <a:pt x="650" y="329"/>
                  <a:pt x="650" y="329"/>
                </a:cubicBezTo>
                <a:cubicBezTo>
                  <a:pt x="651" y="328"/>
                  <a:pt x="651" y="328"/>
                  <a:pt x="651" y="328"/>
                </a:cubicBezTo>
                <a:cubicBezTo>
                  <a:pt x="652" y="327"/>
                  <a:pt x="652" y="327"/>
                  <a:pt x="652" y="327"/>
                </a:cubicBezTo>
                <a:cubicBezTo>
                  <a:pt x="653" y="326"/>
                  <a:pt x="653" y="326"/>
                  <a:pt x="653" y="326"/>
                </a:cubicBezTo>
                <a:cubicBezTo>
                  <a:pt x="654" y="326"/>
                  <a:pt x="654" y="326"/>
                  <a:pt x="654" y="326"/>
                </a:cubicBezTo>
                <a:cubicBezTo>
                  <a:pt x="655" y="325"/>
                  <a:pt x="655" y="325"/>
                  <a:pt x="655" y="325"/>
                </a:cubicBezTo>
                <a:cubicBezTo>
                  <a:pt x="656" y="324"/>
                  <a:pt x="656" y="324"/>
                  <a:pt x="656" y="324"/>
                </a:cubicBezTo>
                <a:cubicBezTo>
                  <a:pt x="657" y="323"/>
                  <a:pt x="657" y="323"/>
                  <a:pt x="657" y="323"/>
                </a:cubicBezTo>
                <a:cubicBezTo>
                  <a:pt x="658" y="322"/>
                  <a:pt x="658" y="322"/>
                  <a:pt x="658" y="322"/>
                </a:cubicBezTo>
                <a:cubicBezTo>
                  <a:pt x="659" y="321"/>
                  <a:pt x="659" y="321"/>
                  <a:pt x="659" y="321"/>
                </a:cubicBezTo>
                <a:cubicBezTo>
                  <a:pt x="660" y="321"/>
                  <a:pt x="660" y="321"/>
                  <a:pt x="660" y="321"/>
                </a:cubicBezTo>
                <a:cubicBezTo>
                  <a:pt x="661" y="320"/>
                  <a:pt x="661" y="320"/>
                  <a:pt x="661" y="320"/>
                </a:cubicBezTo>
                <a:cubicBezTo>
                  <a:pt x="662" y="319"/>
                  <a:pt x="662" y="319"/>
                  <a:pt x="662" y="319"/>
                </a:cubicBezTo>
                <a:cubicBezTo>
                  <a:pt x="663" y="318"/>
                  <a:pt x="663" y="318"/>
                  <a:pt x="663" y="318"/>
                </a:cubicBezTo>
                <a:cubicBezTo>
                  <a:pt x="664" y="317"/>
                  <a:pt x="664" y="317"/>
                  <a:pt x="664" y="317"/>
                </a:cubicBezTo>
                <a:cubicBezTo>
                  <a:pt x="665" y="317"/>
                  <a:pt x="665" y="317"/>
                  <a:pt x="665" y="317"/>
                </a:cubicBezTo>
                <a:cubicBezTo>
                  <a:pt x="666" y="316"/>
                  <a:pt x="666" y="316"/>
                  <a:pt x="666" y="316"/>
                </a:cubicBezTo>
                <a:cubicBezTo>
                  <a:pt x="667" y="315"/>
                  <a:pt x="667" y="315"/>
                  <a:pt x="667" y="315"/>
                </a:cubicBezTo>
                <a:cubicBezTo>
                  <a:pt x="668" y="314"/>
                  <a:pt x="668" y="314"/>
                  <a:pt x="668" y="314"/>
                </a:cubicBezTo>
                <a:cubicBezTo>
                  <a:pt x="669" y="313"/>
                  <a:pt x="669" y="313"/>
                  <a:pt x="669" y="313"/>
                </a:cubicBezTo>
                <a:cubicBezTo>
                  <a:pt x="670" y="313"/>
                  <a:pt x="670" y="313"/>
                  <a:pt x="670" y="313"/>
                </a:cubicBezTo>
                <a:cubicBezTo>
                  <a:pt x="672" y="312"/>
                  <a:pt x="672" y="312"/>
                  <a:pt x="672" y="312"/>
                </a:cubicBezTo>
                <a:cubicBezTo>
                  <a:pt x="673" y="311"/>
                  <a:pt x="673" y="311"/>
                  <a:pt x="673" y="311"/>
                </a:cubicBezTo>
                <a:cubicBezTo>
                  <a:pt x="674" y="310"/>
                  <a:pt x="674" y="310"/>
                  <a:pt x="674" y="310"/>
                </a:cubicBezTo>
                <a:cubicBezTo>
                  <a:pt x="675" y="309"/>
                  <a:pt x="675" y="309"/>
                  <a:pt x="675" y="309"/>
                </a:cubicBezTo>
                <a:cubicBezTo>
                  <a:pt x="676" y="308"/>
                  <a:pt x="676" y="308"/>
                  <a:pt x="676" y="308"/>
                </a:cubicBezTo>
                <a:cubicBezTo>
                  <a:pt x="677" y="308"/>
                  <a:pt x="677" y="308"/>
                  <a:pt x="677" y="308"/>
                </a:cubicBezTo>
                <a:cubicBezTo>
                  <a:pt x="678" y="307"/>
                  <a:pt x="678" y="307"/>
                  <a:pt x="678" y="307"/>
                </a:cubicBezTo>
                <a:cubicBezTo>
                  <a:pt x="679" y="306"/>
                  <a:pt x="679" y="306"/>
                  <a:pt x="679" y="306"/>
                </a:cubicBezTo>
                <a:cubicBezTo>
                  <a:pt x="680" y="305"/>
                  <a:pt x="680" y="305"/>
                  <a:pt x="680" y="305"/>
                </a:cubicBezTo>
                <a:cubicBezTo>
                  <a:pt x="681" y="304"/>
                  <a:pt x="681" y="304"/>
                  <a:pt x="681" y="304"/>
                </a:cubicBezTo>
                <a:cubicBezTo>
                  <a:pt x="682" y="303"/>
                  <a:pt x="682" y="303"/>
                  <a:pt x="682" y="303"/>
                </a:cubicBezTo>
                <a:cubicBezTo>
                  <a:pt x="683" y="303"/>
                  <a:pt x="683" y="303"/>
                  <a:pt x="683" y="303"/>
                </a:cubicBezTo>
                <a:cubicBezTo>
                  <a:pt x="684" y="302"/>
                  <a:pt x="684" y="302"/>
                  <a:pt x="684" y="302"/>
                </a:cubicBezTo>
                <a:cubicBezTo>
                  <a:pt x="685" y="301"/>
                  <a:pt x="685" y="301"/>
                  <a:pt x="685" y="301"/>
                </a:cubicBezTo>
                <a:cubicBezTo>
                  <a:pt x="686" y="300"/>
                  <a:pt x="686" y="300"/>
                  <a:pt x="686" y="300"/>
                </a:cubicBezTo>
                <a:cubicBezTo>
                  <a:pt x="687" y="299"/>
                  <a:pt x="687" y="299"/>
                  <a:pt x="687" y="299"/>
                </a:cubicBezTo>
                <a:cubicBezTo>
                  <a:pt x="688" y="298"/>
                  <a:pt x="688" y="298"/>
                  <a:pt x="688" y="298"/>
                </a:cubicBezTo>
                <a:cubicBezTo>
                  <a:pt x="689" y="298"/>
                  <a:pt x="689" y="298"/>
                  <a:pt x="689" y="298"/>
                </a:cubicBezTo>
                <a:cubicBezTo>
                  <a:pt x="690" y="297"/>
                  <a:pt x="690" y="297"/>
                  <a:pt x="690" y="297"/>
                </a:cubicBezTo>
                <a:cubicBezTo>
                  <a:pt x="691" y="296"/>
                  <a:pt x="691" y="296"/>
                  <a:pt x="691" y="296"/>
                </a:cubicBezTo>
                <a:cubicBezTo>
                  <a:pt x="692" y="295"/>
                  <a:pt x="692" y="295"/>
                  <a:pt x="692" y="295"/>
                </a:cubicBezTo>
                <a:cubicBezTo>
                  <a:pt x="694" y="294"/>
                  <a:pt x="694" y="294"/>
                  <a:pt x="694" y="294"/>
                </a:cubicBezTo>
                <a:cubicBezTo>
                  <a:pt x="695" y="294"/>
                  <a:pt x="695" y="294"/>
                  <a:pt x="695" y="294"/>
                </a:cubicBezTo>
                <a:cubicBezTo>
                  <a:pt x="696" y="293"/>
                  <a:pt x="696" y="293"/>
                  <a:pt x="696" y="293"/>
                </a:cubicBezTo>
                <a:cubicBezTo>
                  <a:pt x="697" y="292"/>
                  <a:pt x="697" y="292"/>
                  <a:pt x="697" y="292"/>
                </a:cubicBezTo>
                <a:cubicBezTo>
                  <a:pt x="698" y="291"/>
                  <a:pt x="698" y="291"/>
                  <a:pt x="698" y="291"/>
                </a:cubicBezTo>
                <a:cubicBezTo>
                  <a:pt x="699" y="290"/>
                  <a:pt x="699" y="290"/>
                  <a:pt x="699" y="290"/>
                </a:cubicBezTo>
                <a:cubicBezTo>
                  <a:pt x="700" y="289"/>
                  <a:pt x="700" y="289"/>
                  <a:pt x="700" y="289"/>
                </a:cubicBezTo>
                <a:cubicBezTo>
                  <a:pt x="701" y="289"/>
                  <a:pt x="701" y="289"/>
                  <a:pt x="701" y="289"/>
                </a:cubicBezTo>
                <a:cubicBezTo>
                  <a:pt x="702" y="288"/>
                  <a:pt x="702" y="288"/>
                  <a:pt x="702" y="288"/>
                </a:cubicBezTo>
                <a:cubicBezTo>
                  <a:pt x="703" y="287"/>
                  <a:pt x="703" y="287"/>
                  <a:pt x="703" y="287"/>
                </a:cubicBezTo>
                <a:cubicBezTo>
                  <a:pt x="704" y="286"/>
                  <a:pt x="704" y="286"/>
                  <a:pt x="704" y="286"/>
                </a:cubicBezTo>
                <a:cubicBezTo>
                  <a:pt x="705" y="285"/>
                  <a:pt x="705" y="285"/>
                  <a:pt x="705" y="285"/>
                </a:cubicBezTo>
                <a:cubicBezTo>
                  <a:pt x="706" y="284"/>
                  <a:pt x="706" y="284"/>
                  <a:pt x="706" y="284"/>
                </a:cubicBezTo>
                <a:cubicBezTo>
                  <a:pt x="707" y="284"/>
                  <a:pt x="707" y="284"/>
                  <a:pt x="707" y="284"/>
                </a:cubicBezTo>
                <a:cubicBezTo>
                  <a:pt x="708" y="283"/>
                  <a:pt x="708" y="283"/>
                  <a:pt x="708" y="283"/>
                </a:cubicBezTo>
                <a:cubicBezTo>
                  <a:pt x="709" y="282"/>
                  <a:pt x="709" y="282"/>
                  <a:pt x="709" y="282"/>
                </a:cubicBezTo>
                <a:cubicBezTo>
                  <a:pt x="710" y="281"/>
                  <a:pt x="710" y="281"/>
                  <a:pt x="710" y="281"/>
                </a:cubicBezTo>
                <a:cubicBezTo>
                  <a:pt x="711" y="280"/>
                  <a:pt x="711" y="280"/>
                  <a:pt x="711" y="280"/>
                </a:cubicBezTo>
                <a:cubicBezTo>
                  <a:pt x="712" y="279"/>
                  <a:pt x="712" y="279"/>
                  <a:pt x="712" y="279"/>
                </a:cubicBezTo>
                <a:cubicBezTo>
                  <a:pt x="713" y="279"/>
                  <a:pt x="713" y="279"/>
                  <a:pt x="713" y="279"/>
                </a:cubicBezTo>
                <a:cubicBezTo>
                  <a:pt x="714" y="278"/>
                  <a:pt x="714" y="278"/>
                  <a:pt x="714" y="278"/>
                </a:cubicBezTo>
                <a:cubicBezTo>
                  <a:pt x="715" y="277"/>
                  <a:pt x="715" y="277"/>
                  <a:pt x="715" y="277"/>
                </a:cubicBezTo>
                <a:cubicBezTo>
                  <a:pt x="716" y="276"/>
                  <a:pt x="716" y="276"/>
                  <a:pt x="716" y="276"/>
                </a:cubicBezTo>
                <a:cubicBezTo>
                  <a:pt x="717" y="275"/>
                  <a:pt x="717" y="275"/>
                  <a:pt x="717" y="275"/>
                </a:cubicBezTo>
                <a:cubicBezTo>
                  <a:pt x="719" y="274"/>
                  <a:pt x="719" y="274"/>
                  <a:pt x="719" y="274"/>
                </a:cubicBezTo>
                <a:cubicBezTo>
                  <a:pt x="720" y="274"/>
                  <a:pt x="720" y="274"/>
                  <a:pt x="720" y="274"/>
                </a:cubicBezTo>
                <a:cubicBezTo>
                  <a:pt x="721" y="273"/>
                  <a:pt x="721" y="273"/>
                  <a:pt x="721" y="273"/>
                </a:cubicBezTo>
                <a:cubicBezTo>
                  <a:pt x="722" y="272"/>
                  <a:pt x="722" y="272"/>
                  <a:pt x="722" y="272"/>
                </a:cubicBezTo>
                <a:cubicBezTo>
                  <a:pt x="723" y="271"/>
                  <a:pt x="723" y="271"/>
                  <a:pt x="723" y="271"/>
                </a:cubicBezTo>
                <a:cubicBezTo>
                  <a:pt x="724" y="270"/>
                  <a:pt x="724" y="270"/>
                  <a:pt x="724" y="270"/>
                </a:cubicBezTo>
                <a:cubicBezTo>
                  <a:pt x="725" y="270"/>
                  <a:pt x="725" y="270"/>
                  <a:pt x="725" y="270"/>
                </a:cubicBezTo>
                <a:cubicBezTo>
                  <a:pt x="726" y="269"/>
                  <a:pt x="726" y="269"/>
                  <a:pt x="726" y="269"/>
                </a:cubicBezTo>
                <a:cubicBezTo>
                  <a:pt x="727" y="268"/>
                  <a:pt x="727" y="268"/>
                  <a:pt x="727" y="268"/>
                </a:cubicBezTo>
                <a:cubicBezTo>
                  <a:pt x="728" y="267"/>
                  <a:pt x="728" y="267"/>
                  <a:pt x="728" y="267"/>
                </a:cubicBezTo>
                <a:cubicBezTo>
                  <a:pt x="729" y="266"/>
                  <a:pt x="729" y="266"/>
                  <a:pt x="729" y="266"/>
                </a:cubicBezTo>
                <a:cubicBezTo>
                  <a:pt x="730" y="265"/>
                  <a:pt x="730" y="265"/>
                  <a:pt x="730" y="265"/>
                </a:cubicBezTo>
                <a:cubicBezTo>
                  <a:pt x="731" y="265"/>
                  <a:pt x="731" y="265"/>
                  <a:pt x="731" y="265"/>
                </a:cubicBezTo>
                <a:cubicBezTo>
                  <a:pt x="732" y="264"/>
                  <a:pt x="732" y="264"/>
                  <a:pt x="732" y="264"/>
                </a:cubicBezTo>
                <a:cubicBezTo>
                  <a:pt x="733" y="263"/>
                  <a:pt x="733" y="263"/>
                  <a:pt x="733" y="263"/>
                </a:cubicBezTo>
                <a:cubicBezTo>
                  <a:pt x="734" y="262"/>
                  <a:pt x="734" y="262"/>
                  <a:pt x="734" y="262"/>
                </a:cubicBezTo>
                <a:cubicBezTo>
                  <a:pt x="735" y="261"/>
                  <a:pt x="735" y="261"/>
                  <a:pt x="735" y="261"/>
                </a:cubicBezTo>
                <a:cubicBezTo>
                  <a:pt x="736" y="260"/>
                  <a:pt x="736" y="260"/>
                  <a:pt x="736" y="260"/>
                </a:cubicBezTo>
                <a:cubicBezTo>
                  <a:pt x="737" y="260"/>
                  <a:pt x="737" y="260"/>
                  <a:pt x="737" y="260"/>
                </a:cubicBezTo>
                <a:cubicBezTo>
                  <a:pt x="738" y="259"/>
                  <a:pt x="738" y="259"/>
                  <a:pt x="738" y="259"/>
                </a:cubicBezTo>
                <a:cubicBezTo>
                  <a:pt x="740" y="258"/>
                  <a:pt x="740" y="258"/>
                  <a:pt x="740" y="258"/>
                </a:cubicBezTo>
                <a:cubicBezTo>
                  <a:pt x="741" y="257"/>
                  <a:pt x="741" y="257"/>
                  <a:pt x="741" y="257"/>
                </a:cubicBezTo>
                <a:cubicBezTo>
                  <a:pt x="742" y="256"/>
                  <a:pt x="742" y="256"/>
                  <a:pt x="742" y="256"/>
                </a:cubicBezTo>
                <a:cubicBezTo>
                  <a:pt x="743" y="255"/>
                  <a:pt x="743" y="255"/>
                  <a:pt x="743" y="255"/>
                </a:cubicBezTo>
                <a:cubicBezTo>
                  <a:pt x="744" y="255"/>
                  <a:pt x="744" y="255"/>
                  <a:pt x="744" y="255"/>
                </a:cubicBezTo>
                <a:cubicBezTo>
                  <a:pt x="745" y="254"/>
                  <a:pt x="745" y="254"/>
                  <a:pt x="745" y="254"/>
                </a:cubicBezTo>
                <a:cubicBezTo>
                  <a:pt x="746" y="253"/>
                  <a:pt x="746" y="253"/>
                  <a:pt x="746" y="253"/>
                </a:cubicBezTo>
                <a:cubicBezTo>
                  <a:pt x="747" y="252"/>
                  <a:pt x="747" y="252"/>
                  <a:pt x="747" y="252"/>
                </a:cubicBezTo>
                <a:cubicBezTo>
                  <a:pt x="748" y="251"/>
                  <a:pt x="748" y="251"/>
                  <a:pt x="748" y="251"/>
                </a:cubicBezTo>
                <a:cubicBezTo>
                  <a:pt x="749" y="250"/>
                  <a:pt x="749" y="250"/>
                  <a:pt x="749" y="250"/>
                </a:cubicBezTo>
                <a:cubicBezTo>
                  <a:pt x="750" y="250"/>
                  <a:pt x="750" y="250"/>
                  <a:pt x="750" y="250"/>
                </a:cubicBezTo>
                <a:cubicBezTo>
                  <a:pt x="751" y="249"/>
                  <a:pt x="751" y="249"/>
                  <a:pt x="751" y="249"/>
                </a:cubicBezTo>
                <a:cubicBezTo>
                  <a:pt x="752" y="248"/>
                  <a:pt x="752" y="248"/>
                  <a:pt x="752" y="248"/>
                </a:cubicBezTo>
                <a:cubicBezTo>
                  <a:pt x="753" y="247"/>
                  <a:pt x="753" y="247"/>
                  <a:pt x="753" y="247"/>
                </a:cubicBezTo>
                <a:cubicBezTo>
                  <a:pt x="754" y="246"/>
                  <a:pt x="754" y="246"/>
                  <a:pt x="754" y="246"/>
                </a:cubicBezTo>
                <a:cubicBezTo>
                  <a:pt x="755" y="246"/>
                  <a:pt x="755" y="246"/>
                  <a:pt x="755" y="246"/>
                </a:cubicBezTo>
                <a:cubicBezTo>
                  <a:pt x="756" y="245"/>
                  <a:pt x="756" y="245"/>
                  <a:pt x="756" y="245"/>
                </a:cubicBezTo>
                <a:cubicBezTo>
                  <a:pt x="757" y="244"/>
                  <a:pt x="757" y="244"/>
                  <a:pt x="757" y="244"/>
                </a:cubicBezTo>
                <a:cubicBezTo>
                  <a:pt x="758" y="243"/>
                  <a:pt x="758" y="243"/>
                  <a:pt x="758" y="243"/>
                </a:cubicBezTo>
                <a:cubicBezTo>
                  <a:pt x="759" y="242"/>
                  <a:pt x="759" y="242"/>
                  <a:pt x="759" y="242"/>
                </a:cubicBezTo>
                <a:cubicBezTo>
                  <a:pt x="760" y="241"/>
                  <a:pt x="760" y="241"/>
                  <a:pt x="760" y="241"/>
                </a:cubicBezTo>
                <a:cubicBezTo>
                  <a:pt x="761" y="241"/>
                  <a:pt x="761" y="241"/>
                  <a:pt x="761" y="241"/>
                </a:cubicBezTo>
                <a:cubicBezTo>
                  <a:pt x="762" y="240"/>
                  <a:pt x="762" y="240"/>
                  <a:pt x="762" y="240"/>
                </a:cubicBezTo>
                <a:cubicBezTo>
                  <a:pt x="763" y="239"/>
                  <a:pt x="763" y="239"/>
                  <a:pt x="763" y="239"/>
                </a:cubicBezTo>
                <a:cubicBezTo>
                  <a:pt x="764" y="238"/>
                  <a:pt x="764" y="238"/>
                  <a:pt x="764" y="238"/>
                </a:cubicBezTo>
                <a:cubicBezTo>
                  <a:pt x="766" y="237"/>
                  <a:pt x="766" y="237"/>
                  <a:pt x="766" y="237"/>
                </a:cubicBezTo>
                <a:cubicBezTo>
                  <a:pt x="767" y="236"/>
                  <a:pt x="767" y="236"/>
                  <a:pt x="767" y="236"/>
                </a:cubicBezTo>
                <a:cubicBezTo>
                  <a:pt x="768" y="236"/>
                  <a:pt x="768" y="236"/>
                  <a:pt x="768" y="236"/>
                </a:cubicBezTo>
                <a:cubicBezTo>
                  <a:pt x="769" y="235"/>
                  <a:pt x="769" y="235"/>
                  <a:pt x="769" y="235"/>
                </a:cubicBezTo>
                <a:cubicBezTo>
                  <a:pt x="770" y="234"/>
                  <a:pt x="770" y="234"/>
                  <a:pt x="770" y="234"/>
                </a:cubicBezTo>
                <a:cubicBezTo>
                  <a:pt x="771" y="233"/>
                  <a:pt x="771" y="233"/>
                  <a:pt x="771" y="233"/>
                </a:cubicBezTo>
                <a:cubicBezTo>
                  <a:pt x="772" y="232"/>
                  <a:pt x="772" y="232"/>
                  <a:pt x="772" y="232"/>
                </a:cubicBezTo>
                <a:cubicBezTo>
                  <a:pt x="773" y="231"/>
                  <a:pt x="773" y="231"/>
                  <a:pt x="773" y="231"/>
                </a:cubicBezTo>
                <a:cubicBezTo>
                  <a:pt x="774" y="231"/>
                  <a:pt x="774" y="231"/>
                  <a:pt x="774" y="231"/>
                </a:cubicBezTo>
                <a:cubicBezTo>
                  <a:pt x="775" y="230"/>
                  <a:pt x="775" y="230"/>
                  <a:pt x="775" y="230"/>
                </a:cubicBezTo>
                <a:cubicBezTo>
                  <a:pt x="776" y="229"/>
                  <a:pt x="776" y="229"/>
                  <a:pt x="776" y="229"/>
                </a:cubicBezTo>
                <a:cubicBezTo>
                  <a:pt x="777" y="228"/>
                  <a:pt x="777" y="228"/>
                  <a:pt x="777" y="228"/>
                </a:cubicBezTo>
                <a:cubicBezTo>
                  <a:pt x="778" y="227"/>
                  <a:pt x="778" y="227"/>
                  <a:pt x="778" y="227"/>
                </a:cubicBezTo>
                <a:cubicBezTo>
                  <a:pt x="779" y="226"/>
                  <a:pt x="779" y="226"/>
                  <a:pt x="779" y="226"/>
                </a:cubicBezTo>
                <a:cubicBezTo>
                  <a:pt x="780" y="226"/>
                  <a:pt x="780" y="226"/>
                  <a:pt x="780" y="226"/>
                </a:cubicBezTo>
                <a:cubicBezTo>
                  <a:pt x="781" y="225"/>
                  <a:pt x="781" y="225"/>
                  <a:pt x="781" y="225"/>
                </a:cubicBezTo>
                <a:cubicBezTo>
                  <a:pt x="782" y="224"/>
                  <a:pt x="782" y="224"/>
                  <a:pt x="782" y="224"/>
                </a:cubicBezTo>
                <a:cubicBezTo>
                  <a:pt x="783" y="223"/>
                  <a:pt x="783" y="223"/>
                  <a:pt x="783" y="223"/>
                </a:cubicBezTo>
                <a:cubicBezTo>
                  <a:pt x="784" y="223"/>
                  <a:pt x="784" y="223"/>
                  <a:pt x="784" y="223"/>
                </a:cubicBezTo>
                <a:cubicBezTo>
                  <a:pt x="785" y="222"/>
                  <a:pt x="785" y="222"/>
                  <a:pt x="785" y="222"/>
                </a:cubicBezTo>
                <a:cubicBezTo>
                  <a:pt x="787" y="221"/>
                  <a:pt x="787" y="221"/>
                  <a:pt x="787" y="221"/>
                </a:cubicBezTo>
                <a:cubicBezTo>
                  <a:pt x="788" y="220"/>
                  <a:pt x="788" y="220"/>
                  <a:pt x="788" y="220"/>
                </a:cubicBezTo>
                <a:cubicBezTo>
                  <a:pt x="789" y="219"/>
                  <a:pt x="789" y="219"/>
                  <a:pt x="789" y="219"/>
                </a:cubicBezTo>
                <a:cubicBezTo>
                  <a:pt x="789" y="218"/>
                  <a:pt x="789" y="218"/>
                  <a:pt x="789" y="218"/>
                </a:cubicBezTo>
                <a:cubicBezTo>
                  <a:pt x="791" y="218"/>
                  <a:pt x="791" y="218"/>
                  <a:pt x="791" y="218"/>
                </a:cubicBezTo>
                <a:cubicBezTo>
                  <a:pt x="792" y="217"/>
                  <a:pt x="792" y="217"/>
                  <a:pt x="792" y="217"/>
                </a:cubicBezTo>
                <a:cubicBezTo>
                  <a:pt x="793" y="216"/>
                  <a:pt x="793" y="216"/>
                  <a:pt x="793" y="216"/>
                </a:cubicBezTo>
                <a:cubicBezTo>
                  <a:pt x="794" y="215"/>
                  <a:pt x="794" y="215"/>
                  <a:pt x="794" y="215"/>
                </a:cubicBezTo>
                <a:cubicBezTo>
                  <a:pt x="795" y="214"/>
                  <a:pt x="795" y="214"/>
                  <a:pt x="795" y="214"/>
                </a:cubicBezTo>
                <a:cubicBezTo>
                  <a:pt x="796" y="213"/>
                  <a:pt x="796" y="213"/>
                  <a:pt x="796" y="213"/>
                </a:cubicBezTo>
                <a:cubicBezTo>
                  <a:pt x="797" y="213"/>
                  <a:pt x="797" y="213"/>
                  <a:pt x="797" y="213"/>
                </a:cubicBezTo>
                <a:cubicBezTo>
                  <a:pt x="798" y="212"/>
                  <a:pt x="798" y="212"/>
                  <a:pt x="798" y="212"/>
                </a:cubicBezTo>
                <a:cubicBezTo>
                  <a:pt x="799" y="211"/>
                  <a:pt x="799" y="211"/>
                  <a:pt x="799" y="211"/>
                </a:cubicBezTo>
                <a:cubicBezTo>
                  <a:pt x="800" y="210"/>
                  <a:pt x="800" y="210"/>
                  <a:pt x="800" y="210"/>
                </a:cubicBezTo>
                <a:cubicBezTo>
                  <a:pt x="801" y="209"/>
                  <a:pt x="801" y="209"/>
                  <a:pt x="801" y="209"/>
                </a:cubicBezTo>
                <a:cubicBezTo>
                  <a:pt x="802" y="208"/>
                  <a:pt x="802" y="208"/>
                  <a:pt x="802" y="208"/>
                </a:cubicBezTo>
                <a:cubicBezTo>
                  <a:pt x="803" y="208"/>
                  <a:pt x="803" y="208"/>
                  <a:pt x="803" y="208"/>
                </a:cubicBezTo>
                <a:cubicBezTo>
                  <a:pt x="804" y="207"/>
                  <a:pt x="804" y="207"/>
                  <a:pt x="804" y="207"/>
                </a:cubicBezTo>
                <a:cubicBezTo>
                  <a:pt x="805" y="206"/>
                  <a:pt x="805" y="206"/>
                  <a:pt x="805" y="206"/>
                </a:cubicBezTo>
                <a:cubicBezTo>
                  <a:pt x="806" y="205"/>
                  <a:pt x="806" y="205"/>
                  <a:pt x="806" y="205"/>
                </a:cubicBezTo>
                <a:cubicBezTo>
                  <a:pt x="807" y="204"/>
                  <a:pt x="807" y="204"/>
                  <a:pt x="807" y="204"/>
                </a:cubicBezTo>
                <a:cubicBezTo>
                  <a:pt x="808" y="204"/>
                  <a:pt x="808" y="204"/>
                  <a:pt x="808" y="204"/>
                </a:cubicBezTo>
                <a:cubicBezTo>
                  <a:pt x="809" y="203"/>
                  <a:pt x="809" y="203"/>
                  <a:pt x="809" y="203"/>
                </a:cubicBezTo>
                <a:cubicBezTo>
                  <a:pt x="810" y="202"/>
                  <a:pt x="810" y="202"/>
                  <a:pt x="810" y="202"/>
                </a:cubicBezTo>
                <a:cubicBezTo>
                  <a:pt x="812" y="201"/>
                  <a:pt x="812" y="201"/>
                  <a:pt x="812" y="201"/>
                </a:cubicBezTo>
                <a:cubicBezTo>
                  <a:pt x="813" y="200"/>
                  <a:pt x="813" y="200"/>
                  <a:pt x="813" y="200"/>
                </a:cubicBezTo>
                <a:cubicBezTo>
                  <a:pt x="814" y="199"/>
                  <a:pt x="814" y="199"/>
                  <a:pt x="814" y="199"/>
                </a:cubicBezTo>
                <a:cubicBezTo>
                  <a:pt x="815" y="199"/>
                  <a:pt x="815" y="199"/>
                  <a:pt x="815" y="199"/>
                </a:cubicBezTo>
                <a:cubicBezTo>
                  <a:pt x="816" y="198"/>
                  <a:pt x="816" y="198"/>
                  <a:pt x="816" y="198"/>
                </a:cubicBezTo>
                <a:cubicBezTo>
                  <a:pt x="817" y="197"/>
                  <a:pt x="817" y="197"/>
                  <a:pt x="817" y="197"/>
                </a:cubicBezTo>
                <a:cubicBezTo>
                  <a:pt x="818" y="196"/>
                  <a:pt x="818" y="196"/>
                  <a:pt x="818" y="196"/>
                </a:cubicBezTo>
                <a:cubicBezTo>
                  <a:pt x="819" y="195"/>
                  <a:pt x="819" y="195"/>
                  <a:pt x="819" y="195"/>
                </a:cubicBezTo>
                <a:cubicBezTo>
                  <a:pt x="820" y="194"/>
                  <a:pt x="820" y="194"/>
                  <a:pt x="820" y="194"/>
                </a:cubicBezTo>
                <a:cubicBezTo>
                  <a:pt x="821" y="194"/>
                  <a:pt x="821" y="194"/>
                  <a:pt x="821" y="194"/>
                </a:cubicBezTo>
                <a:cubicBezTo>
                  <a:pt x="822" y="193"/>
                  <a:pt x="822" y="193"/>
                  <a:pt x="822" y="193"/>
                </a:cubicBezTo>
                <a:cubicBezTo>
                  <a:pt x="823" y="192"/>
                  <a:pt x="823" y="192"/>
                  <a:pt x="823" y="192"/>
                </a:cubicBezTo>
                <a:cubicBezTo>
                  <a:pt x="824" y="191"/>
                  <a:pt x="824" y="191"/>
                  <a:pt x="824" y="191"/>
                </a:cubicBezTo>
                <a:cubicBezTo>
                  <a:pt x="825" y="190"/>
                  <a:pt x="825" y="190"/>
                  <a:pt x="825" y="190"/>
                </a:cubicBezTo>
                <a:cubicBezTo>
                  <a:pt x="826" y="189"/>
                  <a:pt x="826" y="189"/>
                  <a:pt x="826" y="189"/>
                </a:cubicBezTo>
                <a:cubicBezTo>
                  <a:pt x="827" y="189"/>
                  <a:pt x="827" y="189"/>
                  <a:pt x="827" y="189"/>
                </a:cubicBezTo>
                <a:cubicBezTo>
                  <a:pt x="828" y="188"/>
                  <a:pt x="828" y="188"/>
                  <a:pt x="828" y="188"/>
                </a:cubicBezTo>
                <a:cubicBezTo>
                  <a:pt x="829" y="187"/>
                  <a:pt x="829" y="187"/>
                  <a:pt x="829" y="187"/>
                </a:cubicBezTo>
                <a:cubicBezTo>
                  <a:pt x="830" y="186"/>
                  <a:pt x="830" y="186"/>
                  <a:pt x="830" y="186"/>
                </a:cubicBezTo>
                <a:cubicBezTo>
                  <a:pt x="831" y="185"/>
                  <a:pt x="831" y="185"/>
                  <a:pt x="831" y="185"/>
                </a:cubicBezTo>
                <a:cubicBezTo>
                  <a:pt x="832" y="184"/>
                  <a:pt x="832" y="184"/>
                  <a:pt x="832" y="184"/>
                </a:cubicBezTo>
                <a:cubicBezTo>
                  <a:pt x="834" y="184"/>
                  <a:pt x="834" y="184"/>
                  <a:pt x="834" y="184"/>
                </a:cubicBezTo>
                <a:cubicBezTo>
                  <a:pt x="834" y="183"/>
                  <a:pt x="834" y="183"/>
                  <a:pt x="834" y="183"/>
                </a:cubicBezTo>
                <a:cubicBezTo>
                  <a:pt x="835" y="182"/>
                  <a:pt x="835" y="182"/>
                  <a:pt x="835" y="182"/>
                </a:cubicBezTo>
                <a:cubicBezTo>
                  <a:pt x="836" y="181"/>
                  <a:pt x="836" y="181"/>
                  <a:pt x="836" y="181"/>
                </a:cubicBezTo>
                <a:cubicBezTo>
                  <a:pt x="838" y="180"/>
                  <a:pt x="838" y="180"/>
                  <a:pt x="838" y="180"/>
                </a:cubicBezTo>
                <a:cubicBezTo>
                  <a:pt x="839" y="180"/>
                  <a:pt x="839" y="180"/>
                  <a:pt x="839" y="180"/>
                </a:cubicBezTo>
                <a:cubicBezTo>
                  <a:pt x="840" y="179"/>
                  <a:pt x="840" y="179"/>
                  <a:pt x="840" y="179"/>
                </a:cubicBezTo>
                <a:cubicBezTo>
                  <a:pt x="841" y="178"/>
                  <a:pt x="841" y="178"/>
                  <a:pt x="841" y="178"/>
                </a:cubicBezTo>
                <a:cubicBezTo>
                  <a:pt x="842" y="177"/>
                  <a:pt x="842" y="177"/>
                  <a:pt x="842" y="177"/>
                </a:cubicBezTo>
                <a:cubicBezTo>
                  <a:pt x="843" y="176"/>
                  <a:pt x="843" y="176"/>
                  <a:pt x="843" y="176"/>
                </a:cubicBezTo>
                <a:cubicBezTo>
                  <a:pt x="844" y="175"/>
                  <a:pt x="844" y="175"/>
                  <a:pt x="844" y="175"/>
                </a:cubicBezTo>
                <a:cubicBezTo>
                  <a:pt x="845" y="175"/>
                  <a:pt x="845" y="175"/>
                  <a:pt x="845" y="175"/>
                </a:cubicBezTo>
                <a:cubicBezTo>
                  <a:pt x="846" y="174"/>
                  <a:pt x="846" y="174"/>
                  <a:pt x="846" y="174"/>
                </a:cubicBezTo>
                <a:cubicBezTo>
                  <a:pt x="847" y="173"/>
                  <a:pt x="847" y="173"/>
                  <a:pt x="847" y="173"/>
                </a:cubicBezTo>
                <a:cubicBezTo>
                  <a:pt x="848" y="172"/>
                  <a:pt x="848" y="172"/>
                  <a:pt x="848" y="172"/>
                </a:cubicBezTo>
                <a:cubicBezTo>
                  <a:pt x="849" y="171"/>
                  <a:pt x="849" y="171"/>
                  <a:pt x="849" y="171"/>
                </a:cubicBezTo>
                <a:cubicBezTo>
                  <a:pt x="850" y="170"/>
                  <a:pt x="850" y="170"/>
                  <a:pt x="850" y="170"/>
                </a:cubicBezTo>
                <a:cubicBezTo>
                  <a:pt x="851" y="170"/>
                  <a:pt x="851" y="170"/>
                  <a:pt x="851" y="170"/>
                </a:cubicBezTo>
                <a:cubicBezTo>
                  <a:pt x="852" y="169"/>
                  <a:pt x="852" y="169"/>
                  <a:pt x="852" y="169"/>
                </a:cubicBezTo>
                <a:cubicBezTo>
                  <a:pt x="853" y="168"/>
                  <a:pt x="853" y="168"/>
                  <a:pt x="853" y="168"/>
                </a:cubicBezTo>
                <a:cubicBezTo>
                  <a:pt x="854" y="167"/>
                  <a:pt x="854" y="167"/>
                  <a:pt x="854" y="167"/>
                </a:cubicBezTo>
                <a:cubicBezTo>
                  <a:pt x="855" y="166"/>
                  <a:pt x="855" y="166"/>
                  <a:pt x="855" y="166"/>
                </a:cubicBezTo>
                <a:cubicBezTo>
                  <a:pt x="856" y="165"/>
                  <a:pt x="856" y="165"/>
                  <a:pt x="856" y="165"/>
                </a:cubicBezTo>
                <a:cubicBezTo>
                  <a:pt x="857" y="165"/>
                  <a:pt x="857" y="165"/>
                  <a:pt x="857" y="165"/>
                </a:cubicBezTo>
                <a:cubicBezTo>
                  <a:pt x="859" y="164"/>
                  <a:pt x="859" y="164"/>
                  <a:pt x="859" y="164"/>
                </a:cubicBezTo>
                <a:cubicBezTo>
                  <a:pt x="860" y="163"/>
                  <a:pt x="860" y="163"/>
                  <a:pt x="860" y="163"/>
                </a:cubicBezTo>
                <a:cubicBezTo>
                  <a:pt x="861" y="162"/>
                  <a:pt x="861" y="162"/>
                  <a:pt x="861" y="162"/>
                </a:cubicBezTo>
                <a:cubicBezTo>
                  <a:pt x="862" y="161"/>
                  <a:pt x="862" y="161"/>
                  <a:pt x="862" y="161"/>
                </a:cubicBezTo>
                <a:cubicBezTo>
                  <a:pt x="863" y="160"/>
                  <a:pt x="863" y="160"/>
                  <a:pt x="863" y="160"/>
                </a:cubicBezTo>
                <a:cubicBezTo>
                  <a:pt x="864" y="160"/>
                  <a:pt x="864" y="160"/>
                  <a:pt x="864" y="160"/>
                </a:cubicBezTo>
                <a:cubicBezTo>
                  <a:pt x="865" y="159"/>
                  <a:pt x="865" y="159"/>
                  <a:pt x="865" y="159"/>
                </a:cubicBezTo>
                <a:cubicBezTo>
                  <a:pt x="866" y="158"/>
                  <a:pt x="866" y="158"/>
                  <a:pt x="866" y="158"/>
                </a:cubicBezTo>
                <a:cubicBezTo>
                  <a:pt x="867" y="157"/>
                  <a:pt x="867" y="157"/>
                  <a:pt x="867" y="157"/>
                </a:cubicBezTo>
                <a:cubicBezTo>
                  <a:pt x="868" y="156"/>
                  <a:pt x="868" y="156"/>
                  <a:pt x="868" y="156"/>
                </a:cubicBezTo>
                <a:cubicBezTo>
                  <a:pt x="869" y="156"/>
                  <a:pt x="869" y="156"/>
                  <a:pt x="869" y="156"/>
                </a:cubicBezTo>
                <a:cubicBezTo>
                  <a:pt x="870" y="155"/>
                  <a:pt x="870" y="155"/>
                  <a:pt x="870" y="155"/>
                </a:cubicBezTo>
                <a:cubicBezTo>
                  <a:pt x="871" y="154"/>
                  <a:pt x="871" y="154"/>
                  <a:pt x="871" y="154"/>
                </a:cubicBezTo>
                <a:cubicBezTo>
                  <a:pt x="872" y="153"/>
                  <a:pt x="872" y="153"/>
                  <a:pt x="872" y="153"/>
                </a:cubicBezTo>
                <a:cubicBezTo>
                  <a:pt x="873" y="152"/>
                  <a:pt x="873" y="152"/>
                  <a:pt x="873" y="152"/>
                </a:cubicBezTo>
                <a:cubicBezTo>
                  <a:pt x="874" y="151"/>
                  <a:pt x="874" y="151"/>
                  <a:pt x="874" y="151"/>
                </a:cubicBezTo>
                <a:cubicBezTo>
                  <a:pt x="875" y="151"/>
                  <a:pt x="875" y="151"/>
                  <a:pt x="875" y="151"/>
                </a:cubicBezTo>
                <a:cubicBezTo>
                  <a:pt x="876" y="150"/>
                  <a:pt x="876" y="150"/>
                  <a:pt x="876" y="150"/>
                </a:cubicBezTo>
                <a:cubicBezTo>
                  <a:pt x="877" y="149"/>
                  <a:pt x="877" y="149"/>
                  <a:pt x="877" y="149"/>
                </a:cubicBezTo>
                <a:cubicBezTo>
                  <a:pt x="878" y="148"/>
                  <a:pt x="878" y="148"/>
                  <a:pt x="878" y="148"/>
                </a:cubicBezTo>
                <a:cubicBezTo>
                  <a:pt x="879" y="147"/>
                  <a:pt x="879" y="147"/>
                  <a:pt x="879" y="147"/>
                </a:cubicBezTo>
                <a:cubicBezTo>
                  <a:pt x="880" y="146"/>
                  <a:pt x="880" y="146"/>
                  <a:pt x="880" y="146"/>
                </a:cubicBezTo>
                <a:cubicBezTo>
                  <a:pt x="881" y="146"/>
                  <a:pt x="881" y="146"/>
                  <a:pt x="881" y="146"/>
                </a:cubicBezTo>
                <a:cubicBezTo>
                  <a:pt x="882" y="145"/>
                  <a:pt x="882" y="145"/>
                  <a:pt x="882" y="145"/>
                </a:cubicBezTo>
                <a:cubicBezTo>
                  <a:pt x="883" y="144"/>
                  <a:pt x="883" y="144"/>
                  <a:pt x="883" y="144"/>
                </a:cubicBezTo>
                <a:cubicBezTo>
                  <a:pt x="885" y="143"/>
                  <a:pt x="885" y="143"/>
                  <a:pt x="885" y="143"/>
                </a:cubicBezTo>
                <a:cubicBezTo>
                  <a:pt x="886" y="142"/>
                  <a:pt x="886" y="142"/>
                  <a:pt x="886" y="142"/>
                </a:cubicBezTo>
                <a:cubicBezTo>
                  <a:pt x="887" y="141"/>
                  <a:pt x="887" y="141"/>
                  <a:pt x="887" y="141"/>
                </a:cubicBezTo>
                <a:cubicBezTo>
                  <a:pt x="888" y="141"/>
                  <a:pt x="888" y="141"/>
                  <a:pt x="888" y="141"/>
                </a:cubicBezTo>
                <a:cubicBezTo>
                  <a:pt x="889" y="140"/>
                  <a:pt x="889" y="140"/>
                  <a:pt x="889" y="140"/>
                </a:cubicBezTo>
                <a:cubicBezTo>
                  <a:pt x="890" y="139"/>
                  <a:pt x="890" y="139"/>
                  <a:pt x="890" y="139"/>
                </a:cubicBezTo>
                <a:cubicBezTo>
                  <a:pt x="891" y="138"/>
                  <a:pt x="891" y="138"/>
                  <a:pt x="891" y="138"/>
                </a:cubicBezTo>
                <a:cubicBezTo>
                  <a:pt x="892" y="137"/>
                  <a:pt x="892" y="137"/>
                  <a:pt x="892" y="137"/>
                </a:cubicBezTo>
                <a:cubicBezTo>
                  <a:pt x="893" y="136"/>
                  <a:pt x="893" y="136"/>
                  <a:pt x="893" y="136"/>
                </a:cubicBezTo>
                <a:cubicBezTo>
                  <a:pt x="894" y="136"/>
                  <a:pt x="894" y="136"/>
                  <a:pt x="894" y="136"/>
                </a:cubicBezTo>
                <a:cubicBezTo>
                  <a:pt x="895" y="135"/>
                  <a:pt x="895" y="135"/>
                  <a:pt x="895" y="135"/>
                </a:cubicBezTo>
                <a:cubicBezTo>
                  <a:pt x="896" y="134"/>
                  <a:pt x="896" y="134"/>
                  <a:pt x="896" y="134"/>
                </a:cubicBezTo>
                <a:cubicBezTo>
                  <a:pt x="897" y="133"/>
                  <a:pt x="897" y="133"/>
                  <a:pt x="897" y="133"/>
                </a:cubicBezTo>
                <a:cubicBezTo>
                  <a:pt x="898" y="133"/>
                  <a:pt x="898" y="133"/>
                  <a:pt x="898" y="133"/>
                </a:cubicBezTo>
                <a:cubicBezTo>
                  <a:pt x="899" y="132"/>
                  <a:pt x="899" y="132"/>
                  <a:pt x="899" y="132"/>
                </a:cubicBezTo>
                <a:cubicBezTo>
                  <a:pt x="900" y="131"/>
                  <a:pt x="900" y="131"/>
                  <a:pt x="900" y="131"/>
                </a:cubicBezTo>
                <a:cubicBezTo>
                  <a:pt x="901" y="130"/>
                  <a:pt x="901" y="130"/>
                  <a:pt x="901" y="130"/>
                </a:cubicBezTo>
                <a:cubicBezTo>
                  <a:pt x="902" y="129"/>
                  <a:pt x="902" y="129"/>
                  <a:pt x="902" y="129"/>
                </a:cubicBezTo>
                <a:cubicBezTo>
                  <a:pt x="903" y="128"/>
                  <a:pt x="903" y="128"/>
                  <a:pt x="903" y="128"/>
                </a:cubicBezTo>
                <a:cubicBezTo>
                  <a:pt x="904" y="128"/>
                  <a:pt x="904" y="128"/>
                  <a:pt x="904" y="128"/>
                </a:cubicBezTo>
                <a:cubicBezTo>
                  <a:pt x="906" y="127"/>
                  <a:pt x="906" y="127"/>
                  <a:pt x="906" y="127"/>
                </a:cubicBezTo>
                <a:cubicBezTo>
                  <a:pt x="907" y="126"/>
                  <a:pt x="907" y="126"/>
                  <a:pt x="907" y="126"/>
                </a:cubicBezTo>
                <a:cubicBezTo>
                  <a:pt x="908" y="125"/>
                  <a:pt x="908" y="125"/>
                  <a:pt x="908" y="125"/>
                </a:cubicBezTo>
                <a:cubicBezTo>
                  <a:pt x="909" y="124"/>
                  <a:pt x="909" y="124"/>
                  <a:pt x="909" y="124"/>
                </a:cubicBezTo>
                <a:cubicBezTo>
                  <a:pt x="910" y="123"/>
                  <a:pt x="910" y="123"/>
                  <a:pt x="910" y="123"/>
                </a:cubicBezTo>
                <a:cubicBezTo>
                  <a:pt x="911" y="123"/>
                  <a:pt x="911" y="123"/>
                  <a:pt x="911" y="123"/>
                </a:cubicBezTo>
                <a:cubicBezTo>
                  <a:pt x="912" y="122"/>
                  <a:pt x="912" y="122"/>
                  <a:pt x="912" y="122"/>
                </a:cubicBezTo>
                <a:cubicBezTo>
                  <a:pt x="913" y="121"/>
                  <a:pt x="913" y="121"/>
                  <a:pt x="913" y="121"/>
                </a:cubicBezTo>
                <a:cubicBezTo>
                  <a:pt x="914" y="120"/>
                  <a:pt x="914" y="120"/>
                  <a:pt x="914" y="120"/>
                </a:cubicBezTo>
                <a:cubicBezTo>
                  <a:pt x="915" y="119"/>
                  <a:pt x="915" y="119"/>
                  <a:pt x="915" y="119"/>
                </a:cubicBezTo>
                <a:cubicBezTo>
                  <a:pt x="916" y="118"/>
                  <a:pt x="916" y="118"/>
                  <a:pt x="916" y="118"/>
                </a:cubicBezTo>
                <a:cubicBezTo>
                  <a:pt x="917" y="118"/>
                  <a:pt x="917" y="118"/>
                  <a:pt x="917" y="118"/>
                </a:cubicBezTo>
                <a:cubicBezTo>
                  <a:pt x="918" y="117"/>
                  <a:pt x="918" y="117"/>
                  <a:pt x="918" y="117"/>
                </a:cubicBezTo>
                <a:cubicBezTo>
                  <a:pt x="919" y="116"/>
                  <a:pt x="919" y="116"/>
                  <a:pt x="919" y="116"/>
                </a:cubicBezTo>
                <a:cubicBezTo>
                  <a:pt x="920" y="115"/>
                  <a:pt x="920" y="115"/>
                  <a:pt x="920" y="115"/>
                </a:cubicBezTo>
                <a:cubicBezTo>
                  <a:pt x="921" y="114"/>
                  <a:pt x="921" y="114"/>
                  <a:pt x="921" y="114"/>
                </a:cubicBezTo>
                <a:cubicBezTo>
                  <a:pt x="922" y="114"/>
                  <a:pt x="922" y="114"/>
                  <a:pt x="922" y="114"/>
                </a:cubicBezTo>
                <a:cubicBezTo>
                  <a:pt x="923" y="113"/>
                  <a:pt x="923" y="113"/>
                  <a:pt x="923" y="113"/>
                </a:cubicBezTo>
                <a:cubicBezTo>
                  <a:pt x="924" y="112"/>
                  <a:pt x="924" y="112"/>
                  <a:pt x="924" y="112"/>
                </a:cubicBezTo>
                <a:cubicBezTo>
                  <a:pt x="925" y="111"/>
                  <a:pt x="925" y="111"/>
                  <a:pt x="925" y="111"/>
                </a:cubicBezTo>
                <a:cubicBezTo>
                  <a:pt x="926" y="110"/>
                  <a:pt x="926" y="110"/>
                  <a:pt x="926" y="110"/>
                </a:cubicBezTo>
                <a:cubicBezTo>
                  <a:pt x="927" y="109"/>
                  <a:pt x="927" y="109"/>
                  <a:pt x="927" y="109"/>
                </a:cubicBezTo>
                <a:cubicBezTo>
                  <a:pt x="928" y="109"/>
                  <a:pt x="928" y="109"/>
                  <a:pt x="928" y="109"/>
                </a:cubicBezTo>
                <a:cubicBezTo>
                  <a:pt x="929" y="108"/>
                  <a:pt x="929" y="108"/>
                  <a:pt x="929" y="108"/>
                </a:cubicBezTo>
                <a:cubicBezTo>
                  <a:pt x="931" y="107"/>
                  <a:pt x="931" y="107"/>
                  <a:pt x="931" y="107"/>
                </a:cubicBezTo>
                <a:cubicBezTo>
                  <a:pt x="932" y="106"/>
                  <a:pt x="932" y="106"/>
                  <a:pt x="932" y="106"/>
                </a:cubicBezTo>
                <a:cubicBezTo>
                  <a:pt x="933" y="105"/>
                  <a:pt x="933" y="105"/>
                  <a:pt x="933" y="105"/>
                </a:cubicBezTo>
                <a:cubicBezTo>
                  <a:pt x="934" y="104"/>
                  <a:pt x="934" y="104"/>
                  <a:pt x="934" y="104"/>
                </a:cubicBezTo>
                <a:cubicBezTo>
                  <a:pt x="935" y="104"/>
                  <a:pt x="935" y="104"/>
                  <a:pt x="935" y="104"/>
                </a:cubicBezTo>
                <a:cubicBezTo>
                  <a:pt x="936" y="103"/>
                  <a:pt x="936" y="103"/>
                  <a:pt x="936" y="103"/>
                </a:cubicBezTo>
                <a:cubicBezTo>
                  <a:pt x="937" y="102"/>
                  <a:pt x="937" y="102"/>
                  <a:pt x="937" y="102"/>
                </a:cubicBezTo>
                <a:cubicBezTo>
                  <a:pt x="938" y="101"/>
                  <a:pt x="938" y="101"/>
                  <a:pt x="938" y="101"/>
                </a:cubicBezTo>
                <a:cubicBezTo>
                  <a:pt x="939" y="100"/>
                  <a:pt x="939" y="100"/>
                  <a:pt x="939" y="100"/>
                </a:cubicBezTo>
                <a:cubicBezTo>
                  <a:pt x="940" y="99"/>
                  <a:pt x="940" y="99"/>
                  <a:pt x="940" y="99"/>
                </a:cubicBezTo>
                <a:cubicBezTo>
                  <a:pt x="941" y="99"/>
                  <a:pt x="941" y="99"/>
                  <a:pt x="941" y="99"/>
                </a:cubicBezTo>
                <a:cubicBezTo>
                  <a:pt x="942" y="98"/>
                  <a:pt x="942" y="98"/>
                  <a:pt x="942" y="98"/>
                </a:cubicBezTo>
                <a:cubicBezTo>
                  <a:pt x="943" y="97"/>
                  <a:pt x="943" y="97"/>
                  <a:pt x="943" y="97"/>
                </a:cubicBezTo>
                <a:cubicBezTo>
                  <a:pt x="944" y="96"/>
                  <a:pt x="944" y="96"/>
                  <a:pt x="944" y="96"/>
                </a:cubicBezTo>
                <a:cubicBezTo>
                  <a:pt x="945" y="95"/>
                  <a:pt x="945" y="95"/>
                  <a:pt x="945" y="95"/>
                </a:cubicBezTo>
                <a:cubicBezTo>
                  <a:pt x="946" y="94"/>
                  <a:pt x="946" y="94"/>
                  <a:pt x="946" y="94"/>
                </a:cubicBezTo>
                <a:cubicBezTo>
                  <a:pt x="947" y="94"/>
                  <a:pt x="947" y="94"/>
                  <a:pt x="947" y="94"/>
                </a:cubicBezTo>
                <a:cubicBezTo>
                  <a:pt x="948" y="93"/>
                  <a:pt x="948" y="93"/>
                  <a:pt x="948" y="93"/>
                </a:cubicBezTo>
                <a:cubicBezTo>
                  <a:pt x="949" y="92"/>
                  <a:pt x="949" y="92"/>
                  <a:pt x="949" y="92"/>
                </a:cubicBezTo>
                <a:cubicBezTo>
                  <a:pt x="950" y="91"/>
                  <a:pt x="950" y="91"/>
                  <a:pt x="950" y="91"/>
                </a:cubicBezTo>
                <a:cubicBezTo>
                  <a:pt x="951" y="90"/>
                  <a:pt x="951" y="90"/>
                  <a:pt x="951" y="90"/>
                </a:cubicBezTo>
                <a:cubicBezTo>
                  <a:pt x="953" y="90"/>
                  <a:pt x="953" y="90"/>
                  <a:pt x="953" y="90"/>
                </a:cubicBezTo>
                <a:cubicBezTo>
                  <a:pt x="954" y="89"/>
                  <a:pt x="954" y="89"/>
                  <a:pt x="954" y="89"/>
                </a:cubicBezTo>
                <a:cubicBezTo>
                  <a:pt x="955" y="88"/>
                  <a:pt x="955" y="88"/>
                  <a:pt x="955" y="88"/>
                </a:cubicBezTo>
                <a:cubicBezTo>
                  <a:pt x="956" y="87"/>
                  <a:pt x="956" y="87"/>
                  <a:pt x="956" y="87"/>
                </a:cubicBezTo>
                <a:cubicBezTo>
                  <a:pt x="957" y="86"/>
                  <a:pt x="957" y="86"/>
                  <a:pt x="957" y="86"/>
                </a:cubicBezTo>
                <a:cubicBezTo>
                  <a:pt x="958" y="85"/>
                  <a:pt x="958" y="85"/>
                  <a:pt x="958" y="85"/>
                </a:cubicBezTo>
                <a:cubicBezTo>
                  <a:pt x="959" y="85"/>
                  <a:pt x="959" y="85"/>
                  <a:pt x="959" y="85"/>
                </a:cubicBezTo>
                <a:cubicBezTo>
                  <a:pt x="960" y="84"/>
                  <a:pt x="960" y="84"/>
                  <a:pt x="960" y="84"/>
                </a:cubicBezTo>
                <a:cubicBezTo>
                  <a:pt x="961" y="83"/>
                  <a:pt x="961" y="83"/>
                  <a:pt x="961" y="83"/>
                </a:cubicBezTo>
                <a:cubicBezTo>
                  <a:pt x="962" y="82"/>
                  <a:pt x="962" y="82"/>
                  <a:pt x="962" y="82"/>
                </a:cubicBezTo>
                <a:cubicBezTo>
                  <a:pt x="963" y="81"/>
                  <a:pt x="963" y="81"/>
                  <a:pt x="963" y="81"/>
                </a:cubicBezTo>
                <a:cubicBezTo>
                  <a:pt x="964" y="80"/>
                  <a:pt x="964" y="80"/>
                  <a:pt x="964" y="80"/>
                </a:cubicBezTo>
                <a:cubicBezTo>
                  <a:pt x="965" y="80"/>
                  <a:pt x="965" y="80"/>
                  <a:pt x="965" y="80"/>
                </a:cubicBezTo>
                <a:cubicBezTo>
                  <a:pt x="966" y="79"/>
                  <a:pt x="966" y="79"/>
                  <a:pt x="966" y="79"/>
                </a:cubicBezTo>
                <a:cubicBezTo>
                  <a:pt x="967" y="78"/>
                  <a:pt x="967" y="78"/>
                  <a:pt x="967" y="78"/>
                </a:cubicBezTo>
                <a:cubicBezTo>
                  <a:pt x="968" y="77"/>
                  <a:pt x="968" y="77"/>
                  <a:pt x="968" y="77"/>
                </a:cubicBezTo>
                <a:cubicBezTo>
                  <a:pt x="969" y="76"/>
                  <a:pt x="969" y="76"/>
                  <a:pt x="969" y="76"/>
                </a:cubicBezTo>
                <a:cubicBezTo>
                  <a:pt x="970" y="75"/>
                  <a:pt x="970" y="75"/>
                  <a:pt x="970" y="75"/>
                </a:cubicBezTo>
                <a:cubicBezTo>
                  <a:pt x="971" y="75"/>
                  <a:pt x="971" y="75"/>
                  <a:pt x="971" y="75"/>
                </a:cubicBezTo>
                <a:cubicBezTo>
                  <a:pt x="972" y="74"/>
                  <a:pt x="972" y="74"/>
                  <a:pt x="972" y="74"/>
                </a:cubicBezTo>
                <a:cubicBezTo>
                  <a:pt x="973" y="73"/>
                  <a:pt x="973" y="73"/>
                  <a:pt x="973" y="73"/>
                </a:cubicBezTo>
                <a:cubicBezTo>
                  <a:pt x="974" y="72"/>
                  <a:pt x="974" y="72"/>
                  <a:pt x="974" y="72"/>
                </a:cubicBezTo>
                <a:cubicBezTo>
                  <a:pt x="975" y="71"/>
                  <a:pt x="975" y="71"/>
                  <a:pt x="975" y="71"/>
                </a:cubicBezTo>
                <a:cubicBezTo>
                  <a:pt x="976" y="70"/>
                  <a:pt x="976" y="70"/>
                  <a:pt x="976" y="70"/>
                </a:cubicBezTo>
                <a:cubicBezTo>
                  <a:pt x="978" y="70"/>
                  <a:pt x="978" y="70"/>
                  <a:pt x="978" y="70"/>
                </a:cubicBezTo>
                <a:cubicBezTo>
                  <a:pt x="979" y="69"/>
                  <a:pt x="979" y="69"/>
                  <a:pt x="979" y="69"/>
                </a:cubicBezTo>
                <a:cubicBezTo>
                  <a:pt x="980" y="68"/>
                  <a:pt x="980" y="68"/>
                  <a:pt x="980" y="68"/>
                </a:cubicBezTo>
                <a:cubicBezTo>
                  <a:pt x="981" y="67"/>
                  <a:pt x="981" y="67"/>
                  <a:pt x="981" y="67"/>
                </a:cubicBezTo>
                <a:cubicBezTo>
                  <a:pt x="982" y="66"/>
                  <a:pt x="982" y="66"/>
                  <a:pt x="982" y="66"/>
                </a:cubicBezTo>
                <a:cubicBezTo>
                  <a:pt x="983" y="66"/>
                  <a:pt x="983" y="66"/>
                  <a:pt x="983" y="66"/>
                </a:cubicBezTo>
                <a:cubicBezTo>
                  <a:pt x="984" y="65"/>
                  <a:pt x="984" y="65"/>
                  <a:pt x="984" y="65"/>
                </a:cubicBezTo>
                <a:cubicBezTo>
                  <a:pt x="985" y="64"/>
                  <a:pt x="985" y="64"/>
                  <a:pt x="985" y="64"/>
                </a:cubicBezTo>
                <a:cubicBezTo>
                  <a:pt x="986" y="63"/>
                  <a:pt x="986" y="63"/>
                  <a:pt x="986" y="63"/>
                </a:cubicBezTo>
                <a:cubicBezTo>
                  <a:pt x="987" y="62"/>
                  <a:pt x="987" y="62"/>
                  <a:pt x="987" y="62"/>
                </a:cubicBezTo>
                <a:cubicBezTo>
                  <a:pt x="988" y="61"/>
                  <a:pt x="988" y="61"/>
                  <a:pt x="988" y="61"/>
                </a:cubicBezTo>
                <a:cubicBezTo>
                  <a:pt x="989" y="61"/>
                  <a:pt x="989" y="61"/>
                  <a:pt x="989" y="61"/>
                </a:cubicBezTo>
                <a:cubicBezTo>
                  <a:pt x="990" y="60"/>
                  <a:pt x="990" y="60"/>
                  <a:pt x="990" y="60"/>
                </a:cubicBezTo>
                <a:cubicBezTo>
                  <a:pt x="991" y="59"/>
                  <a:pt x="991" y="59"/>
                  <a:pt x="991" y="59"/>
                </a:cubicBezTo>
                <a:cubicBezTo>
                  <a:pt x="992" y="58"/>
                  <a:pt x="992" y="58"/>
                  <a:pt x="992" y="58"/>
                </a:cubicBezTo>
                <a:cubicBezTo>
                  <a:pt x="993" y="57"/>
                  <a:pt x="993" y="57"/>
                  <a:pt x="993" y="57"/>
                </a:cubicBezTo>
                <a:cubicBezTo>
                  <a:pt x="994" y="56"/>
                  <a:pt x="994" y="56"/>
                  <a:pt x="994" y="56"/>
                </a:cubicBezTo>
                <a:cubicBezTo>
                  <a:pt x="995" y="56"/>
                  <a:pt x="995" y="56"/>
                  <a:pt x="995" y="56"/>
                </a:cubicBezTo>
                <a:cubicBezTo>
                  <a:pt x="996" y="55"/>
                  <a:pt x="996" y="55"/>
                  <a:pt x="996" y="55"/>
                </a:cubicBezTo>
                <a:cubicBezTo>
                  <a:pt x="997" y="54"/>
                  <a:pt x="997" y="54"/>
                  <a:pt x="997" y="54"/>
                </a:cubicBezTo>
                <a:cubicBezTo>
                  <a:pt x="999" y="53"/>
                  <a:pt x="999" y="53"/>
                  <a:pt x="999" y="53"/>
                </a:cubicBezTo>
                <a:cubicBezTo>
                  <a:pt x="1000" y="52"/>
                  <a:pt x="1000" y="52"/>
                  <a:pt x="1000" y="52"/>
                </a:cubicBezTo>
                <a:cubicBezTo>
                  <a:pt x="1001" y="51"/>
                  <a:pt x="1001" y="51"/>
                  <a:pt x="1001" y="51"/>
                </a:cubicBezTo>
                <a:cubicBezTo>
                  <a:pt x="1002" y="51"/>
                  <a:pt x="1002" y="51"/>
                  <a:pt x="1002" y="51"/>
                </a:cubicBezTo>
                <a:cubicBezTo>
                  <a:pt x="1003" y="50"/>
                  <a:pt x="1003" y="50"/>
                  <a:pt x="1003" y="50"/>
                </a:cubicBezTo>
                <a:cubicBezTo>
                  <a:pt x="1004" y="49"/>
                  <a:pt x="1004" y="49"/>
                  <a:pt x="1004" y="49"/>
                </a:cubicBezTo>
                <a:cubicBezTo>
                  <a:pt x="1005" y="48"/>
                  <a:pt x="1005" y="48"/>
                  <a:pt x="1005" y="48"/>
                </a:cubicBezTo>
                <a:cubicBezTo>
                  <a:pt x="1006" y="47"/>
                  <a:pt x="1006" y="47"/>
                  <a:pt x="1006" y="47"/>
                </a:cubicBezTo>
                <a:cubicBezTo>
                  <a:pt x="1007" y="46"/>
                  <a:pt x="1007" y="46"/>
                  <a:pt x="1007" y="46"/>
                </a:cubicBezTo>
                <a:cubicBezTo>
                  <a:pt x="1008" y="46"/>
                  <a:pt x="1008" y="46"/>
                  <a:pt x="1008" y="46"/>
                </a:cubicBezTo>
                <a:cubicBezTo>
                  <a:pt x="1009" y="45"/>
                  <a:pt x="1009" y="45"/>
                  <a:pt x="1009" y="45"/>
                </a:cubicBezTo>
                <a:cubicBezTo>
                  <a:pt x="1010" y="44"/>
                  <a:pt x="1010" y="44"/>
                  <a:pt x="1010" y="44"/>
                </a:cubicBezTo>
                <a:cubicBezTo>
                  <a:pt x="1011" y="43"/>
                  <a:pt x="1011" y="43"/>
                  <a:pt x="1011" y="43"/>
                </a:cubicBezTo>
                <a:cubicBezTo>
                  <a:pt x="1012" y="43"/>
                  <a:pt x="1012" y="43"/>
                  <a:pt x="1012" y="43"/>
                </a:cubicBezTo>
                <a:cubicBezTo>
                  <a:pt x="1013" y="42"/>
                  <a:pt x="1013" y="42"/>
                  <a:pt x="1013" y="42"/>
                </a:cubicBezTo>
                <a:cubicBezTo>
                  <a:pt x="1014" y="41"/>
                  <a:pt x="1014" y="41"/>
                  <a:pt x="1014" y="41"/>
                </a:cubicBezTo>
                <a:cubicBezTo>
                  <a:pt x="1015" y="40"/>
                  <a:pt x="1015" y="40"/>
                  <a:pt x="1015" y="40"/>
                </a:cubicBezTo>
                <a:cubicBezTo>
                  <a:pt x="1016" y="39"/>
                  <a:pt x="1016" y="39"/>
                  <a:pt x="1016" y="39"/>
                </a:cubicBezTo>
                <a:cubicBezTo>
                  <a:pt x="1017" y="38"/>
                  <a:pt x="1017" y="38"/>
                  <a:pt x="1017" y="38"/>
                </a:cubicBezTo>
                <a:cubicBezTo>
                  <a:pt x="1018" y="38"/>
                  <a:pt x="1018" y="38"/>
                  <a:pt x="1018" y="38"/>
                </a:cubicBezTo>
                <a:cubicBezTo>
                  <a:pt x="1019" y="37"/>
                  <a:pt x="1019" y="37"/>
                  <a:pt x="1019" y="37"/>
                </a:cubicBezTo>
                <a:cubicBezTo>
                  <a:pt x="1020" y="36"/>
                  <a:pt x="1020" y="36"/>
                  <a:pt x="1020" y="36"/>
                </a:cubicBezTo>
                <a:cubicBezTo>
                  <a:pt x="1021" y="35"/>
                  <a:pt x="1021" y="35"/>
                  <a:pt x="1021" y="35"/>
                </a:cubicBezTo>
                <a:cubicBezTo>
                  <a:pt x="1022" y="34"/>
                  <a:pt x="1022" y="34"/>
                  <a:pt x="1022" y="34"/>
                </a:cubicBezTo>
                <a:cubicBezTo>
                  <a:pt x="1023" y="33"/>
                  <a:pt x="1023" y="33"/>
                  <a:pt x="1023" y="33"/>
                </a:cubicBezTo>
                <a:cubicBezTo>
                  <a:pt x="1025" y="33"/>
                  <a:pt x="1025" y="33"/>
                  <a:pt x="1025" y="33"/>
                </a:cubicBezTo>
                <a:cubicBezTo>
                  <a:pt x="1026" y="32"/>
                  <a:pt x="1026" y="32"/>
                  <a:pt x="1026" y="32"/>
                </a:cubicBezTo>
                <a:cubicBezTo>
                  <a:pt x="1027" y="31"/>
                  <a:pt x="1027" y="31"/>
                  <a:pt x="1027" y="31"/>
                </a:cubicBezTo>
                <a:cubicBezTo>
                  <a:pt x="1028" y="30"/>
                  <a:pt x="1028" y="30"/>
                  <a:pt x="1028" y="30"/>
                </a:cubicBezTo>
                <a:cubicBezTo>
                  <a:pt x="1029" y="29"/>
                  <a:pt x="1029" y="29"/>
                  <a:pt x="1029" y="29"/>
                </a:cubicBezTo>
                <a:cubicBezTo>
                  <a:pt x="1030" y="28"/>
                  <a:pt x="1030" y="28"/>
                  <a:pt x="1030" y="28"/>
                </a:cubicBezTo>
                <a:cubicBezTo>
                  <a:pt x="1031" y="28"/>
                  <a:pt x="1031" y="28"/>
                  <a:pt x="1031" y="28"/>
                </a:cubicBezTo>
                <a:cubicBezTo>
                  <a:pt x="1032" y="27"/>
                  <a:pt x="1032" y="27"/>
                  <a:pt x="1032" y="27"/>
                </a:cubicBezTo>
                <a:cubicBezTo>
                  <a:pt x="1033" y="26"/>
                  <a:pt x="1033" y="26"/>
                  <a:pt x="1033" y="26"/>
                </a:cubicBezTo>
                <a:cubicBezTo>
                  <a:pt x="1034" y="25"/>
                  <a:pt x="1034" y="25"/>
                  <a:pt x="1034" y="25"/>
                </a:cubicBezTo>
                <a:cubicBezTo>
                  <a:pt x="1035" y="24"/>
                  <a:pt x="1035" y="24"/>
                  <a:pt x="1035" y="24"/>
                </a:cubicBezTo>
                <a:cubicBezTo>
                  <a:pt x="1036" y="24"/>
                  <a:pt x="1036" y="24"/>
                  <a:pt x="1036" y="24"/>
                </a:cubicBezTo>
                <a:cubicBezTo>
                  <a:pt x="1037" y="23"/>
                  <a:pt x="1037" y="23"/>
                  <a:pt x="1037" y="23"/>
                </a:cubicBezTo>
                <a:cubicBezTo>
                  <a:pt x="1038" y="22"/>
                  <a:pt x="1038" y="22"/>
                  <a:pt x="1038" y="22"/>
                </a:cubicBezTo>
                <a:cubicBezTo>
                  <a:pt x="1039" y="21"/>
                  <a:pt x="1039" y="21"/>
                  <a:pt x="1039" y="21"/>
                </a:cubicBezTo>
                <a:cubicBezTo>
                  <a:pt x="1040" y="20"/>
                  <a:pt x="1040" y="20"/>
                  <a:pt x="1040" y="20"/>
                </a:cubicBezTo>
                <a:cubicBezTo>
                  <a:pt x="1041" y="19"/>
                  <a:pt x="1041" y="19"/>
                  <a:pt x="1041" y="19"/>
                </a:cubicBezTo>
                <a:cubicBezTo>
                  <a:pt x="1042" y="19"/>
                  <a:pt x="1042" y="19"/>
                  <a:pt x="1042" y="19"/>
                </a:cubicBezTo>
                <a:cubicBezTo>
                  <a:pt x="1043" y="18"/>
                  <a:pt x="1043" y="18"/>
                  <a:pt x="1043" y="18"/>
                </a:cubicBezTo>
                <a:cubicBezTo>
                  <a:pt x="1044" y="17"/>
                  <a:pt x="1044" y="17"/>
                  <a:pt x="1044" y="17"/>
                </a:cubicBezTo>
                <a:cubicBezTo>
                  <a:pt x="1046" y="16"/>
                  <a:pt x="1046" y="16"/>
                  <a:pt x="1046" y="16"/>
                </a:cubicBezTo>
                <a:cubicBezTo>
                  <a:pt x="1047" y="15"/>
                  <a:pt x="1047" y="15"/>
                  <a:pt x="1047" y="15"/>
                </a:cubicBezTo>
                <a:cubicBezTo>
                  <a:pt x="1048" y="14"/>
                  <a:pt x="1048" y="14"/>
                  <a:pt x="1048" y="14"/>
                </a:cubicBezTo>
                <a:cubicBezTo>
                  <a:pt x="1049" y="14"/>
                  <a:pt x="1049" y="14"/>
                  <a:pt x="1049" y="14"/>
                </a:cubicBezTo>
                <a:cubicBezTo>
                  <a:pt x="1050" y="13"/>
                  <a:pt x="1050" y="13"/>
                  <a:pt x="1050" y="13"/>
                </a:cubicBezTo>
                <a:cubicBezTo>
                  <a:pt x="1051" y="12"/>
                  <a:pt x="1051" y="12"/>
                  <a:pt x="1051" y="12"/>
                </a:cubicBezTo>
                <a:cubicBezTo>
                  <a:pt x="1052" y="11"/>
                  <a:pt x="1052" y="11"/>
                  <a:pt x="1052" y="11"/>
                </a:cubicBezTo>
                <a:cubicBezTo>
                  <a:pt x="1053" y="10"/>
                  <a:pt x="1053" y="10"/>
                  <a:pt x="1053" y="10"/>
                </a:cubicBezTo>
                <a:cubicBezTo>
                  <a:pt x="1054" y="9"/>
                  <a:pt x="1054" y="9"/>
                  <a:pt x="1054" y="9"/>
                </a:cubicBezTo>
                <a:cubicBezTo>
                  <a:pt x="1055" y="9"/>
                  <a:pt x="1055" y="9"/>
                  <a:pt x="1055" y="9"/>
                </a:cubicBezTo>
                <a:cubicBezTo>
                  <a:pt x="1056" y="8"/>
                  <a:pt x="1056" y="8"/>
                  <a:pt x="1056" y="8"/>
                </a:cubicBezTo>
                <a:cubicBezTo>
                  <a:pt x="1057" y="7"/>
                  <a:pt x="1057" y="7"/>
                  <a:pt x="1057" y="7"/>
                </a:cubicBezTo>
                <a:cubicBezTo>
                  <a:pt x="1058" y="6"/>
                  <a:pt x="1058" y="6"/>
                  <a:pt x="1058" y="6"/>
                </a:cubicBezTo>
                <a:cubicBezTo>
                  <a:pt x="1059" y="5"/>
                  <a:pt x="1059" y="5"/>
                  <a:pt x="1059" y="5"/>
                </a:cubicBezTo>
                <a:cubicBezTo>
                  <a:pt x="1060" y="4"/>
                  <a:pt x="1060" y="4"/>
                  <a:pt x="1060" y="4"/>
                </a:cubicBezTo>
                <a:cubicBezTo>
                  <a:pt x="1061" y="4"/>
                  <a:pt x="1061" y="4"/>
                  <a:pt x="1061" y="4"/>
                </a:cubicBezTo>
                <a:cubicBezTo>
                  <a:pt x="1062" y="3"/>
                  <a:pt x="1062" y="3"/>
                  <a:pt x="1062" y="3"/>
                </a:cubicBezTo>
                <a:cubicBezTo>
                  <a:pt x="1063" y="2"/>
                  <a:pt x="1063" y="2"/>
                  <a:pt x="1063" y="2"/>
                </a:cubicBezTo>
                <a:cubicBezTo>
                  <a:pt x="1064" y="1"/>
                  <a:pt x="1064" y="1"/>
                  <a:pt x="1064" y="1"/>
                </a:cubicBezTo>
                <a:cubicBezTo>
                  <a:pt x="1065" y="0"/>
                  <a:pt x="1065" y="0"/>
                  <a:pt x="1065" y="0"/>
                </a:cubicBezTo>
                <a:cubicBezTo>
                  <a:pt x="1066" y="0"/>
                  <a:pt x="1066" y="0"/>
                  <a:pt x="1066" y="0"/>
                </a:cubicBezTo>
              </a:path>
            </a:pathLst>
          </a:custGeom>
          <a:noFill/>
          <a:ln w="25400" cap="flat">
            <a:solidFill>
              <a:srgbClr val="F8CB66"/>
            </a:solidFill>
            <a:prstDash val="solid"/>
            <a:round/>
            <a:headEnd/>
            <a:tailEnd/>
          </a:ln>
        </p:spPr>
        <p:txBody>
          <a:bodyPr/>
          <a:lstStyle/>
          <a:p>
            <a:endParaRPr lang="de-DE">
              <a:latin typeface="+mn-lt"/>
            </a:endParaRPr>
          </a:p>
        </p:txBody>
      </p:sp>
      <p:sp>
        <p:nvSpPr>
          <p:cNvPr id="7" name="Line 30528"/>
          <p:cNvSpPr>
            <a:spLocks noChangeShapeType="1"/>
          </p:cNvSpPr>
          <p:nvPr/>
        </p:nvSpPr>
        <p:spPr bwMode="auto">
          <a:xfrm flipH="1">
            <a:off x="7085049" y="1783823"/>
            <a:ext cx="34925" cy="1587"/>
          </a:xfrm>
          <a:prstGeom prst="line">
            <a:avLst/>
          </a:prstGeom>
          <a:noFill/>
          <a:ln w="25400">
            <a:solidFill>
              <a:srgbClr val="000000"/>
            </a:solidFill>
            <a:round/>
            <a:headEnd/>
            <a:tailEnd/>
          </a:ln>
        </p:spPr>
        <p:txBody>
          <a:bodyPr/>
          <a:lstStyle/>
          <a:p>
            <a:endParaRPr lang="de-DE">
              <a:latin typeface="+mn-lt"/>
            </a:endParaRPr>
          </a:p>
        </p:txBody>
      </p:sp>
      <p:sp>
        <p:nvSpPr>
          <p:cNvPr id="8" name="Freeform 30529"/>
          <p:cNvSpPr>
            <a:spLocks/>
          </p:cNvSpPr>
          <p:nvPr/>
        </p:nvSpPr>
        <p:spPr bwMode="auto">
          <a:xfrm>
            <a:off x="5983324" y="1783823"/>
            <a:ext cx="1136650" cy="657225"/>
          </a:xfrm>
          <a:custGeom>
            <a:avLst/>
            <a:gdLst/>
            <a:ahLst/>
            <a:cxnLst>
              <a:cxn ang="0">
                <a:pos x="12" y="444"/>
              </a:cxn>
              <a:cxn ang="0">
                <a:pos x="24" y="434"/>
              </a:cxn>
              <a:cxn ang="0">
                <a:pos x="38" y="422"/>
              </a:cxn>
              <a:cxn ang="0">
                <a:pos x="50" y="413"/>
              </a:cxn>
              <a:cxn ang="0">
                <a:pos x="64" y="404"/>
              </a:cxn>
              <a:cxn ang="0">
                <a:pos x="78" y="392"/>
              </a:cxn>
              <a:cxn ang="0">
                <a:pos x="90" y="382"/>
              </a:cxn>
              <a:cxn ang="0">
                <a:pos x="104" y="371"/>
              </a:cxn>
              <a:cxn ang="0">
                <a:pos x="116" y="361"/>
              </a:cxn>
              <a:cxn ang="0">
                <a:pos x="130" y="352"/>
              </a:cxn>
              <a:cxn ang="0">
                <a:pos x="142" y="340"/>
              </a:cxn>
              <a:cxn ang="0">
                <a:pos x="156" y="328"/>
              </a:cxn>
              <a:cxn ang="0">
                <a:pos x="170" y="316"/>
              </a:cxn>
              <a:cxn ang="0">
                <a:pos x="182" y="304"/>
              </a:cxn>
              <a:cxn ang="0">
                <a:pos x="196" y="293"/>
              </a:cxn>
              <a:cxn ang="0">
                <a:pos x="208" y="281"/>
              </a:cxn>
              <a:cxn ang="0">
                <a:pos x="222" y="269"/>
              </a:cxn>
              <a:cxn ang="0">
                <a:pos x="236" y="257"/>
              </a:cxn>
              <a:cxn ang="0">
                <a:pos x="248" y="248"/>
              </a:cxn>
              <a:cxn ang="0">
                <a:pos x="262" y="236"/>
              </a:cxn>
              <a:cxn ang="0">
                <a:pos x="274" y="226"/>
              </a:cxn>
              <a:cxn ang="0">
                <a:pos x="288" y="217"/>
              </a:cxn>
              <a:cxn ang="0">
                <a:pos x="302" y="205"/>
              </a:cxn>
              <a:cxn ang="0">
                <a:pos x="314" y="196"/>
              </a:cxn>
              <a:cxn ang="0">
                <a:pos x="328" y="186"/>
              </a:cxn>
              <a:cxn ang="0">
                <a:pos x="340" y="177"/>
              </a:cxn>
              <a:cxn ang="0">
                <a:pos x="354" y="167"/>
              </a:cxn>
              <a:cxn ang="0">
                <a:pos x="366" y="158"/>
              </a:cxn>
              <a:cxn ang="0">
                <a:pos x="380" y="149"/>
              </a:cxn>
              <a:cxn ang="0">
                <a:pos x="394" y="141"/>
              </a:cxn>
              <a:cxn ang="0">
                <a:pos x="406" y="132"/>
              </a:cxn>
              <a:cxn ang="0">
                <a:pos x="420" y="125"/>
              </a:cxn>
              <a:cxn ang="0">
                <a:pos x="435" y="115"/>
              </a:cxn>
              <a:cxn ang="0">
                <a:pos x="446" y="108"/>
              </a:cxn>
              <a:cxn ang="0">
                <a:pos x="461" y="101"/>
              </a:cxn>
              <a:cxn ang="0">
                <a:pos x="472" y="94"/>
              </a:cxn>
              <a:cxn ang="0">
                <a:pos x="487" y="87"/>
              </a:cxn>
              <a:cxn ang="0">
                <a:pos x="498" y="80"/>
              </a:cxn>
              <a:cxn ang="0">
                <a:pos x="513" y="73"/>
              </a:cxn>
              <a:cxn ang="0">
                <a:pos x="527" y="66"/>
              </a:cxn>
              <a:cxn ang="0">
                <a:pos x="539" y="59"/>
              </a:cxn>
              <a:cxn ang="0">
                <a:pos x="553" y="54"/>
              </a:cxn>
              <a:cxn ang="0">
                <a:pos x="565" y="49"/>
              </a:cxn>
              <a:cxn ang="0">
                <a:pos x="579" y="45"/>
              </a:cxn>
              <a:cxn ang="0">
                <a:pos x="591" y="40"/>
              </a:cxn>
              <a:cxn ang="0">
                <a:pos x="605" y="35"/>
              </a:cxn>
              <a:cxn ang="0">
                <a:pos x="619" y="30"/>
              </a:cxn>
              <a:cxn ang="0">
                <a:pos x="631" y="28"/>
              </a:cxn>
              <a:cxn ang="0">
                <a:pos x="645" y="23"/>
              </a:cxn>
              <a:cxn ang="0">
                <a:pos x="659" y="21"/>
              </a:cxn>
              <a:cxn ang="0">
                <a:pos x="671" y="19"/>
              </a:cxn>
              <a:cxn ang="0">
                <a:pos x="685" y="16"/>
              </a:cxn>
              <a:cxn ang="0">
                <a:pos x="697" y="14"/>
              </a:cxn>
              <a:cxn ang="0">
                <a:pos x="711" y="12"/>
              </a:cxn>
              <a:cxn ang="0">
                <a:pos x="723" y="9"/>
              </a:cxn>
              <a:cxn ang="0">
                <a:pos x="737" y="7"/>
              </a:cxn>
              <a:cxn ang="0">
                <a:pos x="751" y="4"/>
              </a:cxn>
              <a:cxn ang="0">
                <a:pos x="763" y="2"/>
              </a:cxn>
              <a:cxn ang="0">
                <a:pos x="777" y="0"/>
              </a:cxn>
              <a:cxn ang="0">
                <a:pos x="789" y="0"/>
              </a:cxn>
            </a:cxnLst>
            <a:rect l="0" t="0" r="r" b="b"/>
            <a:pathLst>
              <a:path w="789" h="451">
                <a:moveTo>
                  <a:pt x="0" y="451"/>
                </a:moveTo>
                <a:lnTo>
                  <a:pt x="2" y="451"/>
                </a:lnTo>
                <a:lnTo>
                  <a:pt x="5" y="448"/>
                </a:lnTo>
                <a:lnTo>
                  <a:pt x="9" y="446"/>
                </a:lnTo>
                <a:lnTo>
                  <a:pt x="12" y="444"/>
                </a:lnTo>
                <a:lnTo>
                  <a:pt x="14" y="441"/>
                </a:lnTo>
                <a:lnTo>
                  <a:pt x="17" y="439"/>
                </a:lnTo>
                <a:lnTo>
                  <a:pt x="19" y="437"/>
                </a:lnTo>
                <a:lnTo>
                  <a:pt x="21" y="434"/>
                </a:lnTo>
                <a:lnTo>
                  <a:pt x="24" y="434"/>
                </a:lnTo>
                <a:lnTo>
                  <a:pt x="26" y="432"/>
                </a:lnTo>
                <a:lnTo>
                  <a:pt x="28" y="430"/>
                </a:lnTo>
                <a:lnTo>
                  <a:pt x="31" y="427"/>
                </a:lnTo>
                <a:lnTo>
                  <a:pt x="35" y="425"/>
                </a:lnTo>
                <a:lnTo>
                  <a:pt x="38" y="422"/>
                </a:lnTo>
                <a:lnTo>
                  <a:pt x="40" y="420"/>
                </a:lnTo>
                <a:lnTo>
                  <a:pt x="43" y="420"/>
                </a:lnTo>
                <a:lnTo>
                  <a:pt x="45" y="418"/>
                </a:lnTo>
                <a:lnTo>
                  <a:pt x="47" y="415"/>
                </a:lnTo>
                <a:lnTo>
                  <a:pt x="50" y="413"/>
                </a:lnTo>
                <a:lnTo>
                  <a:pt x="52" y="411"/>
                </a:lnTo>
                <a:lnTo>
                  <a:pt x="57" y="408"/>
                </a:lnTo>
                <a:lnTo>
                  <a:pt x="59" y="406"/>
                </a:lnTo>
                <a:lnTo>
                  <a:pt x="61" y="404"/>
                </a:lnTo>
                <a:lnTo>
                  <a:pt x="64" y="404"/>
                </a:lnTo>
                <a:lnTo>
                  <a:pt x="66" y="401"/>
                </a:lnTo>
                <a:lnTo>
                  <a:pt x="68" y="399"/>
                </a:lnTo>
                <a:lnTo>
                  <a:pt x="71" y="397"/>
                </a:lnTo>
                <a:lnTo>
                  <a:pt x="73" y="394"/>
                </a:lnTo>
                <a:lnTo>
                  <a:pt x="78" y="392"/>
                </a:lnTo>
                <a:lnTo>
                  <a:pt x="80" y="389"/>
                </a:lnTo>
                <a:lnTo>
                  <a:pt x="83" y="387"/>
                </a:lnTo>
                <a:lnTo>
                  <a:pt x="85" y="387"/>
                </a:lnTo>
                <a:lnTo>
                  <a:pt x="87" y="385"/>
                </a:lnTo>
                <a:lnTo>
                  <a:pt x="90" y="382"/>
                </a:lnTo>
                <a:lnTo>
                  <a:pt x="92" y="380"/>
                </a:lnTo>
                <a:lnTo>
                  <a:pt x="94" y="378"/>
                </a:lnTo>
                <a:lnTo>
                  <a:pt x="99" y="375"/>
                </a:lnTo>
                <a:lnTo>
                  <a:pt x="102" y="373"/>
                </a:lnTo>
                <a:lnTo>
                  <a:pt x="104" y="371"/>
                </a:lnTo>
                <a:lnTo>
                  <a:pt x="106" y="371"/>
                </a:lnTo>
                <a:lnTo>
                  <a:pt x="109" y="368"/>
                </a:lnTo>
                <a:lnTo>
                  <a:pt x="111" y="366"/>
                </a:lnTo>
                <a:lnTo>
                  <a:pt x="113" y="363"/>
                </a:lnTo>
                <a:lnTo>
                  <a:pt x="116" y="361"/>
                </a:lnTo>
                <a:lnTo>
                  <a:pt x="118" y="359"/>
                </a:lnTo>
                <a:lnTo>
                  <a:pt x="123" y="356"/>
                </a:lnTo>
                <a:lnTo>
                  <a:pt x="125" y="354"/>
                </a:lnTo>
                <a:lnTo>
                  <a:pt x="128" y="352"/>
                </a:lnTo>
                <a:lnTo>
                  <a:pt x="130" y="352"/>
                </a:lnTo>
                <a:lnTo>
                  <a:pt x="132" y="349"/>
                </a:lnTo>
                <a:lnTo>
                  <a:pt x="135" y="347"/>
                </a:lnTo>
                <a:lnTo>
                  <a:pt x="137" y="345"/>
                </a:lnTo>
                <a:lnTo>
                  <a:pt x="139" y="342"/>
                </a:lnTo>
                <a:lnTo>
                  <a:pt x="142" y="340"/>
                </a:lnTo>
                <a:lnTo>
                  <a:pt x="146" y="337"/>
                </a:lnTo>
                <a:lnTo>
                  <a:pt x="149" y="335"/>
                </a:lnTo>
                <a:lnTo>
                  <a:pt x="151" y="333"/>
                </a:lnTo>
                <a:lnTo>
                  <a:pt x="154" y="330"/>
                </a:lnTo>
                <a:lnTo>
                  <a:pt x="156" y="328"/>
                </a:lnTo>
                <a:lnTo>
                  <a:pt x="158" y="326"/>
                </a:lnTo>
                <a:lnTo>
                  <a:pt x="161" y="323"/>
                </a:lnTo>
                <a:lnTo>
                  <a:pt x="163" y="321"/>
                </a:lnTo>
                <a:lnTo>
                  <a:pt x="168" y="319"/>
                </a:lnTo>
                <a:lnTo>
                  <a:pt x="170" y="316"/>
                </a:lnTo>
                <a:lnTo>
                  <a:pt x="172" y="314"/>
                </a:lnTo>
                <a:lnTo>
                  <a:pt x="175" y="311"/>
                </a:lnTo>
                <a:lnTo>
                  <a:pt x="177" y="309"/>
                </a:lnTo>
                <a:lnTo>
                  <a:pt x="180" y="307"/>
                </a:lnTo>
                <a:lnTo>
                  <a:pt x="182" y="304"/>
                </a:lnTo>
                <a:lnTo>
                  <a:pt x="184" y="302"/>
                </a:lnTo>
                <a:lnTo>
                  <a:pt x="187" y="300"/>
                </a:lnTo>
                <a:lnTo>
                  <a:pt x="191" y="297"/>
                </a:lnTo>
                <a:lnTo>
                  <a:pt x="194" y="295"/>
                </a:lnTo>
                <a:lnTo>
                  <a:pt x="196" y="293"/>
                </a:lnTo>
                <a:lnTo>
                  <a:pt x="198" y="290"/>
                </a:lnTo>
                <a:lnTo>
                  <a:pt x="201" y="288"/>
                </a:lnTo>
                <a:lnTo>
                  <a:pt x="203" y="285"/>
                </a:lnTo>
                <a:lnTo>
                  <a:pt x="206" y="283"/>
                </a:lnTo>
                <a:lnTo>
                  <a:pt x="208" y="281"/>
                </a:lnTo>
                <a:lnTo>
                  <a:pt x="213" y="278"/>
                </a:lnTo>
                <a:lnTo>
                  <a:pt x="215" y="276"/>
                </a:lnTo>
                <a:lnTo>
                  <a:pt x="217" y="274"/>
                </a:lnTo>
                <a:lnTo>
                  <a:pt x="220" y="271"/>
                </a:lnTo>
                <a:lnTo>
                  <a:pt x="222" y="269"/>
                </a:lnTo>
                <a:lnTo>
                  <a:pt x="224" y="267"/>
                </a:lnTo>
                <a:lnTo>
                  <a:pt x="227" y="264"/>
                </a:lnTo>
                <a:lnTo>
                  <a:pt x="229" y="262"/>
                </a:lnTo>
                <a:lnTo>
                  <a:pt x="234" y="260"/>
                </a:lnTo>
                <a:lnTo>
                  <a:pt x="236" y="257"/>
                </a:lnTo>
                <a:lnTo>
                  <a:pt x="239" y="255"/>
                </a:lnTo>
                <a:lnTo>
                  <a:pt x="241" y="252"/>
                </a:lnTo>
                <a:lnTo>
                  <a:pt x="243" y="252"/>
                </a:lnTo>
                <a:lnTo>
                  <a:pt x="246" y="250"/>
                </a:lnTo>
                <a:lnTo>
                  <a:pt x="248" y="248"/>
                </a:lnTo>
                <a:lnTo>
                  <a:pt x="250" y="245"/>
                </a:lnTo>
                <a:lnTo>
                  <a:pt x="253" y="243"/>
                </a:lnTo>
                <a:lnTo>
                  <a:pt x="255" y="241"/>
                </a:lnTo>
                <a:lnTo>
                  <a:pt x="260" y="238"/>
                </a:lnTo>
                <a:lnTo>
                  <a:pt x="262" y="236"/>
                </a:lnTo>
                <a:lnTo>
                  <a:pt x="265" y="236"/>
                </a:lnTo>
                <a:lnTo>
                  <a:pt x="267" y="234"/>
                </a:lnTo>
                <a:lnTo>
                  <a:pt x="269" y="231"/>
                </a:lnTo>
                <a:lnTo>
                  <a:pt x="272" y="229"/>
                </a:lnTo>
                <a:lnTo>
                  <a:pt x="274" y="226"/>
                </a:lnTo>
                <a:lnTo>
                  <a:pt x="276" y="224"/>
                </a:lnTo>
                <a:lnTo>
                  <a:pt x="281" y="222"/>
                </a:lnTo>
                <a:lnTo>
                  <a:pt x="283" y="219"/>
                </a:lnTo>
                <a:lnTo>
                  <a:pt x="286" y="219"/>
                </a:lnTo>
                <a:lnTo>
                  <a:pt x="288" y="217"/>
                </a:lnTo>
                <a:lnTo>
                  <a:pt x="291" y="215"/>
                </a:lnTo>
                <a:lnTo>
                  <a:pt x="293" y="212"/>
                </a:lnTo>
                <a:lnTo>
                  <a:pt x="295" y="210"/>
                </a:lnTo>
                <a:lnTo>
                  <a:pt x="298" y="208"/>
                </a:lnTo>
                <a:lnTo>
                  <a:pt x="302" y="205"/>
                </a:lnTo>
                <a:lnTo>
                  <a:pt x="305" y="205"/>
                </a:lnTo>
                <a:lnTo>
                  <a:pt x="307" y="203"/>
                </a:lnTo>
                <a:lnTo>
                  <a:pt x="309" y="200"/>
                </a:lnTo>
                <a:lnTo>
                  <a:pt x="312" y="198"/>
                </a:lnTo>
                <a:lnTo>
                  <a:pt x="314" y="196"/>
                </a:lnTo>
                <a:lnTo>
                  <a:pt x="317" y="193"/>
                </a:lnTo>
                <a:lnTo>
                  <a:pt x="319" y="193"/>
                </a:lnTo>
                <a:lnTo>
                  <a:pt x="324" y="191"/>
                </a:lnTo>
                <a:lnTo>
                  <a:pt x="326" y="189"/>
                </a:lnTo>
                <a:lnTo>
                  <a:pt x="328" y="186"/>
                </a:lnTo>
                <a:lnTo>
                  <a:pt x="331" y="184"/>
                </a:lnTo>
                <a:lnTo>
                  <a:pt x="333" y="184"/>
                </a:lnTo>
                <a:lnTo>
                  <a:pt x="335" y="182"/>
                </a:lnTo>
                <a:lnTo>
                  <a:pt x="338" y="179"/>
                </a:lnTo>
                <a:lnTo>
                  <a:pt x="340" y="177"/>
                </a:lnTo>
                <a:lnTo>
                  <a:pt x="345" y="174"/>
                </a:lnTo>
                <a:lnTo>
                  <a:pt x="345" y="172"/>
                </a:lnTo>
                <a:lnTo>
                  <a:pt x="350" y="172"/>
                </a:lnTo>
                <a:lnTo>
                  <a:pt x="352" y="170"/>
                </a:lnTo>
                <a:lnTo>
                  <a:pt x="354" y="167"/>
                </a:lnTo>
                <a:lnTo>
                  <a:pt x="357" y="165"/>
                </a:lnTo>
                <a:lnTo>
                  <a:pt x="359" y="163"/>
                </a:lnTo>
                <a:lnTo>
                  <a:pt x="361" y="163"/>
                </a:lnTo>
                <a:lnTo>
                  <a:pt x="364" y="160"/>
                </a:lnTo>
                <a:lnTo>
                  <a:pt x="366" y="158"/>
                </a:lnTo>
                <a:lnTo>
                  <a:pt x="371" y="156"/>
                </a:lnTo>
                <a:lnTo>
                  <a:pt x="373" y="156"/>
                </a:lnTo>
                <a:lnTo>
                  <a:pt x="376" y="153"/>
                </a:lnTo>
                <a:lnTo>
                  <a:pt x="378" y="151"/>
                </a:lnTo>
                <a:lnTo>
                  <a:pt x="380" y="149"/>
                </a:lnTo>
                <a:lnTo>
                  <a:pt x="383" y="149"/>
                </a:lnTo>
                <a:lnTo>
                  <a:pt x="385" y="146"/>
                </a:lnTo>
                <a:lnTo>
                  <a:pt x="387" y="144"/>
                </a:lnTo>
                <a:lnTo>
                  <a:pt x="392" y="141"/>
                </a:lnTo>
                <a:lnTo>
                  <a:pt x="394" y="141"/>
                </a:lnTo>
                <a:lnTo>
                  <a:pt x="397" y="139"/>
                </a:lnTo>
                <a:lnTo>
                  <a:pt x="399" y="137"/>
                </a:lnTo>
                <a:lnTo>
                  <a:pt x="402" y="137"/>
                </a:lnTo>
                <a:lnTo>
                  <a:pt x="404" y="134"/>
                </a:lnTo>
                <a:lnTo>
                  <a:pt x="406" y="132"/>
                </a:lnTo>
                <a:lnTo>
                  <a:pt x="409" y="130"/>
                </a:lnTo>
                <a:lnTo>
                  <a:pt x="413" y="130"/>
                </a:lnTo>
                <a:lnTo>
                  <a:pt x="416" y="127"/>
                </a:lnTo>
                <a:lnTo>
                  <a:pt x="418" y="125"/>
                </a:lnTo>
                <a:lnTo>
                  <a:pt x="420" y="125"/>
                </a:lnTo>
                <a:lnTo>
                  <a:pt x="423" y="123"/>
                </a:lnTo>
                <a:lnTo>
                  <a:pt x="425" y="120"/>
                </a:lnTo>
                <a:lnTo>
                  <a:pt x="428" y="120"/>
                </a:lnTo>
                <a:lnTo>
                  <a:pt x="430" y="118"/>
                </a:lnTo>
                <a:lnTo>
                  <a:pt x="435" y="115"/>
                </a:lnTo>
                <a:lnTo>
                  <a:pt x="437" y="115"/>
                </a:lnTo>
                <a:lnTo>
                  <a:pt x="439" y="113"/>
                </a:lnTo>
                <a:lnTo>
                  <a:pt x="442" y="111"/>
                </a:lnTo>
                <a:lnTo>
                  <a:pt x="444" y="111"/>
                </a:lnTo>
                <a:lnTo>
                  <a:pt x="446" y="108"/>
                </a:lnTo>
                <a:lnTo>
                  <a:pt x="449" y="106"/>
                </a:lnTo>
                <a:lnTo>
                  <a:pt x="451" y="106"/>
                </a:lnTo>
                <a:lnTo>
                  <a:pt x="454" y="104"/>
                </a:lnTo>
                <a:lnTo>
                  <a:pt x="456" y="101"/>
                </a:lnTo>
                <a:lnTo>
                  <a:pt x="461" y="101"/>
                </a:lnTo>
                <a:lnTo>
                  <a:pt x="463" y="99"/>
                </a:lnTo>
                <a:lnTo>
                  <a:pt x="465" y="99"/>
                </a:lnTo>
                <a:lnTo>
                  <a:pt x="468" y="97"/>
                </a:lnTo>
                <a:lnTo>
                  <a:pt x="470" y="94"/>
                </a:lnTo>
                <a:lnTo>
                  <a:pt x="472" y="94"/>
                </a:lnTo>
                <a:lnTo>
                  <a:pt x="475" y="92"/>
                </a:lnTo>
                <a:lnTo>
                  <a:pt x="477" y="89"/>
                </a:lnTo>
                <a:lnTo>
                  <a:pt x="482" y="89"/>
                </a:lnTo>
                <a:lnTo>
                  <a:pt x="484" y="87"/>
                </a:lnTo>
                <a:lnTo>
                  <a:pt x="487" y="87"/>
                </a:lnTo>
                <a:lnTo>
                  <a:pt x="489" y="85"/>
                </a:lnTo>
                <a:lnTo>
                  <a:pt x="491" y="82"/>
                </a:lnTo>
                <a:lnTo>
                  <a:pt x="494" y="82"/>
                </a:lnTo>
                <a:lnTo>
                  <a:pt x="496" y="80"/>
                </a:lnTo>
                <a:lnTo>
                  <a:pt x="498" y="80"/>
                </a:lnTo>
                <a:lnTo>
                  <a:pt x="503" y="78"/>
                </a:lnTo>
                <a:lnTo>
                  <a:pt x="506" y="75"/>
                </a:lnTo>
                <a:lnTo>
                  <a:pt x="508" y="75"/>
                </a:lnTo>
                <a:lnTo>
                  <a:pt x="510" y="73"/>
                </a:lnTo>
                <a:lnTo>
                  <a:pt x="513" y="73"/>
                </a:lnTo>
                <a:lnTo>
                  <a:pt x="515" y="71"/>
                </a:lnTo>
                <a:lnTo>
                  <a:pt x="517" y="71"/>
                </a:lnTo>
                <a:lnTo>
                  <a:pt x="520" y="68"/>
                </a:lnTo>
                <a:lnTo>
                  <a:pt x="522" y="66"/>
                </a:lnTo>
                <a:lnTo>
                  <a:pt x="527" y="66"/>
                </a:lnTo>
                <a:lnTo>
                  <a:pt x="529" y="63"/>
                </a:lnTo>
                <a:lnTo>
                  <a:pt x="532" y="63"/>
                </a:lnTo>
                <a:lnTo>
                  <a:pt x="534" y="61"/>
                </a:lnTo>
                <a:lnTo>
                  <a:pt x="536" y="61"/>
                </a:lnTo>
                <a:lnTo>
                  <a:pt x="539" y="59"/>
                </a:lnTo>
                <a:lnTo>
                  <a:pt x="541" y="59"/>
                </a:lnTo>
                <a:lnTo>
                  <a:pt x="543" y="56"/>
                </a:lnTo>
                <a:lnTo>
                  <a:pt x="548" y="56"/>
                </a:lnTo>
                <a:lnTo>
                  <a:pt x="550" y="54"/>
                </a:lnTo>
                <a:lnTo>
                  <a:pt x="553" y="54"/>
                </a:lnTo>
                <a:lnTo>
                  <a:pt x="555" y="54"/>
                </a:lnTo>
                <a:lnTo>
                  <a:pt x="557" y="52"/>
                </a:lnTo>
                <a:lnTo>
                  <a:pt x="560" y="52"/>
                </a:lnTo>
                <a:lnTo>
                  <a:pt x="562" y="49"/>
                </a:lnTo>
                <a:lnTo>
                  <a:pt x="565" y="49"/>
                </a:lnTo>
                <a:lnTo>
                  <a:pt x="567" y="47"/>
                </a:lnTo>
                <a:lnTo>
                  <a:pt x="572" y="47"/>
                </a:lnTo>
                <a:lnTo>
                  <a:pt x="574" y="47"/>
                </a:lnTo>
                <a:lnTo>
                  <a:pt x="576" y="45"/>
                </a:lnTo>
                <a:lnTo>
                  <a:pt x="579" y="45"/>
                </a:lnTo>
                <a:lnTo>
                  <a:pt x="581" y="42"/>
                </a:lnTo>
                <a:lnTo>
                  <a:pt x="583" y="42"/>
                </a:lnTo>
                <a:lnTo>
                  <a:pt x="586" y="42"/>
                </a:lnTo>
                <a:lnTo>
                  <a:pt x="588" y="40"/>
                </a:lnTo>
                <a:lnTo>
                  <a:pt x="591" y="40"/>
                </a:lnTo>
                <a:lnTo>
                  <a:pt x="595" y="40"/>
                </a:lnTo>
                <a:lnTo>
                  <a:pt x="598" y="38"/>
                </a:lnTo>
                <a:lnTo>
                  <a:pt x="600" y="38"/>
                </a:lnTo>
                <a:lnTo>
                  <a:pt x="602" y="35"/>
                </a:lnTo>
                <a:lnTo>
                  <a:pt x="605" y="35"/>
                </a:lnTo>
                <a:lnTo>
                  <a:pt x="607" y="35"/>
                </a:lnTo>
                <a:lnTo>
                  <a:pt x="609" y="33"/>
                </a:lnTo>
                <a:lnTo>
                  <a:pt x="612" y="33"/>
                </a:lnTo>
                <a:lnTo>
                  <a:pt x="617" y="33"/>
                </a:lnTo>
                <a:lnTo>
                  <a:pt x="619" y="30"/>
                </a:lnTo>
                <a:lnTo>
                  <a:pt x="621" y="30"/>
                </a:lnTo>
                <a:lnTo>
                  <a:pt x="624" y="30"/>
                </a:lnTo>
                <a:lnTo>
                  <a:pt x="626" y="28"/>
                </a:lnTo>
                <a:lnTo>
                  <a:pt x="628" y="28"/>
                </a:lnTo>
                <a:lnTo>
                  <a:pt x="631" y="28"/>
                </a:lnTo>
                <a:lnTo>
                  <a:pt x="633" y="26"/>
                </a:lnTo>
                <a:lnTo>
                  <a:pt x="638" y="26"/>
                </a:lnTo>
                <a:lnTo>
                  <a:pt x="640" y="26"/>
                </a:lnTo>
                <a:lnTo>
                  <a:pt x="643" y="26"/>
                </a:lnTo>
                <a:lnTo>
                  <a:pt x="645" y="23"/>
                </a:lnTo>
                <a:lnTo>
                  <a:pt x="647" y="23"/>
                </a:lnTo>
                <a:lnTo>
                  <a:pt x="650" y="23"/>
                </a:lnTo>
                <a:lnTo>
                  <a:pt x="652" y="23"/>
                </a:lnTo>
                <a:lnTo>
                  <a:pt x="654" y="21"/>
                </a:lnTo>
                <a:lnTo>
                  <a:pt x="659" y="21"/>
                </a:lnTo>
                <a:lnTo>
                  <a:pt x="661" y="21"/>
                </a:lnTo>
                <a:lnTo>
                  <a:pt x="664" y="21"/>
                </a:lnTo>
                <a:lnTo>
                  <a:pt x="666" y="21"/>
                </a:lnTo>
                <a:lnTo>
                  <a:pt x="669" y="19"/>
                </a:lnTo>
                <a:lnTo>
                  <a:pt x="671" y="19"/>
                </a:lnTo>
                <a:lnTo>
                  <a:pt x="673" y="19"/>
                </a:lnTo>
                <a:lnTo>
                  <a:pt x="676" y="19"/>
                </a:lnTo>
                <a:lnTo>
                  <a:pt x="678" y="19"/>
                </a:lnTo>
                <a:lnTo>
                  <a:pt x="680" y="16"/>
                </a:lnTo>
                <a:lnTo>
                  <a:pt x="685" y="16"/>
                </a:lnTo>
                <a:lnTo>
                  <a:pt x="687" y="16"/>
                </a:lnTo>
                <a:lnTo>
                  <a:pt x="690" y="16"/>
                </a:lnTo>
                <a:lnTo>
                  <a:pt x="692" y="16"/>
                </a:lnTo>
                <a:lnTo>
                  <a:pt x="695" y="14"/>
                </a:lnTo>
                <a:lnTo>
                  <a:pt x="697" y="14"/>
                </a:lnTo>
                <a:lnTo>
                  <a:pt x="699" y="14"/>
                </a:lnTo>
                <a:lnTo>
                  <a:pt x="702" y="14"/>
                </a:lnTo>
                <a:lnTo>
                  <a:pt x="706" y="14"/>
                </a:lnTo>
                <a:lnTo>
                  <a:pt x="709" y="12"/>
                </a:lnTo>
                <a:lnTo>
                  <a:pt x="711" y="12"/>
                </a:lnTo>
                <a:lnTo>
                  <a:pt x="713" y="12"/>
                </a:lnTo>
                <a:lnTo>
                  <a:pt x="716" y="12"/>
                </a:lnTo>
                <a:lnTo>
                  <a:pt x="718" y="12"/>
                </a:lnTo>
                <a:lnTo>
                  <a:pt x="720" y="12"/>
                </a:lnTo>
                <a:lnTo>
                  <a:pt x="723" y="9"/>
                </a:lnTo>
                <a:lnTo>
                  <a:pt x="728" y="9"/>
                </a:lnTo>
                <a:lnTo>
                  <a:pt x="730" y="9"/>
                </a:lnTo>
                <a:lnTo>
                  <a:pt x="732" y="9"/>
                </a:lnTo>
                <a:lnTo>
                  <a:pt x="735" y="9"/>
                </a:lnTo>
                <a:lnTo>
                  <a:pt x="737" y="7"/>
                </a:lnTo>
                <a:lnTo>
                  <a:pt x="739" y="7"/>
                </a:lnTo>
                <a:lnTo>
                  <a:pt x="742" y="7"/>
                </a:lnTo>
                <a:lnTo>
                  <a:pt x="744" y="7"/>
                </a:lnTo>
                <a:lnTo>
                  <a:pt x="749" y="7"/>
                </a:lnTo>
                <a:lnTo>
                  <a:pt x="751" y="4"/>
                </a:lnTo>
                <a:lnTo>
                  <a:pt x="754" y="4"/>
                </a:lnTo>
                <a:lnTo>
                  <a:pt x="756" y="4"/>
                </a:lnTo>
                <a:lnTo>
                  <a:pt x="758" y="4"/>
                </a:lnTo>
                <a:lnTo>
                  <a:pt x="761" y="4"/>
                </a:lnTo>
                <a:lnTo>
                  <a:pt x="763" y="2"/>
                </a:lnTo>
                <a:lnTo>
                  <a:pt x="765" y="2"/>
                </a:lnTo>
                <a:lnTo>
                  <a:pt x="770" y="2"/>
                </a:lnTo>
                <a:lnTo>
                  <a:pt x="772" y="2"/>
                </a:lnTo>
                <a:lnTo>
                  <a:pt x="775" y="2"/>
                </a:lnTo>
                <a:lnTo>
                  <a:pt x="777" y="0"/>
                </a:lnTo>
                <a:lnTo>
                  <a:pt x="780" y="0"/>
                </a:lnTo>
                <a:lnTo>
                  <a:pt x="782" y="0"/>
                </a:lnTo>
                <a:lnTo>
                  <a:pt x="784" y="0"/>
                </a:lnTo>
                <a:lnTo>
                  <a:pt x="787" y="0"/>
                </a:lnTo>
                <a:lnTo>
                  <a:pt x="789" y="0"/>
                </a:lnTo>
              </a:path>
            </a:pathLst>
          </a:custGeom>
          <a:noFill/>
          <a:ln w="25400" cap="flat">
            <a:solidFill>
              <a:srgbClr val="B2B2B2"/>
            </a:solidFill>
            <a:prstDash val="solid"/>
            <a:round/>
            <a:headEnd/>
            <a:tailEnd/>
          </a:ln>
        </p:spPr>
        <p:txBody>
          <a:bodyPr/>
          <a:lstStyle/>
          <a:p>
            <a:endParaRPr lang="de-DE">
              <a:latin typeface="+mn-lt"/>
            </a:endParaRPr>
          </a:p>
        </p:txBody>
      </p:sp>
      <p:sp>
        <p:nvSpPr>
          <p:cNvPr id="9" name="Freeform 30530"/>
          <p:cNvSpPr>
            <a:spLocks/>
          </p:cNvSpPr>
          <p:nvPr/>
        </p:nvSpPr>
        <p:spPr bwMode="auto">
          <a:xfrm>
            <a:off x="4846674" y="2441048"/>
            <a:ext cx="1136650" cy="990600"/>
          </a:xfrm>
          <a:custGeom>
            <a:avLst/>
            <a:gdLst/>
            <a:ahLst/>
            <a:cxnLst>
              <a:cxn ang="0">
                <a:pos x="9" y="671"/>
              </a:cxn>
              <a:cxn ang="0">
                <a:pos x="24" y="659"/>
              </a:cxn>
              <a:cxn ang="0">
                <a:pos x="38" y="649"/>
              </a:cxn>
              <a:cxn ang="0">
                <a:pos x="50" y="638"/>
              </a:cxn>
              <a:cxn ang="0">
                <a:pos x="64" y="628"/>
              </a:cxn>
              <a:cxn ang="0">
                <a:pos x="76" y="616"/>
              </a:cxn>
              <a:cxn ang="0">
                <a:pos x="90" y="607"/>
              </a:cxn>
              <a:cxn ang="0">
                <a:pos x="102" y="595"/>
              </a:cxn>
              <a:cxn ang="0">
                <a:pos x="116" y="581"/>
              </a:cxn>
              <a:cxn ang="0">
                <a:pos x="130" y="569"/>
              </a:cxn>
              <a:cxn ang="0">
                <a:pos x="142" y="555"/>
              </a:cxn>
              <a:cxn ang="0">
                <a:pos x="156" y="541"/>
              </a:cxn>
              <a:cxn ang="0">
                <a:pos x="168" y="529"/>
              </a:cxn>
              <a:cxn ang="0">
                <a:pos x="182" y="517"/>
              </a:cxn>
              <a:cxn ang="0">
                <a:pos x="196" y="505"/>
              </a:cxn>
              <a:cxn ang="0">
                <a:pos x="208" y="493"/>
              </a:cxn>
              <a:cxn ang="0">
                <a:pos x="222" y="484"/>
              </a:cxn>
              <a:cxn ang="0">
                <a:pos x="234" y="472"/>
              </a:cxn>
              <a:cxn ang="0">
                <a:pos x="248" y="460"/>
              </a:cxn>
              <a:cxn ang="0">
                <a:pos x="262" y="449"/>
              </a:cxn>
              <a:cxn ang="0">
                <a:pos x="274" y="439"/>
              </a:cxn>
              <a:cxn ang="0">
                <a:pos x="288" y="427"/>
              </a:cxn>
              <a:cxn ang="0">
                <a:pos x="300" y="415"/>
              </a:cxn>
              <a:cxn ang="0">
                <a:pos x="314" y="404"/>
              </a:cxn>
              <a:cxn ang="0">
                <a:pos x="326" y="392"/>
              </a:cxn>
              <a:cxn ang="0">
                <a:pos x="340" y="382"/>
              </a:cxn>
              <a:cxn ang="0">
                <a:pos x="354" y="371"/>
              </a:cxn>
              <a:cxn ang="0">
                <a:pos x="366" y="361"/>
              </a:cxn>
              <a:cxn ang="0">
                <a:pos x="380" y="349"/>
              </a:cxn>
              <a:cxn ang="0">
                <a:pos x="392" y="340"/>
              </a:cxn>
              <a:cxn ang="0">
                <a:pos x="406" y="330"/>
              </a:cxn>
              <a:cxn ang="0">
                <a:pos x="420" y="319"/>
              </a:cxn>
              <a:cxn ang="0">
                <a:pos x="432" y="309"/>
              </a:cxn>
              <a:cxn ang="0">
                <a:pos x="446" y="297"/>
              </a:cxn>
              <a:cxn ang="0">
                <a:pos x="458" y="286"/>
              </a:cxn>
              <a:cxn ang="0">
                <a:pos x="472" y="274"/>
              </a:cxn>
              <a:cxn ang="0">
                <a:pos x="487" y="262"/>
              </a:cxn>
              <a:cxn ang="0">
                <a:pos x="498" y="253"/>
              </a:cxn>
              <a:cxn ang="0">
                <a:pos x="513" y="241"/>
              </a:cxn>
              <a:cxn ang="0">
                <a:pos x="524" y="227"/>
              </a:cxn>
              <a:cxn ang="0">
                <a:pos x="539" y="215"/>
              </a:cxn>
              <a:cxn ang="0">
                <a:pos x="553" y="203"/>
              </a:cxn>
              <a:cxn ang="0">
                <a:pos x="565" y="191"/>
              </a:cxn>
              <a:cxn ang="0">
                <a:pos x="579" y="179"/>
              </a:cxn>
              <a:cxn ang="0">
                <a:pos x="591" y="168"/>
              </a:cxn>
              <a:cxn ang="0">
                <a:pos x="605" y="156"/>
              </a:cxn>
              <a:cxn ang="0">
                <a:pos x="617" y="146"/>
              </a:cxn>
              <a:cxn ang="0">
                <a:pos x="631" y="134"/>
              </a:cxn>
              <a:cxn ang="0">
                <a:pos x="645" y="125"/>
              </a:cxn>
              <a:cxn ang="0">
                <a:pos x="657" y="116"/>
              </a:cxn>
              <a:cxn ang="0">
                <a:pos x="671" y="104"/>
              </a:cxn>
              <a:cxn ang="0">
                <a:pos x="683" y="92"/>
              </a:cxn>
              <a:cxn ang="0">
                <a:pos x="697" y="80"/>
              </a:cxn>
              <a:cxn ang="0">
                <a:pos x="711" y="68"/>
              </a:cxn>
              <a:cxn ang="0">
                <a:pos x="723" y="57"/>
              </a:cxn>
              <a:cxn ang="0">
                <a:pos x="737" y="45"/>
              </a:cxn>
              <a:cxn ang="0">
                <a:pos x="749" y="33"/>
              </a:cxn>
              <a:cxn ang="0">
                <a:pos x="763" y="21"/>
              </a:cxn>
              <a:cxn ang="0">
                <a:pos x="777" y="12"/>
              </a:cxn>
              <a:cxn ang="0">
                <a:pos x="789" y="0"/>
              </a:cxn>
            </a:cxnLst>
            <a:rect l="0" t="0" r="r" b="b"/>
            <a:pathLst>
              <a:path w="789" h="680">
                <a:moveTo>
                  <a:pt x="0" y="680"/>
                </a:moveTo>
                <a:lnTo>
                  <a:pt x="2" y="678"/>
                </a:lnTo>
                <a:lnTo>
                  <a:pt x="5" y="675"/>
                </a:lnTo>
                <a:lnTo>
                  <a:pt x="7" y="673"/>
                </a:lnTo>
                <a:lnTo>
                  <a:pt x="9" y="671"/>
                </a:lnTo>
                <a:lnTo>
                  <a:pt x="12" y="668"/>
                </a:lnTo>
                <a:lnTo>
                  <a:pt x="17" y="666"/>
                </a:lnTo>
                <a:lnTo>
                  <a:pt x="19" y="663"/>
                </a:lnTo>
                <a:lnTo>
                  <a:pt x="21" y="661"/>
                </a:lnTo>
                <a:lnTo>
                  <a:pt x="24" y="659"/>
                </a:lnTo>
                <a:lnTo>
                  <a:pt x="26" y="656"/>
                </a:lnTo>
                <a:lnTo>
                  <a:pt x="28" y="654"/>
                </a:lnTo>
                <a:lnTo>
                  <a:pt x="31" y="652"/>
                </a:lnTo>
                <a:lnTo>
                  <a:pt x="33" y="652"/>
                </a:lnTo>
                <a:lnTo>
                  <a:pt x="38" y="649"/>
                </a:lnTo>
                <a:lnTo>
                  <a:pt x="40" y="647"/>
                </a:lnTo>
                <a:lnTo>
                  <a:pt x="43" y="645"/>
                </a:lnTo>
                <a:lnTo>
                  <a:pt x="45" y="642"/>
                </a:lnTo>
                <a:lnTo>
                  <a:pt x="47" y="640"/>
                </a:lnTo>
                <a:lnTo>
                  <a:pt x="50" y="638"/>
                </a:lnTo>
                <a:lnTo>
                  <a:pt x="52" y="635"/>
                </a:lnTo>
                <a:lnTo>
                  <a:pt x="54" y="635"/>
                </a:lnTo>
                <a:lnTo>
                  <a:pt x="59" y="633"/>
                </a:lnTo>
                <a:lnTo>
                  <a:pt x="61" y="630"/>
                </a:lnTo>
                <a:lnTo>
                  <a:pt x="64" y="628"/>
                </a:lnTo>
                <a:lnTo>
                  <a:pt x="66" y="626"/>
                </a:lnTo>
                <a:lnTo>
                  <a:pt x="68" y="623"/>
                </a:lnTo>
                <a:lnTo>
                  <a:pt x="71" y="621"/>
                </a:lnTo>
                <a:lnTo>
                  <a:pt x="73" y="619"/>
                </a:lnTo>
                <a:lnTo>
                  <a:pt x="76" y="616"/>
                </a:lnTo>
                <a:lnTo>
                  <a:pt x="78" y="616"/>
                </a:lnTo>
                <a:lnTo>
                  <a:pt x="80" y="614"/>
                </a:lnTo>
                <a:lnTo>
                  <a:pt x="85" y="612"/>
                </a:lnTo>
                <a:lnTo>
                  <a:pt x="87" y="609"/>
                </a:lnTo>
                <a:lnTo>
                  <a:pt x="90" y="607"/>
                </a:lnTo>
                <a:lnTo>
                  <a:pt x="92" y="604"/>
                </a:lnTo>
                <a:lnTo>
                  <a:pt x="94" y="602"/>
                </a:lnTo>
                <a:lnTo>
                  <a:pt x="97" y="600"/>
                </a:lnTo>
                <a:lnTo>
                  <a:pt x="99" y="597"/>
                </a:lnTo>
                <a:lnTo>
                  <a:pt x="102" y="595"/>
                </a:lnTo>
                <a:lnTo>
                  <a:pt x="106" y="593"/>
                </a:lnTo>
                <a:lnTo>
                  <a:pt x="109" y="590"/>
                </a:lnTo>
                <a:lnTo>
                  <a:pt x="111" y="588"/>
                </a:lnTo>
                <a:lnTo>
                  <a:pt x="113" y="586"/>
                </a:lnTo>
                <a:lnTo>
                  <a:pt x="116" y="581"/>
                </a:lnTo>
                <a:lnTo>
                  <a:pt x="118" y="578"/>
                </a:lnTo>
                <a:lnTo>
                  <a:pt x="120" y="576"/>
                </a:lnTo>
                <a:lnTo>
                  <a:pt x="123" y="574"/>
                </a:lnTo>
                <a:lnTo>
                  <a:pt x="128" y="571"/>
                </a:lnTo>
                <a:lnTo>
                  <a:pt x="130" y="569"/>
                </a:lnTo>
                <a:lnTo>
                  <a:pt x="132" y="567"/>
                </a:lnTo>
                <a:lnTo>
                  <a:pt x="135" y="562"/>
                </a:lnTo>
                <a:lnTo>
                  <a:pt x="137" y="560"/>
                </a:lnTo>
                <a:lnTo>
                  <a:pt x="139" y="557"/>
                </a:lnTo>
                <a:lnTo>
                  <a:pt x="142" y="555"/>
                </a:lnTo>
                <a:lnTo>
                  <a:pt x="144" y="552"/>
                </a:lnTo>
                <a:lnTo>
                  <a:pt x="149" y="550"/>
                </a:lnTo>
                <a:lnTo>
                  <a:pt x="151" y="548"/>
                </a:lnTo>
                <a:lnTo>
                  <a:pt x="154" y="543"/>
                </a:lnTo>
                <a:lnTo>
                  <a:pt x="156" y="541"/>
                </a:lnTo>
                <a:lnTo>
                  <a:pt x="158" y="538"/>
                </a:lnTo>
                <a:lnTo>
                  <a:pt x="161" y="536"/>
                </a:lnTo>
                <a:lnTo>
                  <a:pt x="163" y="534"/>
                </a:lnTo>
                <a:lnTo>
                  <a:pt x="165" y="531"/>
                </a:lnTo>
                <a:lnTo>
                  <a:pt x="168" y="529"/>
                </a:lnTo>
                <a:lnTo>
                  <a:pt x="172" y="526"/>
                </a:lnTo>
                <a:lnTo>
                  <a:pt x="175" y="524"/>
                </a:lnTo>
                <a:lnTo>
                  <a:pt x="177" y="522"/>
                </a:lnTo>
                <a:lnTo>
                  <a:pt x="180" y="519"/>
                </a:lnTo>
                <a:lnTo>
                  <a:pt x="182" y="517"/>
                </a:lnTo>
                <a:lnTo>
                  <a:pt x="184" y="515"/>
                </a:lnTo>
                <a:lnTo>
                  <a:pt x="187" y="512"/>
                </a:lnTo>
                <a:lnTo>
                  <a:pt x="189" y="510"/>
                </a:lnTo>
                <a:lnTo>
                  <a:pt x="191" y="508"/>
                </a:lnTo>
                <a:lnTo>
                  <a:pt x="196" y="505"/>
                </a:lnTo>
                <a:lnTo>
                  <a:pt x="198" y="503"/>
                </a:lnTo>
                <a:lnTo>
                  <a:pt x="201" y="501"/>
                </a:lnTo>
                <a:lnTo>
                  <a:pt x="203" y="498"/>
                </a:lnTo>
                <a:lnTo>
                  <a:pt x="206" y="496"/>
                </a:lnTo>
                <a:lnTo>
                  <a:pt x="208" y="493"/>
                </a:lnTo>
                <a:lnTo>
                  <a:pt x="210" y="491"/>
                </a:lnTo>
                <a:lnTo>
                  <a:pt x="213" y="489"/>
                </a:lnTo>
                <a:lnTo>
                  <a:pt x="217" y="486"/>
                </a:lnTo>
                <a:lnTo>
                  <a:pt x="220" y="484"/>
                </a:lnTo>
                <a:lnTo>
                  <a:pt x="222" y="484"/>
                </a:lnTo>
                <a:lnTo>
                  <a:pt x="224" y="482"/>
                </a:lnTo>
                <a:lnTo>
                  <a:pt x="227" y="479"/>
                </a:lnTo>
                <a:lnTo>
                  <a:pt x="229" y="477"/>
                </a:lnTo>
                <a:lnTo>
                  <a:pt x="231" y="475"/>
                </a:lnTo>
                <a:lnTo>
                  <a:pt x="234" y="472"/>
                </a:lnTo>
                <a:lnTo>
                  <a:pt x="236" y="470"/>
                </a:lnTo>
                <a:lnTo>
                  <a:pt x="241" y="467"/>
                </a:lnTo>
                <a:lnTo>
                  <a:pt x="243" y="465"/>
                </a:lnTo>
                <a:lnTo>
                  <a:pt x="246" y="463"/>
                </a:lnTo>
                <a:lnTo>
                  <a:pt x="248" y="460"/>
                </a:lnTo>
                <a:lnTo>
                  <a:pt x="250" y="458"/>
                </a:lnTo>
                <a:lnTo>
                  <a:pt x="253" y="456"/>
                </a:lnTo>
                <a:lnTo>
                  <a:pt x="255" y="453"/>
                </a:lnTo>
                <a:lnTo>
                  <a:pt x="257" y="451"/>
                </a:lnTo>
                <a:lnTo>
                  <a:pt x="262" y="449"/>
                </a:lnTo>
                <a:lnTo>
                  <a:pt x="265" y="446"/>
                </a:lnTo>
                <a:lnTo>
                  <a:pt x="267" y="444"/>
                </a:lnTo>
                <a:lnTo>
                  <a:pt x="269" y="444"/>
                </a:lnTo>
                <a:lnTo>
                  <a:pt x="272" y="441"/>
                </a:lnTo>
                <a:lnTo>
                  <a:pt x="274" y="439"/>
                </a:lnTo>
                <a:lnTo>
                  <a:pt x="276" y="437"/>
                </a:lnTo>
                <a:lnTo>
                  <a:pt x="279" y="434"/>
                </a:lnTo>
                <a:lnTo>
                  <a:pt x="283" y="432"/>
                </a:lnTo>
                <a:lnTo>
                  <a:pt x="286" y="430"/>
                </a:lnTo>
                <a:lnTo>
                  <a:pt x="288" y="427"/>
                </a:lnTo>
                <a:lnTo>
                  <a:pt x="291" y="425"/>
                </a:lnTo>
                <a:lnTo>
                  <a:pt x="293" y="423"/>
                </a:lnTo>
                <a:lnTo>
                  <a:pt x="295" y="420"/>
                </a:lnTo>
                <a:lnTo>
                  <a:pt x="298" y="418"/>
                </a:lnTo>
                <a:lnTo>
                  <a:pt x="300" y="415"/>
                </a:lnTo>
                <a:lnTo>
                  <a:pt x="302" y="413"/>
                </a:lnTo>
                <a:lnTo>
                  <a:pt x="305" y="411"/>
                </a:lnTo>
                <a:lnTo>
                  <a:pt x="309" y="408"/>
                </a:lnTo>
                <a:lnTo>
                  <a:pt x="312" y="406"/>
                </a:lnTo>
                <a:lnTo>
                  <a:pt x="314" y="404"/>
                </a:lnTo>
                <a:lnTo>
                  <a:pt x="317" y="401"/>
                </a:lnTo>
                <a:lnTo>
                  <a:pt x="319" y="399"/>
                </a:lnTo>
                <a:lnTo>
                  <a:pt x="321" y="397"/>
                </a:lnTo>
                <a:lnTo>
                  <a:pt x="324" y="394"/>
                </a:lnTo>
                <a:lnTo>
                  <a:pt x="326" y="392"/>
                </a:lnTo>
                <a:lnTo>
                  <a:pt x="331" y="390"/>
                </a:lnTo>
                <a:lnTo>
                  <a:pt x="333" y="387"/>
                </a:lnTo>
                <a:lnTo>
                  <a:pt x="335" y="385"/>
                </a:lnTo>
                <a:lnTo>
                  <a:pt x="338" y="385"/>
                </a:lnTo>
                <a:lnTo>
                  <a:pt x="340" y="382"/>
                </a:lnTo>
                <a:lnTo>
                  <a:pt x="343" y="380"/>
                </a:lnTo>
                <a:lnTo>
                  <a:pt x="345" y="378"/>
                </a:lnTo>
                <a:lnTo>
                  <a:pt x="347" y="375"/>
                </a:lnTo>
                <a:lnTo>
                  <a:pt x="352" y="373"/>
                </a:lnTo>
                <a:lnTo>
                  <a:pt x="354" y="371"/>
                </a:lnTo>
                <a:lnTo>
                  <a:pt x="357" y="368"/>
                </a:lnTo>
                <a:lnTo>
                  <a:pt x="359" y="366"/>
                </a:lnTo>
                <a:lnTo>
                  <a:pt x="361" y="364"/>
                </a:lnTo>
                <a:lnTo>
                  <a:pt x="364" y="364"/>
                </a:lnTo>
                <a:lnTo>
                  <a:pt x="366" y="361"/>
                </a:lnTo>
                <a:lnTo>
                  <a:pt x="369" y="359"/>
                </a:lnTo>
                <a:lnTo>
                  <a:pt x="373" y="356"/>
                </a:lnTo>
                <a:lnTo>
                  <a:pt x="376" y="354"/>
                </a:lnTo>
                <a:lnTo>
                  <a:pt x="378" y="352"/>
                </a:lnTo>
                <a:lnTo>
                  <a:pt x="380" y="349"/>
                </a:lnTo>
                <a:lnTo>
                  <a:pt x="383" y="347"/>
                </a:lnTo>
                <a:lnTo>
                  <a:pt x="385" y="347"/>
                </a:lnTo>
                <a:lnTo>
                  <a:pt x="387" y="345"/>
                </a:lnTo>
                <a:lnTo>
                  <a:pt x="390" y="342"/>
                </a:lnTo>
                <a:lnTo>
                  <a:pt x="392" y="340"/>
                </a:lnTo>
                <a:lnTo>
                  <a:pt x="394" y="338"/>
                </a:lnTo>
                <a:lnTo>
                  <a:pt x="399" y="335"/>
                </a:lnTo>
                <a:lnTo>
                  <a:pt x="402" y="333"/>
                </a:lnTo>
                <a:lnTo>
                  <a:pt x="404" y="330"/>
                </a:lnTo>
                <a:lnTo>
                  <a:pt x="406" y="330"/>
                </a:lnTo>
                <a:lnTo>
                  <a:pt x="409" y="328"/>
                </a:lnTo>
                <a:lnTo>
                  <a:pt x="411" y="326"/>
                </a:lnTo>
                <a:lnTo>
                  <a:pt x="413" y="323"/>
                </a:lnTo>
                <a:lnTo>
                  <a:pt x="416" y="321"/>
                </a:lnTo>
                <a:lnTo>
                  <a:pt x="420" y="319"/>
                </a:lnTo>
                <a:lnTo>
                  <a:pt x="423" y="316"/>
                </a:lnTo>
                <a:lnTo>
                  <a:pt x="425" y="314"/>
                </a:lnTo>
                <a:lnTo>
                  <a:pt x="428" y="312"/>
                </a:lnTo>
                <a:lnTo>
                  <a:pt x="430" y="309"/>
                </a:lnTo>
                <a:lnTo>
                  <a:pt x="432" y="309"/>
                </a:lnTo>
                <a:lnTo>
                  <a:pt x="435" y="307"/>
                </a:lnTo>
                <a:lnTo>
                  <a:pt x="437" y="304"/>
                </a:lnTo>
                <a:lnTo>
                  <a:pt x="442" y="302"/>
                </a:lnTo>
                <a:lnTo>
                  <a:pt x="444" y="300"/>
                </a:lnTo>
                <a:lnTo>
                  <a:pt x="446" y="297"/>
                </a:lnTo>
                <a:lnTo>
                  <a:pt x="449" y="295"/>
                </a:lnTo>
                <a:lnTo>
                  <a:pt x="451" y="293"/>
                </a:lnTo>
                <a:lnTo>
                  <a:pt x="454" y="290"/>
                </a:lnTo>
                <a:lnTo>
                  <a:pt x="456" y="288"/>
                </a:lnTo>
                <a:lnTo>
                  <a:pt x="458" y="286"/>
                </a:lnTo>
                <a:lnTo>
                  <a:pt x="463" y="283"/>
                </a:lnTo>
                <a:lnTo>
                  <a:pt x="465" y="281"/>
                </a:lnTo>
                <a:lnTo>
                  <a:pt x="468" y="279"/>
                </a:lnTo>
                <a:lnTo>
                  <a:pt x="470" y="276"/>
                </a:lnTo>
                <a:lnTo>
                  <a:pt x="472" y="274"/>
                </a:lnTo>
                <a:lnTo>
                  <a:pt x="475" y="271"/>
                </a:lnTo>
                <a:lnTo>
                  <a:pt x="477" y="269"/>
                </a:lnTo>
                <a:lnTo>
                  <a:pt x="480" y="267"/>
                </a:lnTo>
                <a:lnTo>
                  <a:pt x="484" y="264"/>
                </a:lnTo>
                <a:lnTo>
                  <a:pt x="487" y="262"/>
                </a:lnTo>
                <a:lnTo>
                  <a:pt x="489" y="260"/>
                </a:lnTo>
                <a:lnTo>
                  <a:pt x="491" y="260"/>
                </a:lnTo>
                <a:lnTo>
                  <a:pt x="494" y="257"/>
                </a:lnTo>
                <a:lnTo>
                  <a:pt x="496" y="255"/>
                </a:lnTo>
                <a:lnTo>
                  <a:pt x="498" y="253"/>
                </a:lnTo>
                <a:lnTo>
                  <a:pt x="501" y="250"/>
                </a:lnTo>
                <a:lnTo>
                  <a:pt x="503" y="248"/>
                </a:lnTo>
                <a:lnTo>
                  <a:pt x="506" y="245"/>
                </a:lnTo>
                <a:lnTo>
                  <a:pt x="510" y="243"/>
                </a:lnTo>
                <a:lnTo>
                  <a:pt x="513" y="241"/>
                </a:lnTo>
                <a:lnTo>
                  <a:pt x="515" y="238"/>
                </a:lnTo>
                <a:lnTo>
                  <a:pt x="517" y="236"/>
                </a:lnTo>
                <a:lnTo>
                  <a:pt x="520" y="234"/>
                </a:lnTo>
                <a:lnTo>
                  <a:pt x="522" y="231"/>
                </a:lnTo>
                <a:lnTo>
                  <a:pt x="524" y="227"/>
                </a:lnTo>
                <a:lnTo>
                  <a:pt x="527" y="224"/>
                </a:lnTo>
                <a:lnTo>
                  <a:pt x="532" y="222"/>
                </a:lnTo>
                <a:lnTo>
                  <a:pt x="534" y="219"/>
                </a:lnTo>
                <a:lnTo>
                  <a:pt x="536" y="217"/>
                </a:lnTo>
                <a:lnTo>
                  <a:pt x="539" y="215"/>
                </a:lnTo>
                <a:lnTo>
                  <a:pt x="541" y="212"/>
                </a:lnTo>
                <a:lnTo>
                  <a:pt x="543" y="210"/>
                </a:lnTo>
                <a:lnTo>
                  <a:pt x="546" y="208"/>
                </a:lnTo>
                <a:lnTo>
                  <a:pt x="548" y="205"/>
                </a:lnTo>
                <a:lnTo>
                  <a:pt x="553" y="203"/>
                </a:lnTo>
                <a:lnTo>
                  <a:pt x="555" y="201"/>
                </a:lnTo>
                <a:lnTo>
                  <a:pt x="557" y="198"/>
                </a:lnTo>
                <a:lnTo>
                  <a:pt x="560" y="196"/>
                </a:lnTo>
                <a:lnTo>
                  <a:pt x="562" y="193"/>
                </a:lnTo>
                <a:lnTo>
                  <a:pt x="565" y="191"/>
                </a:lnTo>
                <a:lnTo>
                  <a:pt x="567" y="189"/>
                </a:lnTo>
                <a:lnTo>
                  <a:pt x="569" y="186"/>
                </a:lnTo>
                <a:lnTo>
                  <a:pt x="572" y="184"/>
                </a:lnTo>
                <a:lnTo>
                  <a:pt x="576" y="182"/>
                </a:lnTo>
                <a:lnTo>
                  <a:pt x="579" y="179"/>
                </a:lnTo>
                <a:lnTo>
                  <a:pt x="581" y="177"/>
                </a:lnTo>
                <a:lnTo>
                  <a:pt x="583" y="175"/>
                </a:lnTo>
                <a:lnTo>
                  <a:pt x="586" y="172"/>
                </a:lnTo>
                <a:lnTo>
                  <a:pt x="588" y="170"/>
                </a:lnTo>
                <a:lnTo>
                  <a:pt x="591" y="168"/>
                </a:lnTo>
                <a:lnTo>
                  <a:pt x="593" y="165"/>
                </a:lnTo>
                <a:lnTo>
                  <a:pt x="598" y="163"/>
                </a:lnTo>
                <a:lnTo>
                  <a:pt x="600" y="160"/>
                </a:lnTo>
                <a:lnTo>
                  <a:pt x="602" y="158"/>
                </a:lnTo>
                <a:lnTo>
                  <a:pt x="605" y="156"/>
                </a:lnTo>
                <a:lnTo>
                  <a:pt x="607" y="153"/>
                </a:lnTo>
                <a:lnTo>
                  <a:pt x="609" y="153"/>
                </a:lnTo>
                <a:lnTo>
                  <a:pt x="612" y="151"/>
                </a:lnTo>
                <a:lnTo>
                  <a:pt x="614" y="149"/>
                </a:lnTo>
                <a:lnTo>
                  <a:pt x="617" y="146"/>
                </a:lnTo>
                <a:lnTo>
                  <a:pt x="621" y="144"/>
                </a:lnTo>
                <a:lnTo>
                  <a:pt x="624" y="142"/>
                </a:lnTo>
                <a:lnTo>
                  <a:pt x="626" y="139"/>
                </a:lnTo>
                <a:lnTo>
                  <a:pt x="628" y="137"/>
                </a:lnTo>
                <a:lnTo>
                  <a:pt x="631" y="134"/>
                </a:lnTo>
                <a:lnTo>
                  <a:pt x="633" y="134"/>
                </a:lnTo>
                <a:lnTo>
                  <a:pt x="635" y="132"/>
                </a:lnTo>
                <a:lnTo>
                  <a:pt x="638" y="130"/>
                </a:lnTo>
                <a:lnTo>
                  <a:pt x="640" y="127"/>
                </a:lnTo>
                <a:lnTo>
                  <a:pt x="645" y="125"/>
                </a:lnTo>
                <a:lnTo>
                  <a:pt x="647" y="123"/>
                </a:lnTo>
                <a:lnTo>
                  <a:pt x="650" y="120"/>
                </a:lnTo>
                <a:lnTo>
                  <a:pt x="652" y="118"/>
                </a:lnTo>
                <a:lnTo>
                  <a:pt x="654" y="118"/>
                </a:lnTo>
                <a:lnTo>
                  <a:pt x="657" y="116"/>
                </a:lnTo>
                <a:lnTo>
                  <a:pt x="659" y="113"/>
                </a:lnTo>
                <a:lnTo>
                  <a:pt x="661" y="111"/>
                </a:lnTo>
                <a:lnTo>
                  <a:pt x="666" y="108"/>
                </a:lnTo>
                <a:lnTo>
                  <a:pt x="669" y="106"/>
                </a:lnTo>
                <a:lnTo>
                  <a:pt x="671" y="104"/>
                </a:lnTo>
                <a:lnTo>
                  <a:pt x="673" y="101"/>
                </a:lnTo>
                <a:lnTo>
                  <a:pt x="676" y="99"/>
                </a:lnTo>
                <a:lnTo>
                  <a:pt x="678" y="97"/>
                </a:lnTo>
                <a:lnTo>
                  <a:pt x="680" y="94"/>
                </a:lnTo>
                <a:lnTo>
                  <a:pt x="683" y="92"/>
                </a:lnTo>
                <a:lnTo>
                  <a:pt x="687" y="90"/>
                </a:lnTo>
                <a:lnTo>
                  <a:pt x="690" y="87"/>
                </a:lnTo>
                <a:lnTo>
                  <a:pt x="692" y="85"/>
                </a:lnTo>
                <a:lnTo>
                  <a:pt x="694" y="82"/>
                </a:lnTo>
                <a:lnTo>
                  <a:pt x="697" y="80"/>
                </a:lnTo>
                <a:lnTo>
                  <a:pt x="699" y="78"/>
                </a:lnTo>
                <a:lnTo>
                  <a:pt x="702" y="78"/>
                </a:lnTo>
                <a:lnTo>
                  <a:pt x="704" y="75"/>
                </a:lnTo>
                <a:lnTo>
                  <a:pt x="709" y="73"/>
                </a:lnTo>
                <a:lnTo>
                  <a:pt x="711" y="68"/>
                </a:lnTo>
                <a:lnTo>
                  <a:pt x="713" y="66"/>
                </a:lnTo>
                <a:lnTo>
                  <a:pt x="716" y="64"/>
                </a:lnTo>
                <a:lnTo>
                  <a:pt x="718" y="61"/>
                </a:lnTo>
                <a:lnTo>
                  <a:pt x="720" y="59"/>
                </a:lnTo>
                <a:lnTo>
                  <a:pt x="723" y="57"/>
                </a:lnTo>
                <a:lnTo>
                  <a:pt x="725" y="54"/>
                </a:lnTo>
                <a:lnTo>
                  <a:pt x="728" y="52"/>
                </a:lnTo>
                <a:lnTo>
                  <a:pt x="730" y="49"/>
                </a:lnTo>
                <a:lnTo>
                  <a:pt x="735" y="47"/>
                </a:lnTo>
                <a:lnTo>
                  <a:pt x="737" y="45"/>
                </a:lnTo>
                <a:lnTo>
                  <a:pt x="739" y="42"/>
                </a:lnTo>
                <a:lnTo>
                  <a:pt x="742" y="40"/>
                </a:lnTo>
                <a:lnTo>
                  <a:pt x="744" y="38"/>
                </a:lnTo>
                <a:lnTo>
                  <a:pt x="746" y="35"/>
                </a:lnTo>
                <a:lnTo>
                  <a:pt x="749" y="33"/>
                </a:lnTo>
                <a:lnTo>
                  <a:pt x="751" y="31"/>
                </a:lnTo>
                <a:lnTo>
                  <a:pt x="756" y="28"/>
                </a:lnTo>
                <a:lnTo>
                  <a:pt x="758" y="26"/>
                </a:lnTo>
                <a:lnTo>
                  <a:pt x="761" y="23"/>
                </a:lnTo>
                <a:lnTo>
                  <a:pt x="763" y="21"/>
                </a:lnTo>
                <a:lnTo>
                  <a:pt x="765" y="19"/>
                </a:lnTo>
                <a:lnTo>
                  <a:pt x="768" y="19"/>
                </a:lnTo>
                <a:lnTo>
                  <a:pt x="770" y="16"/>
                </a:lnTo>
                <a:lnTo>
                  <a:pt x="772" y="14"/>
                </a:lnTo>
                <a:lnTo>
                  <a:pt x="777" y="12"/>
                </a:lnTo>
                <a:lnTo>
                  <a:pt x="780" y="9"/>
                </a:lnTo>
                <a:lnTo>
                  <a:pt x="782" y="7"/>
                </a:lnTo>
                <a:lnTo>
                  <a:pt x="784" y="5"/>
                </a:lnTo>
                <a:lnTo>
                  <a:pt x="787" y="2"/>
                </a:lnTo>
                <a:lnTo>
                  <a:pt x="789" y="0"/>
                </a:lnTo>
              </a:path>
            </a:pathLst>
          </a:custGeom>
          <a:noFill/>
          <a:ln w="25400" cap="flat">
            <a:solidFill>
              <a:srgbClr val="B2B2B2"/>
            </a:solidFill>
            <a:prstDash val="solid"/>
            <a:round/>
            <a:headEnd/>
            <a:tailEnd/>
          </a:ln>
        </p:spPr>
        <p:txBody>
          <a:bodyPr/>
          <a:lstStyle/>
          <a:p>
            <a:endParaRPr lang="de-DE">
              <a:latin typeface="+mn-lt"/>
            </a:endParaRPr>
          </a:p>
        </p:txBody>
      </p:sp>
      <p:sp>
        <p:nvSpPr>
          <p:cNvPr id="10" name="Freeform 30531"/>
          <p:cNvSpPr>
            <a:spLocks/>
          </p:cNvSpPr>
          <p:nvPr/>
        </p:nvSpPr>
        <p:spPr bwMode="auto">
          <a:xfrm>
            <a:off x="3710024" y="3431648"/>
            <a:ext cx="1136650" cy="1036637"/>
          </a:xfrm>
          <a:custGeom>
            <a:avLst/>
            <a:gdLst/>
            <a:ahLst/>
            <a:cxnLst>
              <a:cxn ang="0">
                <a:pos x="9" y="701"/>
              </a:cxn>
              <a:cxn ang="0">
                <a:pos x="24" y="687"/>
              </a:cxn>
              <a:cxn ang="0">
                <a:pos x="35" y="675"/>
              </a:cxn>
              <a:cxn ang="0">
                <a:pos x="50" y="664"/>
              </a:cxn>
              <a:cxn ang="0">
                <a:pos x="61" y="652"/>
              </a:cxn>
              <a:cxn ang="0">
                <a:pos x="76" y="642"/>
              </a:cxn>
              <a:cxn ang="0">
                <a:pos x="90" y="631"/>
              </a:cxn>
              <a:cxn ang="0">
                <a:pos x="102" y="619"/>
              </a:cxn>
              <a:cxn ang="0">
                <a:pos x="116" y="607"/>
              </a:cxn>
              <a:cxn ang="0">
                <a:pos x="128" y="595"/>
              </a:cxn>
              <a:cxn ang="0">
                <a:pos x="142" y="583"/>
              </a:cxn>
              <a:cxn ang="0">
                <a:pos x="156" y="572"/>
              </a:cxn>
              <a:cxn ang="0">
                <a:pos x="168" y="557"/>
              </a:cxn>
              <a:cxn ang="0">
                <a:pos x="182" y="546"/>
              </a:cxn>
              <a:cxn ang="0">
                <a:pos x="194" y="531"/>
              </a:cxn>
              <a:cxn ang="0">
                <a:pos x="208" y="517"/>
              </a:cxn>
              <a:cxn ang="0">
                <a:pos x="220" y="505"/>
              </a:cxn>
              <a:cxn ang="0">
                <a:pos x="234" y="491"/>
              </a:cxn>
              <a:cxn ang="0">
                <a:pos x="248" y="479"/>
              </a:cxn>
              <a:cxn ang="0">
                <a:pos x="260" y="468"/>
              </a:cxn>
              <a:cxn ang="0">
                <a:pos x="274" y="456"/>
              </a:cxn>
              <a:cxn ang="0">
                <a:pos x="286" y="444"/>
              </a:cxn>
              <a:cxn ang="0">
                <a:pos x="300" y="435"/>
              </a:cxn>
              <a:cxn ang="0">
                <a:pos x="314" y="423"/>
              </a:cxn>
              <a:cxn ang="0">
                <a:pos x="326" y="411"/>
              </a:cxn>
              <a:cxn ang="0">
                <a:pos x="340" y="397"/>
              </a:cxn>
              <a:cxn ang="0">
                <a:pos x="352" y="385"/>
              </a:cxn>
              <a:cxn ang="0">
                <a:pos x="366" y="373"/>
              </a:cxn>
              <a:cxn ang="0">
                <a:pos x="380" y="361"/>
              </a:cxn>
              <a:cxn ang="0">
                <a:pos x="392" y="350"/>
              </a:cxn>
              <a:cxn ang="0">
                <a:pos x="406" y="338"/>
              </a:cxn>
              <a:cxn ang="0">
                <a:pos x="418" y="328"/>
              </a:cxn>
              <a:cxn ang="0">
                <a:pos x="432" y="316"/>
              </a:cxn>
              <a:cxn ang="0">
                <a:pos x="444" y="307"/>
              </a:cxn>
              <a:cxn ang="0">
                <a:pos x="458" y="295"/>
              </a:cxn>
              <a:cxn ang="0">
                <a:pos x="472" y="286"/>
              </a:cxn>
              <a:cxn ang="0">
                <a:pos x="484" y="274"/>
              </a:cxn>
              <a:cxn ang="0">
                <a:pos x="498" y="262"/>
              </a:cxn>
              <a:cxn ang="0">
                <a:pos x="513" y="248"/>
              </a:cxn>
              <a:cxn ang="0">
                <a:pos x="524" y="236"/>
              </a:cxn>
              <a:cxn ang="0">
                <a:pos x="539" y="222"/>
              </a:cxn>
              <a:cxn ang="0">
                <a:pos x="550" y="210"/>
              </a:cxn>
              <a:cxn ang="0">
                <a:pos x="565" y="198"/>
              </a:cxn>
              <a:cxn ang="0">
                <a:pos x="576" y="187"/>
              </a:cxn>
              <a:cxn ang="0">
                <a:pos x="591" y="175"/>
              </a:cxn>
              <a:cxn ang="0">
                <a:pos x="605" y="163"/>
              </a:cxn>
              <a:cxn ang="0">
                <a:pos x="617" y="151"/>
              </a:cxn>
              <a:cxn ang="0">
                <a:pos x="631" y="139"/>
              </a:cxn>
              <a:cxn ang="0">
                <a:pos x="643" y="128"/>
              </a:cxn>
              <a:cxn ang="0">
                <a:pos x="657" y="118"/>
              </a:cxn>
              <a:cxn ang="0">
                <a:pos x="671" y="106"/>
              </a:cxn>
              <a:cxn ang="0">
                <a:pos x="683" y="94"/>
              </a:cxn>
              <a:cxn ang="0">
                <a:pos x="697" y="83"/>
              </a:cxn>
              <a:cxn ang="0">
                <a:pos x="709" y="71"/>
              </a:cxn>
              <a:cxn ang="0">
                <a:pos x="723" y="59"/>
              </a:cxn>
              <a:cxn ang="0">
                <a:pos x="737" y="47"/>
              </a:cxn>
              <a:cxn ang="0">
                <a:pos x="749" y="35"/>
              </a:cxn>
              <a:cxn ang="0">
                <a:pos x="763" y="24"/>
              </a:cxn>
              <a:cxn ang="0">
                <a:pos x="775" y="12"/>
              </a:cxn>
              <a:cxn ang="0">
                <a:pos x="789" y="0"/>
              </a:cxn>
            </a:cxnLst>
            <a:rect l="0" t="0" r="r" b="b"/>
            <a:pathLst>
              <a:path w="789" h="711">
                <a:moveTo>
                  <a:pt x="0" y="711"/>
                </a:moveTo>
                <a:lnTo>
                  <a:pt x="2" y="709"/>
                </a:lnTo>
                <a:lnTo>
                  <a:pt x="5" y="706"/>
                </a:lnTo>
                <a:lnTo>
                  <a:pt x="7" y="704"/>
                </a:lnTo>
                <a:lnTo>
                  <a:pt x="9" y="701"/>
                </a:lnTo>
                <a:lnTo>
                  <a:pt x="12" y="697"/>
                </a:lnTo>
                <a:lnTo>
                  <a:pt x="14" y="694"/>
                </a:lnTo>
                <a:lnTo>
                  <a:pt x="17" y="692"/>
                </a:lnTo>
                <a:lnTo>
                  <a:pt x="19" y="690"/>
                </a:lnTo>
                <a:lnTo>
                  <a:pt x="24" y="687"/>
                </a:lnTo>
                <a:lnTo>
                  <a:pt x="26" y="685"/>
                </a:lnTo>
                <a:lnTo>
                  <a:pt x="28" y="683"/>
                </a:lnTo>
                <a:lnTo>
                  <a:pt x="31" y="680"/>
                </a:lnTo>
                <a:lnTo>
                  <a:pt x="33" y="678"/>
                </a:lnTo>
                <a:lnTo>
                  <a:pt x="35" y="675"/>
                </a:lnTo>
                <a:lnTo>
                  <a:pt x="38" y="673"/>
                </a:lnTo>
                <a:lnTo>
                  <a:pt x="40" y="671"/>
                </a:lnTo>
                <a:lnTo>
                  <a:pt x="45" y="668"/>
                </a:lnTo>
                <a:lnTo>
                  <a:pt x="47" y="666"/>
                </a:lnTo>
                <a:lnTo>
                  <a:pt x="50" y="664"/>
                </a:lnTo>
                <a:lnTo>
                  <a:pt x="52" y="661"/>
                </a:lnTo>
                <a:lnTo>
                  <a:pt x="54" y="659"/>
                </a:lnTo>
                <a:lnTo>
                  <a:pt x="57" y="657"/>
                </a:lnTo>
                <a:lnTo>
                  <a:pt x="59" y="654"/>
                </a:lnTo>
                <a:lnTo>
                  <a:pt x="61" y="652"/>
                </a:lnTo>
                <a:lnTo>
                  <a:pt x="66" y="652"/>
                </a:lnTo>
                <a:lnTo>
                  <a:pt x="68" y="650"/>
                </a:lnTo>
                <a:lnTo>
                  <a:pt x="71" y="647"/>
                </a:lnTo>
                <a:lnTo>
                  <a:pt x="73" y="645"/>
                </a:lnTo>
                <a:lnTo>
                  <a:pt x="76" y="642"/>
                </a:lnTo>
                <a:lnTo>
                  <a:pt x="78" y="640"/>
                </a:lnTo>
                <a:lnTo>
                  <a:pt x="80" y="638"/>
                </a:lnTo>
                <a:lnTo>
                  <a:pt x="83" y="635"/>
                </a:lnTo>
                <a:lnTo>
                  <a:pt x="87" y="633"/>
                </a:lnTo>
                <a:lnTo>
                  <a:pt x="90" y="631"/>
                </a:lnTo>
                <a:lnTo>
                  <a:pt x="92" y="628"/>
                </a:lnTo>
                <a:lnTo>
                  <a:pt x="94" y="626"/>
                </a:lnTo>
                <a:lnTo>
                  <a:pt x="97" y="624"/>
                </a:lnTo>
                <a:lnTo>
                  <a:pt x="99" y="621"/>
                </a:lnTo>
                <a:lnTo>
                  <a:pt x="102" y="619"/>
                </a:lnTo>
                <a:lnTo>
                  <a:pt x="104" y="616"/>
                </a:lnTo>
                <a:lnTo>
                  <a:pt x="109" y="614"/>
                </a:lnTo>
                <a:lnTo>
                  <a:pt x="111" y="612"/>
                </a:lnTo>
                <a:lnTo>
                  <a:pt x="113" y="609"/>
                </a:lnTo>
                <a:lnTo>
                  <a:pt x="116" y="607"/>
                </a:lnTo>
                <a:lnTo>
                  <a:pt x="118" y="605"/>
                </a:lnTo>
                <a:lnTo>
                  <a:pt x="120" y="602"/>
                </a:lnTo>
                <a:lnTo>
                  <a:pt x="123" y="600"/>
                </a:lnTo>
                <a:lnTo>
                  <a:pt x="125" y="598"/>
                </a:lnTo>
                <a:lnTo>
                  <a:pt x="128" y="595"/>
                </a:lnTo>
                <a:lnTo>
                  <a:pt x="130" y="593"/>
                </a:lnTo>
                <a:lnTo>
                  <a:pt x="135" y="590"/>
                </a:lnTo>
                <a:lnTo>
                  <a:pt x="137" y="588"/>
                </a:lnTo>
                <a:lnTo>
                  <a:pt x="139" y="586"/>
                </a:lnTo>
                <a:lnTo>
                  <a:pt x="142" y="583"/>
                </a:lnTo>
                <a:lnTo>
                  <a:pt x="144" y="581"/>
                </a:lnTo>
                <a:lnTo>
                  <a:pt x="146" y="579"/>
                </a:lnTo>
                <a:lnTo>
                  <a:pt x="149" y="576"/>
                </a:lnTo>
                <a:lnTo>
                  <a:pt x="151" y="574"/>
                </a:lnTo>
                <a:lnTo>
                  <a:pt x="156" y="572"/>
                </a:lnTo>
                <a:lnTo>
                  <a:pt x="158" y="567"/>
                </a:lnTo>
                <a:lnTo>
                  <a:pt x="161" y="564"/>
                </a:lnTo>
                <a:lnTo>
                  <a:pt x="163" y="562"/>
                </a:lnTo>
                <a:lnTo>
                  <a:pt x="165" y="560"/>
                </a:lnTo>
                <a:lnTo>
                  <a:pt x="168" y="557"/>
                </a:lnTo>
                <a:lnTo>
                  <a:pt x="170" y="555"/>
                </a:lnTo>
                <a:lnTo>
                  <a:pt x="172" y="553"/>
                </a:lnTo>
                <a:lnTo>
                  <a:pt x="177" y="550"/>
                </a:lnTo>
                <a:lnTo>
                  <a:pt x="180" y="548"/>
                </a:lnTo>
                <a:lnTo>
                  <a:pt x="182" y="546"/>
                </a:lnTo>
                <a:lnTo>
                  <a:pt x="184" y="543"/>
                </a:lnTo>
                <a:lnTo>
                  <a:pt x="187" y="539"/>
                </a:lnTo>
                <a:lnTo>
                  <a:pt x="189" y="536"/>
                </a:lnTo>
                <a:lnTo>
                  <a:pt x="191" y="534"/>
                </a:lnTo>
                <a:lnTo>
                  <a:pt x="194" y="531"/>
                </a:lnTo>
                <a:lnTo>
                  <a:pt x="198" y="529"/>
                </a:lnTo>
                <a:lnTo>
                  <a:pt x="201" y="527"/>
                </a:lnTo>
                <a:lnTo>
                  <a:pt x="203" y="524"/>
                </a:lnTo>
                <a:lnTo>
                  <a:pt x="205" y="520"/>
                </a:lnTo>
                <a:lnTo>
                  <a:pt x="208" y="517"/>
                </a:lnTo>
                <a:lnTo>
                  <a:pt x="210" y="515"/>
                </a:lnTo>
                <a:lnTo>
                  <a:pt x="213" y="513"/>
                </a:lnTo>
                <a:lnTo>
                  <a:pt x="215" y="510"/>
                </a:lnTo>
                <a:lnTo>
                  <a:pt x="217" y="508"/>
                </a:lnTo>
                <a:lnTo>
                  <a:pt x="220" y="505"/>
                </a:lnTo>
                <a:lnTo>
                  <a:pt x="224" y="501"/>
                </a:lnTo>
                <a:lnTo>
                  <a:pt x="227" y="498"/>
                </a:lnTo>
                <a:lnTo>
                  <a:pt x="229" y="496"/>
                </a:lnTo>
                <a:lnTo>
                  <a:pt x="231" y="494"/>
                </a:lnTo>
                <a:lnTo>
                  <a:pt x="234" y="491"/>
                </a:lnTo>
                <a:lnTo>
                  <a:pt x="236" y="489"/>
                </a:lnTo>
                <a:lnTo>
                  <a:pt x="239" y="487"/>
                </a:lnTo>
                <a:lnTo>
                  <a:pt x="241" y="484"/>
                </a:lnTo>
                <a:lnTo>
                  <a:pt x="246" y="482"/>
                </a:lnTo>
                <a:lnTo>
                  <a:pt x="248" y="479"/>
                </a:lnTo>
                <a:lnTo>
                  <a:pt x="250" y="477"/>
                </a:lnTo>
                <a:lnTo>
                  <a:pt x="253" y="475"/>
                </a:lnTo>
                <a:lnTo>
                  <a:pt x="255" y="472"/>
                </a:lnTo>
                <a:lnTo>
                  <a:pt x="257" y="470"/>
                </a:lnTo>
                <a:lnTo>
                  <a:pt x="260" y="468"/>
                </a:lnTo>
                <a:lnTo>
                  <a:pt x="262" y="465"/>
                </a:lnTo>
                <a:lnTo>
                  <a:pt x="267" y="463"/>
                </a:lnTo>
                <a:lnTo>
                  <a:pt x="269" y="461"/>
                </a:lnTo>
                <a:lnTo>
                  <a:pt x="272" y="458"/>
                </a:lnTo>
                <a:lnTo>
                  <a:pt x="274" y="456"/>
                </a:lnTo>
                <a:lnTo>
                  <a:pt x="276" y="453"/>
                </a:lnTo>
                <a:lnTo>
                  <a:pt x="279" y="451"/>
                </a:lnTo>
                <a:lnTo>
                  <a:pt x="281" y="449"/>
                </a:lnTo>
                <a:lnTo>
                  <a:pt x="283" y="446"/>
                </a:lnTo>
                <a:lnTo>
                  <a:pt x="286" y="444"/>
                </a:lnTo>
                <a:lnTo>
                  <a:pt x="291" y="442"/>
                </a:lnTo>
                <a:lnTo>
                  <a:pt x="293" y="439"/>
                </a:lnTo>
                <a:lnTo>
                  <a:pt x="295" y="437"/>
                </a:lnTo>
                <a:lnTo>
                  <a:pt x="298" y="435"/>
                </a:lnTo>
                <a:lnTo>
                  <a:pt x="300" y="435"/>
                </a:lnTo>
                <a:lnTo>
                  <a:pt x="302" y="432"/>
                </a:lnTo>
                <a:lnTo>
                  <a:pt x="305" y="430"/>
                </a:lnTo>
                <a:lnTo>
                  <a:pt x="307" y="427"/>
                </a:lnTo>
                <a:lnTo>
                  <a:pt x="312" y="425"/>
                </a:lnTo>
                <a:lnTo>
                  <a:pt x="314" y="423"/>
                </a:lnTo>
                <a:lnTo>
                  <a:pt x="317" y="420"/>
                </a:lnTo>
                <a:lnTo>
                  <a:pt x="319" y="418"/>
                </a:lnTo>
                <a:lnTo>
                  <a:pt x="321" y="416"/>
                </a:lnTo>
                <a:lnTo>
                  <a:pt x="324" y="413"/>
                </a:lnTo>
                <a:lnTo>
                  <a:pt x="326" y="411"/>
                </a:lnTo>
                <a:lnTo>
                  <a:pt x="328" y="409"/>
                </a:lnTo>
                <a:lnTo>
                  <a:pt x="331" y="406"/>
                </a:lnTo>
                <a:lnTo>
                  <a:pt x="335" y="404"/>
                </a:lnTo>
                <a:lnTo>
                  <a:pt x="338" y="399"/>
                </a:lnTo>
                <a:lnTo>
                  <a:pt x="340" y="397"/>
                </a:lnTo>
                <a:lnTo>
                  <a:pt x="343" y="394"/>
                </a:lnTo>
                <a:lnTo>
                  <a:pt x="345" y="392"/>
                </a:lnTo>
                <a:lnTo>
                  <a:pt x="347" y="390"/>
                </a:lnTo>
                <a:lnTo>
                  <a:pt x="350" y="387"/>
                </a:lnTo>
                <a:lnTo>
                  <a:pt x="352" y="385"/>
                </a:lnTo>
                <a:lnTo>
                  <a:pt x="354" y="383"/>
                </a:lnTo>
                <a:lnTo>
                  <a:pt x="359" y="380"/>
                </a:lnTo>
                <a:lnTo>
                  <a:pt x="361" y="378"/>
                </a:lnTo>
                <a:lnTo>
                  <a:pt x="364" y="376"/>
                </a:lnTo>
                <a:lnTo>
                  <a:pt x="366" y="373"/>
                </a:lnTo>
                <a:lnTo>
                  <a:pt x="368" y="371"/>
                </a:lnTo>
                <a:lnTo>
                  <a:pt x="371" y="368"/>
                </a:lnTo>
                <a:lnTo>
                  <a:pt x="373" y="366"/>
                </a:lnTo>
                <a:lnTo>
                  <a:pt x="376" y="364"/>
                </a:lnTo>
                <a:lnTo>
                  <a:pt x="380" y="361"/>
                </a:lnTo>
                <a:lnTo>
                  <a:pt x="383" y="359"/>
                </a:lnTo>
                <a:lnTo>
                  <a:pt x="385" y="357"/>
                </a:lnTo>
                <a:lnTo>
                  <a:pt x="387" y="354"/>
                </a:lnTo>
                <a:lnTo>
                  <a:pt x="390" y="352"/>
                </a:lnTo>
                <a:lnTo>
                  <a:pt x="392" y="350"/>
                </a:lnTo>
                <a:lnTo>
                  <a:pt x="394" y="347"/>
                </a:lnTo>
                <a:lnTo>
                  <a:pt x="397" y="345"/>
                </a:lnTo>
                <a:lnTo>
                  <a:pt x="402" y="342"/>
                </a:lnTo>
                <a:lnTo>
                  <a:pt x="404" y="340"/>
                </a:lnTo>
                <a:lnTo>
                  <a:pt x="406" y="338"/>
                </a:lnTo>
                <a:lnTo>
                  <a:pt x="409" y="335"/>
                </a:lnTo>
                <a:lnTo>
                  <a:pt x="411" y="333"/>
                </a:lnTo>
                <a:lnTo>
                  <a:pt x="413" y="331"/>
                </a:lnTo>
                <a:lnTo>
                  <a:pt x="416" y="328"/>
                </a:lnTo>
                <a:lnTo>
                  <a:pt x="418" y="328"/>
                </a:lnTo>
                <a:lnTo>
                  <a:pt x="423" y="326"/>
                </a:lnTo>
                <a:lnTo>
                  <a:pt x="425" y="324"/>
                </a:lnTo>
                <a:lnTo>
                  <a:pt x="428" y="321"/>
                </a:lnTo>
                <a:lnTo>
                  <a:pt x="430" y="319"/>
                </a:lnTo>
                <a:lnTo>
                  <a:pt x="432" y="316"/>
                </a:lnTo>
                <a:lnTo>
                  <a:pt x="435" y="314"/>
                </a:lnTo>
                <a:lnTo>
                  <a:pt x="437" y="312"/>
                </a:lnTo>
                <a:lnTo>
                  <a:pt x="439" y="312"/>
                </a:lnTo>
                <a:lnTo>
                  <a:pt x="442" y="309"/>
                </a:lnTo>
                <a:lnTo>
                  <a:pt x="444" y="307"/>
                </a:lnTo>
                <a:lnTo>
                  <a:pt x="449" y="305"/>
                </a:lnTo>
                <a:lnTo>
                  <a:pt x="451" y="302"/>
                </a:lnTo>
                <a:lnTo>
                  <a:pt x="454" y="300"/>
                </a:lnTo>
                <a:lnTo>
                  <a:pt x="456" y="298"/>
                </a:lnTo>
                <a:lnTo>
                  <a:pt x="458" y="295"/>
                </a:lnTo>
                <a:lnTo>
                  <a:pt x="461" y="295"/>
                </a:lnTo>
                <a:lnTo>
                  <a:pt x="463" y="293"/>
                </a:lnTo>
                <a:lnTo>
                  <a:pt x="465" y="291"/>
                </a:lnTo>
                <a:lnTo>
                  <a:pt x="470" y="288"/>
                </a:lnTo>
                <a:lnTo>
                  <a:pt x="472" y="286"/>
                </a:lnTo>
                <a:lnTo>
                  <a:pt x="475" y="283"/>
                </a:lnTo>
                <a:lnTo>
                  <a:pt x="477" y="281"/>
                </a:lnTo>
                <a:lnTo>
                  <a:pt x="480" y="279"/>
                </a:lnTo>
                <a:lnTo>
                  <a:pt x="482" y="276"/>
                </a:lnTo>
                <a:lnTo>
                  <a:pt x="484" y="274"/>
                </a:lnTo>
                <a:lnTo>
                  <a:pt x="487" y="272"/>
                </a:lnTo>
                <a:lnTo>
                  <a:pt x="491" y="269"/>
                </a:lnTo>
                <a:lnTo>
                  <a:pt x="494" y="267"/>
                </a:lnTo>
                <a:lnTo>
                  <a:pt x="496" y="265"/>
                </a:lnTo>
                <a:lnTo>
                  <a:pt x="498" y="262"/>
                </a:lnTo>
                <a:lnTo>
                  <a:pt x="501" y="260"/>
                </a:lnTo>
                <a:lnTo>
                  <a:pt x="503" y="257"/>
                </a:lnTo>
                <a:lnTo>
                  <a:pt x="506" y="255"/>
                </a:lnTo>
                <a:lnTo>
                  <a:pt x="508" y="253"/>
                </a:lnTo>
                <a:lnTo>
                  <a:pt x="513" y="248"/>
                </a:lnTo>
                <a:lnTo>
                  <a:pt x="515" y="246"/>
                </a:lnTo>
                <a:lnTo>
                  <a:pt x="517" y="243"/>
                </a:lnTo>
                <a:lnTo>
                  <a:pt x="520" y="241"/>
                </a:lnTo>
                <a:lnTo>
                  <a:pt x="522" y="239"/>
                </a:lnTo>
                <a:lnTo>
                  <a:pt x="524" y="236"/>
                </a:lnTo>
                <a:lnTo>
                  <a:pt x="527" y="234"/>
                </a:lnTo>
                <a:lnTo>
                  <a:pt x="529" y="229"/>
                </a:lnTo>
                <a:lnTo>
                  <a:pt x="534" y="227"/>
                </a:lnTo>
                <a:lnTo>
                  <a:pt x="536" y="224"/>
                </a:lnTo>
                <a:lnTo>
                  <a:pt x="539" y="222"/>
                </a:lnTo>
                <a:lnTo>
                  <a:pt x="541" y="220"/>
                </a:lnTo>
                <a:lnTo>
                  <a:pt x="543" y="217"/>
                </a:lnTo>
                <a:lnTo>
                  <a:pt x="546" y="215"/>
                </a:lnTo>
                <a:lnTo>
                  <a:pt x="548" y="213"/>
                </a:lnTo>
                <a:lnTo>
                  <a:pt x="550" y="210"/>
                </a:lnTo>
                <a:lnTo>
                  <a:pt x="553" y="208"/>
                </a:lnTo>
                <a:lnTo>
                  <a:pt x="555" y="205"/>
                </a:lnTo>
                <a:lnTo>
                  <a:pt x="560" y="203"/>
                </a:lnTo>
                <a:lnTo>
                  <a:pt x="562" y="201"/>
                </a:lnTo>
                <a:lnTo>
                  <a:pt x="565" y="198"/>
                </a:lnTo>
                <a:lnTo>
                  <a:pt x="567" y="196"/>
                </a:lnTo>
                <a:lnTo>
                  <a:pt x="569" y="194"/>
                </a:lnTo>
                <a:lnTo>
                  <a:pt x="572" y="191"/>
                </a:lnTo>
                <a:lnTo>
                  <a:pt x="574" y="189"/>
                </a:lnTo>
                <a:lnTo>
                  <a:pt x="576" y="187"/>
                </a:lnTo>
                <a:lnTo>
                  <a:pt x="581" y="184"/>
                </a:lnTo>
                <a:lnTo>
                  <a:pt x="583" y="182"/>
                </a:lnTo>
                <a:lnTo>
                  <a:pt x="586" y="180"/>
                </a:lnTo>
                <a:lnTo>
                  <a:pt x="588" y="177"/>
                </a:lnTo>
                <a:lnTo>
                  <a:pt x="591" y="175"/>
                </a:lnTo>
                <a:lnTo>
                  <a:pt x="593" y="172"/>
                </a:lnTo>
                <a:lnTo>
                  <a:pt x="595" y="170"/>
                </a:lnTo>
                <a:lnTo>
                  <a:pt x="598" y="168"/>
                </a:lnTo>
                <a:lnTo>
                  <a:pt x="602" y="165"/>
                </a:lnTo>
                <a:lnTo>
                  <a:pt x="605" y="163"/>
                </a:lnTo>
                <a:lnTo>
                  <a:pt x="607" y="161"/>
                </a:lnTo>
                <a:lnTo>
                  <a:pt x="609" y="158"/>
                </a:lnTo>
                <a:lnTo>
                  <a:pt x="612" y="156"/>
                </a:lnTo>
                <a:lnTo>
                  <a:pt x="614" y="154"/>
                </a:lnTo>
                <a:lnTo>
                  <a:pt x="617" y="151"/>
                </a:lnTo>
                <a:lnTo>
                  <a:pt x="619" y="149"/>
                </a:lnTo>
                <a:lnTo>
                  <a:pt x="621" y="146"/>
                </a:lnTo>
                <a:lnTo>
                  <a:pt x="626" y="144"/>
                </a:lnTo>
                <a:lnTo>
                  <a:pt x="628" y="142"/>
                </a:lnTo>
                <a:lnTo>
                  <a:pt x="631" y="139"/>
                </a:lnTo>
                <a:lnTo>
                  <a:pt x="633" y="137"/>
                </a:lnTo>
                <a:lnTo>
                  <a:pt x="635" y="135"/>
                </a:lnTo>
                <a:lnTo>
                  <a:pt x="638" y="132"/>
                </a:lnTo>
                <a:lnTo>
                  <a:pt x="640" y="130"/>
                </a:lnTo>
                <a:lnTo>
                  <a:pt x="643" y="128"/>
                </a:lnTo>
                <a:lnTo>
                  <a:pt x="647" y="128"/>
                </a:lnTo>
                <a:lnTo>
                  <a:pt x="650" y="125"/>
                </a:lnTo>
                <a:lnTo>
                  <a:pt x="652" y="123"/>
                </a:lnTo>
                <a:lnTo>
                  <a:pt x="654" y="120"/>
                </a:lnTo>
                <a:lnTo>
                  <a:pt x="657" y="118"/>
                </a:lnTo>
                <a:lnTo>
                  <a:pt x="659" y="116"/>
                </a:lnTo>
                <a:lnTo>
                  <a:pt x="661" y="113"/>
                </a:lnTo>
                <a:lnTo>
                  <a:pt x="664" y="111"/>
                </a:lnTo>
                <a:lnTo>
                  <a:pt x="666" y="109"/>
                </a:lnTo>
                <a:lnTo>
                  <a:pt x="671" y="106"/>
                </a:lnTo>
                <a:lnTo>
                  <a:pt x="673" y="104"/>
                </a:lnTo>
                <a:lnTo>
                  <a:pt x="676" y="102"/>
                </a:lnTo>
                <a:lnTo>
                  <a:pt x="678" y="99"/>
                </a:lnTo>
                <a:lnTo>
                  <a:pt x="680" y="97"/>
                </a:lnTo>
                <a:lnTo>
                  <a:pt x="683" y="94"/>
                </a:lnTo>
                <a:lnTo>
                  <a:pt x="685" y="92"/>
                </a:lnTo>
                <a:lnTo>
                  <a:pt x="687" y="90"/>
                </a:lnTo>
                <a:lnTo>
                  <a:pt x="690" y="87"/>
                </a:lnTo>
                <a:lnTo>
                  <a:pt x="694" y="85"/>
                </a:lnTo>
                <a:lnTo>
                  <a:pt x="697" y="83"/>
                </a:lnTo>
                <a:lnTo>
                  <a:pt x="699" y="80"/>
                </a:lnTo>
                <a:lnTo>
                  <a:pt x="702" y="78"/>
                </a:lnTo>
                <a:lnTo>
                  <a:pt x="704" y="76"/>
                </a:lnTo>
                <a:lnTo>
                  <a:pt x="706" y="73"/>
                </a:lnTo>
                <a:lnTo>
                  <a:pt x="709" y="71"/>
                </a:lnTo>
                <a:lnTo>
                  <a:pt x="711" y="69"/>
                </a:lnTo>
                <a:lnTo>
                  <a:pt x="716" y="66"/>
                </a:lnTo>
                <a:lnTo>
                  <a:pt x="718" y="64"/>
                </a:lnTo>
                <a:lnTo>
                  <a:pt x="720" y="61"/>
                </a:lnTo>
                <a:lnTo>
                  <a:pt x="723" y="59"/>
                </a:lnTo>
                <a:lnTo>
                  <a:pt x="725" y="57"/>
                </a:lnTo>
                <a:lnTo>
                  <a:pt x="728" y="54"/>
                </a:lnTo>
                <a:lnTo>
                  <a:pt x="730" y="52"/>
                </a:lnTo>
                <a:lnTo>
                  <a:pt x="732" y="50"/>
                </a:lnTo>
                <a:lnTo>
                  <a:pt x="737" y="47"/>
                </a:lnTo>
                <a:lnTo>
                  <a:pt x="739" y="45"/>
                </a:lnTo>
                <a:lnTo>
                  <a:pt x="742" y="43"/>
                </a:lnTo>
                <a:lnTo>
                  <a:pt x="744" y="40"/>
                </a:lnTo>
                <a:lnTo>
                  <a:pt x="746" y="38"/>
                </a:lnTo>
                <a:lnTo>
                  <a:pt x="749" y="35"/>
                </a:lnTo>
                <a:lnTo>
                  <a:pt x="751" y="33"/>
                </a:lnTo>
                <a:lnTo>
                  <a:pt x="754" y="31"/>
                </a:lnTo>
                <a:lnTo>
                  <a:pt x="756" y="28"/>
                </a:lnTo>
                <a:lnTo>
                  <a:pt x="758" y="26"/>
                </a:lnTo>
                <a:lnTo>
                  <a:pt x="763" y="24"/>
                </a:lnTo>
                <a:lnTo>
                  <a:pt x="765" y="21"/>
                </a:lnTo>
                <a:lnTo>
                  <a:pt x="768" y="19"/>
                </a:lnTo>
                <a:lnTo>
                  <a:pt x="770" y="17"/>
                </a:lnTo>
                <a:lnTo>
                  <a:pt x="772" y="14"/>
                </a:lnTo>
                <a:lnTo>
                  <a:pt x="775" y="12"/>
                </a:lnTo>
                <a:lnTo>
                  <a:pt x="777" y="9"/>
                </a:lnTo>
                <a:lnTo>
                  <a:pt x="780" y="7"/>
                </a:lnTo>
                <a:lnTo>
                  <a:pt x="784" y="5"/>
                </a:lnTo>
                <a:lnTo>
                  <a:pt x="787" y="2"/>
                </a:lnTo>
                <a:lnTo>
                  <a:pt x="789" y="0"/>
                </a:lnTo>
              </a:path>
            </a:pathLst>
          </a:custGeom>
          <a:noFill/>
          <a:ln w="25400" cap="flat">
            <a:solidFill>
              <a:srgbClr val="B2B2B2"/>
            </a:solidFill>
            <a:prstDash val="solid"/>
            <a:round/>
            <a:headEnd/>
            <a:tailEnd/>
          </a:ln>
        </p:spPr>
        <p:txBody>
          <a:bodyPr/>
          <a:lstStyle/>
          <a:p>
            <a:endParaRPr lang="de-DE">
              <a:latin typeface="+mn-lt"/>
            </a:endParaRPr>
          </a:p>
        </p:txBody>
      </p:sp>
      <p:sp>
        <p:nvSpPr>
          <p:cNvPr id="11" name="Freeform 30532"/>
          <p:cNvSpPr>
            <a:spLocks/>
          </p:cNvSpPr>
          <p:nvPr/>
        </p:nvSpPr>
        <p:spPr bwMode="auto">
          <a:xfrm>
            <a:off x="3492536" y="4468285"/>
            <a:ext cx="217488" cy="217488"/>
          </a:xfrm>
          <a:custGeom>
            <a:avLst/>
            <a:gdLst/>
            <a:ahLst/>
            <a:cxnLst>
              <a:cxn ang="0">
                <a:pos x="0" y="149"/>
              </a:cxn>
              <a:cxn ang="0">
                <a:pos x="2" y="144"/>
              </a:cxn>
              <a:cxn ang="0">
                <a:pos x="5" y="142"/>
              </a:cxn>
              <a:cxn ang="0">
                <a:pos x="7" y="139"/>
              </a:cxn>
              <a:cxn ang="0">
                <a:pos x="9" y="135"/>
              </a:cxn>
              <a:cxn ang="0">
                <a:pos x="14" y="132"/>
              </a:cxn>
              <a:cxn ang="0">
                <a:pos x="16" y="130"/>
              </a:cxn>
              <a:cxn ang="0">
                <a:pos x="19" y="127"/>
              </a:cxn>
              <a:cxn ang="0">
                <a:pos x="21" y="123"/>
              </a:cxn>
              <a:cxn ang="0">
                <a:pos x="23" y="120"/>
              </a:cxn>
              <a:cxn ang="0">
                <a:pos x="26" y="118"/>
              </a:cxn>
              <a:cxn ang="0">
                <a:pos x="28" y="113"/>
              </a:cxn>
              <a:cxn ang="0">
                <a:pos x="30" y="111"/>
              </a:cxn>
              <a:cxn ang="0">
                <a:pos x="33" y="109"/>
              </a:cxn>
              <a:cxn ang="0">
                <a:pos x="38" y="106"/>
              </a:cxn>
              <a:cxn ang="0">
                <a:pos x="40" y="104"/>
              </a:cxn>
              <a:cxn ang="0">
                <a:pos x="42" y="99"/>
              </a:cxn>
              <a:cxn ang="0">
                <a:pos x="45" y="97"/>
              </a:cxn>
              <a:cxn ang="0">
                <a:pos x="47" y="94"/>
              </a:cxn>
              <a:cxn ang="0">
                <a:pos x="49" y="92"/>
              </a:cxn>
              <a:cxn ang="0">
                <a:pos x="52" y="90"/>
              </a:cxn>
              <a:cxn ang="0">
                <a:pos x="54" y="87"/>
              </a:cxn>
              <a:cxn ang="0">
                <a:pos x="56" y="85"/>
              </a:cxn>
              <a:cxn ang="0">
                <a:pos x="61" y="83"/>
              </a:cxn>
              <a:cxn ang="0">
                <a:pos x="64" y="80"/>
              </a:cxn>
              <a:cxn ang="0">
                <a:pos x="66" y="78"/>
              </a:cxn>
              <a:cxn ang="0">
                <a:pos x="68" y="75"/>
              </a:cxn>
              <a:cxn ang="0">
                <a:pos x="71" y="73"/>
              </a:cxn>
              <a:cxn ang="0">
                <a:pos x="73" y="71"/>
              </a:cxn>
              <a:cxn ang="0">
                <a:pos x="75" y="68"/>
              </a:cxn>
              <a:cxn ang="0">
                <a:pos x="78" y="66"/>
              </a:cxn>
              <a:cxn ang="0">
                <a:pos x="82" y="64"/>
              </a:cxn>
              <a:cxn ang="0">
                <a:pos x="85" y="61"/>
              </a:cxn>
              <a:cxn ang="0">
                <a:pos x="87" y="59"/>
              </a:cxn>
              <a:cxn ang="0">
                <a:pos x="90" y="57"/>
              </a:cxn>
              <a:cxn ang="0">
                <a:pos x="92" y="54"/>
              </a:cxn>
              <a:cxn ang="0">
                <a:pos x="94" y="52"/>
              </a:cxn>
              <a:cxn ang="0">
                <a:pos x="97" y="50"/>
              </a:cxn>
              <a:cxn ang="0">
                <a:pos x="99" y="47"/>
              </a:cxn>
              <a:cxn ang="0">
                <a:pos x="101" y="45"/>
              </a:cxn>
              <a:cxn ang="0">
                <a:pos x="106" y="42"/>
              </a:cxn>
              <a:cxn ang="0">
                <a:pos x="108" y="40"/>
              </a:cxn>
              <a:cxn ang="0">
                <a:pos x="111" y="38"/>
              </a:cxn>
              <a:cxn ang="0">
                <a:pos x="113" y="35"/>
              </a:cxn>
              <a:cxn ang="0">
                <a:pos x="116" y="33"/>
              </a:cxn>
              <a:cxn ang="0">
                <a:pos x="118" y="31"/>
              </a:cxn>
              <a:cxn ang="0">
                <a:pos x="120" y="28"/>
              </a:cxn>
              <a:cxn ang="0">
                <a:pos x="123" y="26"/>
              </a:cxn>
              <a:cxn ang="0">
                <a:pos x="127" y="24"/>
              </a:cxn>
              <a:cxn ang="0">
                <a:pos x="130" y="21"/>
              </a:cxn>
              <a:cxn ang="0">
                <a:pos x="132" y="19"/>
              </a:cxn>
              <a:cxn ang="0">
                <a:pos x="134" y="16"/>
              </a:cxn>
              <a:cxn ang="0">
                <a:pos x="137" y="14"/>
              </a:cxn>
              <a:cxn ang="0">
                <a:pos x="139" y="12"/>
              </a:cxn>
              <a:cxn ang="0">
                <a:pos x="142" y="7"/>
              </a:cxn>
              <a:cxn ang="0">
                <a:pos x="144" y="5"/>
              </a:cxn>
              <a:cxn ang="0">
                <a:pos x="149" y="2"/>
              </a:cxn>
              <a:cxn ang="0">
                <a:pos x="151" y="0"/>
              </a:cxn>
            </a:cxnLst>
            <a:rect l="0" t="0" r="r" b="b"/>
            <a:pathLst>
              <a:path w="151" h="149">
                <a:moveTo>
                  <a:pt x="0" y="149"/>
                </a:moveTo>
                <a:lnTo>
                  <a:pt x="2" y="144"/>
                </a:lnTo>
                <a:lnTo>
                  <a:pt x="5" y="142"/>
                </a:lnTo>
                <a:lnTo>
                  <a:pt x="7" y="139"/>
                </a:lnTo>
                <a:lnTo>
                  <a:pt x="9" y="135"/>
                </a:lnTo>
                <a:lnTo>
                  <a:pt x="14" y="132"/>
                </a:lnTo>
                <a:lnTo>
                  <a:pt x="16" y="130"/>
                </a:lnTo>
                <a:lnTo>
                  <a:pt x="19" y="127"/>
                </a:lnTo>
                <a:lnTo>
                  <a:pt x="21" y="123"/>
                </a:lnTo>
                <a:lnTo>
                  <a:pt x="23" y="120"/>
                </a:lnTo>
                <a:lnTo>
                  <a:pt x="26" y="118"/>
                </a:lnTo>
                <a:lnTo>
                  <a:pt x="28" y="113"/>
                </a:lnTo>
                <a:lnTo>
                  <a:pt x="30" y="111"/>
                </a:lnTo>
                <a:lnTo>
                  <a:pt x="33" y="109"/>
                </a:lnTo>
                <a:lnTo>
                  <a:pt x="38" y="106"/>
                </a:lnTo>
                <a:lnTo>
                  <a:pt x="40" y="104"/>
                </a:lnTo>
                <a:lnTo>
                  <a:pt x="42" y="99"/>
                </a:lnTo>
                <a:lnTo>
                  <a:pt x="45" y="97"/>
                </a:lnTo>
                <a:lnTo>
                  <a:pt x="47" y="94"/>
                </a:lnTo>
                <a:lnTo>
                  <a:pt x="49" y="92"/>
                </a:lnTo>
                <a:lnTo>
                  <a:pt x="52" y="90"/>
                </a:lnTo>
                <a:lnTo>
                  <a:pt x="54" y="87"/>
                </a:lnTo>
                <a:lnTo>
                  <a:pt x="56" y="85"/>
                </a:lnTo>
                <a:lnTo>
                  <a:pt x="61" y="83"/>
                </a:lnTo>
                <a:lnTo>
                  <a:pt x="64" y="80"/>
                </a:lnTo>
                <a:lnTo>
                  <a:pt x="66" y="78"/>
                </a:lnTo>
                <a:lnTo>
                  <a:pt x="68" y="75"/>
                </a:lnTo>
                <a:lnTo>
                  <a:pt x="71" y="73"/>
                </a:lnTo>
                <a:lnTo>
                  <a:pt x="73" y="71"/>
                </a:lnTo>
                <a:lnTo>
                  <a:pt x="75" y="68"/>
                </a:lnTo>
                <a:lnTo>
                  <a:pt x="78" y="66"/>
                </a:lnTo>
                <a:lnTo>
                  <a:pt x="82" y="64"/>
                </a:lnTo>
                <a:lnTo>
                  <a:pt x="85" y="61"/>
                </a:lnTo>
                <a:lnTo>
                  <a:pt x="87" y="59"/>
                </a:lnTo>
                <a:lnTo>
                  <a:pt x="90" y="57"/>
                </a:lnTo>
                <a:lnTo>
                  <a:pt x="92" y="54"/>
                </a:lnTo>
                <a:lnTo>
                  <a:pt x="94" y="52"/>
                </a:lnTo>
                <a:lnTo>
                  <a:pt x="97" y="50"/>
                </a:lnTo>
                <a:lnTo>
                  <a:pt x="99" y="47"/>
                </a:lnTo>
                <a:lnTo>
                  <a:pt x="101" y="45"/>
                </a:lnTo>
                <a:lnTo>
                  <a:pt x="106" y="42"/>
                </a:lnTo>
                <a:lnTo>
                  <a:pt x="108" y="40"/>
                </a:lnTo>
                <a:lnTo>
                  <a:pt x="111" y="38"/>
                </a:lnTo>
                <a:lnTo>
                  <a:pt x="113" y="35"/>
                </a:lnTo>
                <a:lnTo>
                  <a:pt x="116" y="33"/>
                </a:lnTo>
                <a:lnTo>
                  <a:pt x="118" y="31"/>
                </a:lnTo>
                <a:lnTo>
                  <a:pt x="120" y="28"/>
                </a:lnTo>
                <a:lnTo>
                  <a:pt x="123" y="26"/>
                </a:lnTo>
                <a:lnTo>
                  <a:pt x="127" y="24"/>
                </a:lnTo>
                <a:lnTo>
                  <a:pt x="130" y="21"/>
                </a:lnTo>
                <a:lnTo>
                  <a:pt x="132" y="19"/>
                </a:lnTo>
                <a:lnTo>
                  <a:pt x="134" y="16"/>
                </a:lnTo>
                <a:lnTo>
                  <a:pt x="137" y="14"/>
                </a:lnTo>
                <a:lnTo>
                  <a:pt x="139" y="12"/>
                </a:lnTo>
                <a:lnTo>
                  <a:pt x="142" y="7"/>
                </a:lnTo>
                <a:lnTo>
                  <a:pt x="144" y="5"/>
                </a:lnTo>
                <a:lnTo>
                  <a:pt x="149" y="2"/>
                </a:lnTo>
                <a:lnTo>
                  <a:pt x="151" y="0"/>
                </a:lnTo>
              </a:path>
            </a:pathLst>
          </a:custGeom>
          <a:noFill/>
          <a:ln w="25400" cap="flat">
            <a:solidFill>
              <a:srgbClr val="B2B2B2"/>
            </a:solidFill>
            <a:prstDash val="solid"/>
            <a:round/>
            <a:headEnd/>
            <a:tailEnd/>
          </a:ln>
        </p:spPr>
        <p:txBody>
          <a:bodyPr/>
          <a:lstStyle/>
          <a:p>
            <a:endParaRPr lang="de-DE">
              <a:latin typeface="+mn-lt"/>
            </a:endParaRPr>
          </a:p>
        </p:txBody>
      </p:sp>
      <p:sp>
        <p:nvSpPr>
          <p:cNvPr id="12" name="Freeform 30533"/>
          <p:cNvSpPr>
            <a:spLocks/>
          </p:cNvSpPr>
          <p:nvPr/>
        </p:nvSpPr>
        <p:spPr bwMode="auto">
          <a:xfrm>
            <a:off x="3492536" y="1783823"/>
            <a:ext cx="3627438" cy="2901950"/>
          </a:xfrm>
          <a:custGeom>
            <a:avLst/>
            <a:gdLst/>
            <a:ahLst/>
            <a:cxnLst>
              <a:cxn ang="0">
                <a:pos x="23" y="1969"/>
              </a:cxn>
              <a:cxn ang="0">
                <a:pos x="71" y="1929"/>
              </a:cxn>
              <a:cxn ang="0">
                <a:pos x="118" y="1889"/>
              </a:cxn>
              <a:cxn ang="0">
                <a:pos x="163" y="1851"/>
              </a:cxn>
              <a:cxn ang="0">
                <a:pos x="210" y="1811"/>
              </a:cxn>
              <a:cxn ang="0">
                <a:pos x="255" y="1771"/>
              </a:cxn>
              <a:cxn ang="0">
                <a:pos x="300" y="1731"/>
              </a:cxn>
              <a:cxn ang="0">
                <a:pos x="342" y="1691"/>
              </a:cxn>
              <a:cxn ang="0">
                <a:pos x="387" y="1651"/>
              </a:cxn>
              <a:cxn ang="0">
                <a:pos x="430" y="1610"/>
              </a:cxn>
              <a:cxn ang="0">
                <a:pos x="472" y="1573"/>
              </a:cxn>
              <a:cxn ang="0">
                <a:pos x="515" y="1533"/>
              </a:cxn>
              <a:cxn ang="0">
                <a:pos x="557" y="1492"/>
              </a:cxn>
              <a:cxn ang="0">
                <a:pos x="600" y="1452"/>
              </a:cxn>
              <a:cxn ang="0">
                <a:pos x="642" y="1412"/>
              </a:cxn>
              <a:cxn ang="0">
                <a:pos x="685" y="1372"/>
              </a:cxn>
              <a:cxn ang="0">
                <a:pos x="730" y="1332"/>
              </a:cxn>
              <a:cxn ang="0">
                <a:pos x="775" y="1294"/>
              </a:cxn>
              <a:cxn ang="0">
                <a:pos x="822" y="1254"/>
              </a:cxn>
              <a:cxn ang="0">
                <a:pos x="867" y="1214"/>
              </a:cxn>
              <a:cxn ang="0">
                <a:pos x="916" y="1174"/>
              </a:cxn>
              <a:cxn ang="0">
                <a:pos x="964" y="1133"/>
              </a:cxn>
              <a:cxn ang="0">
                <a:pos x="1013" y="1093"/>
              </a:cxn>
              <a:cxn ang="0">
                <a:pos x="1063" y="1053"/>
              </a:cxn>
              <a:cxn ang="0">
                <a:pos x="1115" y="1013"/>
              </a:cxn>
              <a:cxn ang="0">
                <a:pos x="1164" y="975"/>
              </a:cxn>
              <a:cxn ang="0">
                <a:pos x="1216" y="935"/>
              </a:cxn>
              <a:cxn ang="0">
                <a:pos x="1266" y="895"/>
              </a:cxn>
              <a:cxn ang="0">
                <a:pos x="1318" y="855"/>
              </a:cxn>
              <a:cxn ang="0">
                <a:pos x="1368" y="815"/>
              </a:cxn>
              <a:cxn ang="0">
                <a:pos x="1417" y="774"/>
              </a:cxn>
              <a:cxn ang="0">
                <a:pos x="1464" y="737"/>
              </a:cxn>
              <a:cxn ang="0">
                <a:pos x="1512" y="696"/>
              </a:cxn>
              <a:cxn ang="0">
                <a:pos x="1557" y="656"/>
              </a:cxn>
              <a:cxn ang="0">
                <a:pos x="1601" y="616"/>
              </a:cxn>
              <a:cxn ang="0">
                <a:pos x="1646" y="576"/>
              </a:cxn>
              <a:cxn ang="0">
                <a:pos x="1686" y="536"/>
              </a:cxn>
              <a:cxn ang="0">
                <a:pos x="1729" y="496"/>
              </a:cxn>
              <a:cxn ang="0">
                <a:pos x="1769" y="456"/>
              </a:cxn>
              <a:cxn ang="0">
                <a:pos x="1809" y="418"/>
              </a:cxn>
              <a:cxn ang="0">
                <a:pos x="1849" y="378"/>
              </a:cxn>
              <a:cxn ang="0">
                <a:pos x="1892" y="337"/>
              </a:cxn>
              <a:cxn ang="0">
                <a:pos x="1937" y="297"/>
              </a:cxn>
              <a:cxn ang="0">
                <a:pos x="1984" y="257"/>
              </a:cxn>
              <a:cxn ang="0">
                <a:pos x="2038" y="217"/>
              </a:cxn>
              <a:cxn ang="0">
                <a:pos x="2098" y="177"/>
              </a:cxn>
              <a:cxn ang="0">
                <a:pos x="2166" y="137"/>
              </a:cxn>
              <a:cxn ang="0">
                <a:pos x="2246" y="99"/>
              </a:cxn>
              <a:cxn ang="0">
                <a:pos x="2343" y="59"/>
              </a:cxn>
              <a:cxn ang="0">
                <a:pos x="2454" y="19"/>
              </a:cxn>
            </a:cxnLst>
            <a:rect l="0" t="0" r="r" b="b"/>
            <a:pathLst>
              <a:path w="2518" h="1991">
                <a:moveTo>
                  <a:pt x="0" y="1991"/>
                </a:moveTo>
                <a:lnTo>
                  <a:pt x="23" y="1969"/>
                </a:lnTo>
                <a:lnTo>
                  <a:pt x="47" y="1951"/>
                </a:lnTo>
                <a:lnTo>
                  <a:pt x="71" y="1929"/>
                </a:lnTo>
                <a:lnTo>
                  <a:pt x="94" y="1910"/>
                </a:lnTo>
                <a:lnTo>
                  <a:pt x="118" y="1889"/>
                </a:lnTo>
                <a:lnTo>
                  <a:pt x="139" y="1870"/>
                </a:lnTo>
                <a:lnTo>
                  <a:pt x="163" y="1851"/>
                </a:lnTo>
                <a:lnTo>
                  <a:pt x="186" y="1830"/>
                </a:lnTo>
                <a:lnTo>
                  <a:pt x="210" y="1811"/>
                </a:lnTo>
                <a:lnTo>
                  <a:pt x="231" y="1790"/>
                </a:lnTo>
                <a:lnTo>
                  <a:pt x="255" y="1771"/>
                </a:lnTo>
                <a:lnTo>
                  <a:pt x="276" y="1752"/>
                </a:lnTo>
                <a:lnTo>
                  <a:pt x="300" y="1731"/>
                </a:lnTo>
                <a:lnTo>
                  <a:pt x="321" y="1712"/>
                </a:lnTo>
                <a:lnTo>
                  <a:pt x="342" y="1691"/>
                </a:lnTo>
                <a:lnTo>
                  <a:pt x="366" y="1672"/>
                </a:lnTo>
                <a:lnTo>
                  <a:pt x="387" y="1651"/>
                </a:lnTo>
                <a:lnTo>
                  <a:pt x="408" y="1632"/>
                </a:lnTo>
                <a:lnTo>
                  <a:pt x="430" y="1610"/>
                </a:lnTo>
                <a:lnTo>
                  <a:pt x="451" y="1592"/>
                </a:lnTo>
                <a:lnTo>
                  <a:pt x="472" y="1573"/>
                </a:lnTo>
                <a:lnTo>
                  <a:pt x="494" y="1551"/>
                </a:lnTo>
                <a:lnTo>
                  <a:pt x="515" y="1533"/>
                </a:lnTo>
                <a:lnTo>
                  <a:pt x="536" y="1511"/>
                </a:lnTo>
                <a:lnTo>
                  <a:pt x="557" y="1492"/>
                </a:lnTo>
                <a:lnTo>
                  <a:pt x="579" y="1471"/>
                </a:lnTo>
                <a:lnTo>
                  <a:pt x="600" y="1452"/>
                </a:lnTo>
                <a:lnTo>
                  <a:pt x="621" y="1433"/>
                </a:lnTo>
                <a:lnTo>
                  <a:pt x="642" y="1412"/>
                </a:lnTo>
                <a:lnTo>
                  <a:pt x="664" y="1393"/>
                </a:lnTo>
                <a:lnTo>
                  <a:pt x="685" y="1372"/>
                </a:lnTo>
                <a:lnTo>
                  <a:pt x="708" y="1353"/>
                </a:lnTo>
                <a:lnTo>
                  <a:pt x="730" y="1332"/>
                </a:lnTo>
                <a:lnTo>
                  <a:pt x="753" y="1313"/>
                </a:lnTo>
                <a:lnTo>
                  <a:pt x="775" y="1294"/>
                </a:lnTo>
                <a:lnTo>
                  <a:pt x="798" y="1273"/>
                </a:lnTo>
                <a:lnTo>
                  <a:pt x="822" y="1254"/>
                </a:lnTo>
                <a:lnTo>
                  <a:pt x="843" y="1233"/>
                </a:lnTo>
                <a:lnTo>
                  <a:pt x="867" y="1214"/>
                </a:lnTo>
                <a:lnTo>
                  <a:pt x="893" y="1192"/>
                </a:lnTo>
                <a:lnTo>
                  <a:pt x="916" y="1174"/>
                </a:lnTo>
                <a:lnTo>
                  <a:pt x="940" y="1155"/>
                </a:lnTo>
                <a:lnTo>
                  <a:pt x="964" y="1133"/>
                </a:lnTo>
                <a:lnTo>
                  <a:pt x="990" y="1114"/>
                </a:lnTo>
                <a:lnTo>
                  <a:pt x="1013" y="1093"/>
                </a:lnTo>
                <a:lnTo>
                  <a:pt x="1039" y="1074"/>
                </a:lnTo>
                <a:lnTo>
                  <a:pt x="1063" y="1053"/>
                </a:lnTo>
                <a:lnTo>
                  <a:pt x="1089" y="1034"/>
                </a:lnTo>
                <a:lnTo>
                  <a:pt x="1115" y="1013"/>
                </a:lnTo>
                <a:lnTo>
                  <a:pt x="1138" y="994"/>
                </a:lnTo>
                <a:lnTo>
                  <a:pt x="1164" y="975"/>
                </a:lnTo>
                <a:lnTo>
                  <a:pt x="1190" y="954"/>
                </a:lnTo>
                <a:lnTo>
                  <a:pt x="1216" y="935"/>
                </a:lnTo>
                <a:lnTo>
                  <a:pt x="1240" y="914"/>
                </a:lnTo>
                <a:lnTo>
                  <a:pt x="1266" y="895"/>
                </a:lnTo>
                <a:lnTo>
                  <a:pt x="1292" y="876"/>
                </a:lnTo>
                <a:lnTo>
                  <a:pt x="1318" y="855"/>
                </a:lnTo>
                <a:lnTo>
                  <a:pt x="1342" y="836"/>
                </a:lnTo>
                <a:lnTo>
                  <a:pt x="1368" y="815"/>
                </a:lnTo>
                <a:lnTo>
                  <a:pt x="1391" y="796"/>
                </a:lnTo>
                <a:lnTo>
                  <a:pt x="1417" y="774"/>
                </a:lnTo>
                <a:lnTo>
                  <a:pt x="1441" y="755"/>
                </a:lnTo>
                <a:lnTo>
                  <a:pt x="1464" y="737"/>
                </a:lnTo>
                <a:lnTo>
                  <a:pt x="1488" y="715"/>
                </a:lnTo>
                <a:lnTo>
                  <a:pt x="1512" y="696"/>
                </a:lnTo>
                <a:lnTo>
                  <a:pt x="1535" y="675"/>
                </a:lnTo>
                <a:lnTo>
                  <a:pt x="1557" y="656"/>
                </a:lnTo>
                <a:lnTo>
                  <a:pt x="1580" y="635"/>
                </a:lnTo>
                <a:lnTo>
                  <a:pt x="1601" y="616"/>
                </a:lnTo>
                <a:lnTo>
                  <a:pt x="1625" y="595"/>
                </a:lnTo>
                <a:lnTo>
                  <a:pt x="1646" y="576"/>
                </a:lnTo>
                <a:lnTo>
                  <a:pt x="1668" y="557"/>
                </a:lnTo>
                <a:lnTo>
                  <a:pt x="1686" y="536"/>
                </a:lnTo>
                <a:lnTo>
                  <a:pt x="1708" y="517"/>
                </a:lnTo>
                <a:lnTo>
                  <a:pt x="1729" y="496"/>
                </a:lnTo>
                <a:lnTo>
                  <a:pt x="1750" y="477"/>
                </a:lnTo>
                <a:lnTo>
                  <a:pt x="1769" y="456"/>
                </a:lnTo>
                <a:lnTo>
                  <a:pt x="1790" y="437"/>
                </a:lnTo>
                <a:lnTo>
                  <a:pt x="1809" y="418"/>
                </a:lnTo>
                <a:lnTo>
                  <a:pt x="1831" y="397"/>
                </a:lnTo>
                <a:lnTo>
                  <a:pt x="1849" y="378"/>
                </a:lnTo>
                <a:lnTo>
                  <a:pt x="1871" y="356"/>
                </a:lnTo>
                <a:lnTo>
                  <a:pt x="1892" y="337"/>
                </a:lnTo>
                <a:lnTo>
                  <a:pt x="1913" y="319"/>
                </a:lnTo>
                <a:lnTo>
                  <a:pt x="1937" y="297"/>
                </a:lnTo>
                <a:lnTo>
                  <a:pt x="1960" y="278"/>
                </a:lnTo>
                <a:lnTo>
                  <a:pt x="1984" y="257"/>
                </a:lnTo>
                <a:lnTo>
                  <a:pt x="2010" y="238"/>
                </a:lnTo>
                <a:lnTo>
                  <a:pt x="2038" y="217"/>
                </a:lnTo>
                <a:lnTo>
                  <a:pt x="2067" y="198"/>
                </a:lnTo>
                <a:lnTo>
                  <a:pt x="2098" y="177"/>
                </a:lnTo>
                <a:lnTo>
                  <a:pt x="2131" y="158"/>
                </a:lnTo>
                <a:lnTo>
                  <a:pt x="2166" y="137"/>
                </a:lnTo>
                <a:lnTo>
                  <a:pt x="2206" y="118"/>
                </a:lnTo>
                <a:lnTo>
                  <a:pt x="2246" y="99"/>
                </a:lnTo>
                <a:lnTo>
                  <a:pt x="2294" y="78"/>
                </a:lnTo>
                <a:lnTo>
                  <a:pt x="2343" y="59"/>
                </a:lnTo>
                <a:lnTo>
                  <a:pt x="2395" y="38"/>
                </a:lnTo>
                <a:lnTo>
                  <a:pt x="2454" y="19"/>
                </a:lnTo>
                <a:lnTo>
                  <a:pt x="2518" y="0"/>
                </a:lnTo>
              </a:path>
            </a:pathLst>
          </a:custGeom>
          <a:noFill/>
          <a:ln w="25400" cap="flat">
            <a:solidFill>
              <a:srgbClr val="996611"/>
            </a:solidFill>
            <a:prstDash val="solid"/>
            <a:round/>
            <a:headEnd/>
            <a:tailEnd/>
          </a:ln>
        </p:spPr>
        <p:txBody>
          <a:bodyPr/>
          <a:lstStyle/>
          <a:p>
            <a:endParaRPr lang="de-DE">
              <a:latin typeface="+mn-lt"/>
            </a:endParaRPr>
          </a:p>
        </p:txBody>
      </p:sp>
      <p:sp>
        <p:nvSpPr>
          <p:cNvPr id="13" name="Freeform 30534"/>
          <p:cNvSpPr>
            <a:spLocks/>
          </p:cNvSpPr>
          <p:nvPr/>
        </p:nvSpPr>
        <p:spPr bwMode="auto">
          <a:xfrm>
            <a:off x="3679861" y="1783823"/>
            <a:ext cx="3440113" cy="1514475"/>
          </a:xfrm>
          <a:custGeom>
            <a:avLst/>
            <a:gdLst/>
            <a:ahLst/>
            <a:cxnLst>
              <a:cxn ang="0">
                <a:pos x="4" y="1022"/>
              </a:cxn>
              <a:cxn ang="0">
                <a:pos x="12" y="1003"/>
              </a:cxn>
              <a:cxn ang="0">
                <a:pos x="19" y="982"/>
              </a:cxn>
              <a:cxn ang="0">
                <a:pos x="26" y="963"/>
              </a:cxn>
              <a:cxn ang="0">
                <a:pos x="33" y="944"/>
              </a:cxn>
              <a:cxn ang="0">
                <a:pos x="42" y="923"/>
              </a:cxn>
              <a:cxn ang="0">
                <a:pos x="52" y="904"/>
              </a:cxn>
              <a:cxn ang="0">
                <a:pos x="61" y="883"/>
              </a:cxn>
              <a:cxn ang="0">
                <a:pos x="71" y="864"/>
              </a:cxn>
              <a:cxn ang="0">
                <a:pos x="80" y="843"/>
              </a:cxn>
              <a:cxn ang="0">
                <a:pos x="92" y="822"/>
              </a:cxn>
              <a:cxn ang="0">
                <a:pos x="101" y="803"/>
              </a:cxn>
              <a:cxn ang="0">
                <a:pos x="113" y="781"/>
              </a:cxn>
              <a:cxn ang="0">
                <a:pos x="127" y="763"/>
              </a:cxn>
              <a:cxn ang="0">
                <a:pos x="139" y="744"/>
              </a:cxn>
              <a:cxn ang="0">
                <a:pos x="153" y="722"/>
              </a:cxn>
              <a:cxn ang="0">
                <a:pos x="167" y="704"/>
              </a:cxn>
              <a:cxn ang="0">
                <a:pos x="184" y="685"/>
              </a:cxn>
              <a:cxn ang="0">
                <a:pos x="198" y="666"/>
              </a:cxn>
              <a:cxn ang="0">
                <a:pos x="215" y="647"/>
              </a:cxn>
              <a:cxn ang="0">
                <a:pos x="234" y="628"/>
              </a:cxn>
              <a:cxn ang="0">
                <a:pos x="252" y="607"/>
              </a:cxn>
              <a:cxn ang="0">
                <a:pos x="271" y="588"/>
              </a:cxn>
              <a:cxn ang="0">
                <a:pos x="293" y="569"/>
              </a:cxn>
              <a:cxn ang="0">
                <a:pos x="314" y="550"/>
              </a:cxn>
              <a:cxn ang="0">
                <a:pos x="335" y="531"/>
              </a:cxn>
              <a:cxn ang="0">
                <a:pos x="359" y="515"/>
              </a:cxn>
              <a:cxn ang="0">
                <a:pos x="385" y="496"/>
              </a:cxn>
              <a:cxn ang="0">
                <a:pos x="411" y="477"/>
              </a:cxn>
              <a:cxn ang="0">
                <a:pos x="439" y="458"/>
              </a:cxn>
              <a:cxn ang="0">
                <a:pos x="467" y="439"/>
              </a:cxn>
              <a:cxn ang="0">
                <a:pos x="498" y="420"/>
              </a:cxn>
              <a:cxn ang="0">
                <a:pos x="529" y="401"/>
              </a:cxn>
              <a:cxn ang="0">
                <a:pos x="562" y="382"/>
              </a:cxn>
              <a:cxn ang="0">
                <a:pos x="597" y="366"/>
              </a:cxn>
              <a:cxn ang="0">
                <a:pos x="635" y="347"/>
              </a:cxn>
              <a:cxn ang="0">
                <a:pos x="673" y="330"/>
              </a:cxn>
              <a:cxn ang="0">
                <a:pos x="715" y="311"/>
              </a:cxn>
              <a:cxn ang="0">
                <a:pos x="758" y="295"/>
              </a:cxn>
              <a:cxn ang="0">
                <a:pos x="803" y="278"/>
              </a:cxn>
              <a:cxn ang="0">
                <a:pos x="850" y="260"/>
              </a:cxn>
              <a:cxn ang="0">
                <a:pos x="900" y="243"/>
              </a:cxn>
              <a:cxn ang="0">
                <a:pos x="954" y="226"/>
              </a:cxn>
              <a:cxn ang="0">
                <a:pos x="1008" y="210"/>
              </a:cxn>
              <a:cxn ang="0">
                <a:pos x="1067" y="193"/>
              </a:cxn>
              <a:cxn ang="0">
                <a:pos x="1127" y="177"/>
              </a:cxn>
              <a:cxn ang="0">
                <a:pos x="1190" y="163"/>
              </a:cxn>
              <a:cxn ang="0">
                <a:pos x="1259" y="146"/>
              </a:cxn>
              <a:cxn ang="0">
                <a:pos x="1330" y="132"/>
              </a:cxn>
              <a:cxn ang="0">
                <a:pos x="1403" y="118"/>
              </a:cxn>
              <a:cxn ang="0">
                <a:pos x="1481" y="104"/>
              </a:cxn>
              <a:cxn ang="0">
                <a:pos x="1564" y="89"/>
              </a:cxn>
              <a:cxn ang="0">
                <a:pos x="1649" y="75"/>
              </a:cxn>
              <a:cxn ang="0">
                <a:pos x="1741" y="63"/>
              </a:cxn>
              <a:cxn ang="0">
                <a:pos x="1835" y="52"/>
              </a:cxn>
              <a:cxn ang="0">
                <a:pos x="1934" y="38"/>
              </a:cxn>
              <a:cxn ang="0">
                <a:pos x="2041" y="28"/>
              </a:cxn>
              <a:cxn ang="0">
                <a:pos x="2152" y="16"/>
              </a:cxn>
              <a:cxn ang="0">
                <a:pos x="2268" y="7"/>
              </a:cxn>
              <a:cxn ang="0">
                <a:pos x="2388" y="0"/>
              </a:cxn>
            </a:cxnLst>
            <a:rect l="0" t="0" r="r" b="b"/>
            <a:pathLst>
              <a:path w="2388" h="1039">
                <a:moveTo>
                  <a:pt x="0" y="1039"/>
                </a:moveTo>
                <a:lnTo>
                  <a:pt x="0" y="1034"/>
                </a:lnTo>
                <a:lnTo>
                  <a:pt x="2" y="1029"/>
                </a:lnTo>
                <a:lnTo>
                  <a:pt x="2" y="1027"/>
                </a:lnTo>
                <a:lnTo>
                  <a:pt x="4" y="1022"/>
                </a:lnTo>
                <a:lnTo>
                  <a:pt x="7" y="1018"/>
                </a:lnTo>
                <a:lnTo>
                  <a:pt x="7" y="1015"/>
                </a:lnTo>
                <a:lnTo>
                  <a:pt x="9" y="1011"/>
                </a:lnTo>
                <a:lnTo>
                  <a:pt x="9" y="1006"/>
                </a:lnTo>
                <a:lnTo>
                  <a:pt x="12" y="1003"/>
                </a:lnTo>
                <a:lnTo>
                  <a:pt x="12" y="999"/>
                </a:lnTo>
                <a:lnTo>
                  <a:pt x="14" y="994"/>
                </a:lnTo>
                <a:lnTo>
                  <a:pt x="16" y="992"/>
                </a:lnTo>
                <a:lnTo>
                  <a:pt x="16" y="987"/>
                </a:lnTo>
                <a:lnTo>
                  <a:pt x="19" y="982"/>
                </a:lnTo>
                <a:lnTo>
                  <a:pt x="21" y="980"/>
                </a:lnTo>
                <a:lnTo>
                  <a:pt x="21" y="975"/>
                </a:lnTo>
                <a:lnTo>
                  <a:pt x="23" y="970"/>
                </a:lnTo>
                <a:lnTo>
                  <a:pt x="26" y="968"/>
                </a:lnTo>
                <a:lnTo>
                  <a:pt x="26" y="963"/>
                </a:lnTo>
                <a:lnTo>
                  <a:pt x="28" y="959"/>
                </a:lnTo>
                <a:lnTo>
                  <a:pt x="30" y="956"/>
                </a:lnTo>
                <a:lnTo>
                  <a:pt x="30" y="952"/>
                </a:lnTo>
                <a:lnTo>
                  <a:pt x="33" y="947"/>
                </a:lnTo>
                <a:lnTo>
                  <a:pt x="33" y="944"/>
                </a:lnTo>
                <a:lnTo>
                  <a:pt x="35" y="940"/>
                </a:lnTo>
                <a:lnTo>
                  <a:pt x="38" y="935"/>
                </a:lnTo>
                <a:lnTo>
                  <a:pt x="38" y="933"/>
                </a:lnTo>
                <a:lnTo>
                  <a:pt x="40" y="928"/>
                </a:lnTo>
                <a:lnTo>
                  <a:pt x="42" y="923"/>
                </a:lnTo>
                <a:lnTo>
                  <a:pt x="45" y="918"/>
                </a:lnTo>
                <a:lnTo>
                  <a:pt x="45" y="916"/>
                </a:lnTo>
                <a:lnTo>
                  <a:pt x="47" y="911"/>
                </a:lnTo>
                <a:lnTo>
                  <a:pt x="49" y="907"/>
                </a:lnTo>
                <a:lnTo>
                  <a:pt x="52" y="904"/>
                </a:lnTo>
                <a:lnTo>
                  <a:pt x="52" y="900"/>
                </a:lnTo>
                <a:lnTo>
                  <a:pt x="54" y="895"/>
                </a:lnTo>
                <a:lnTo>
                  <a:pt x="56" y="892"/>
                </a:lnTo>
                <a:lnTo>
                  <a:pt x="59" y="888"/>
                </a:lnTo>
                <a:lnTo>
                  <a:pt x="61" y="883"/>
                </a:lnTo>
                <a:lnTo>
                  <a:pt x="61" y="878"/>
                </a:lnTo>
                <a:lnTo>
                  <a:pt x="63" y="876"/>
                </a:lnTo>
                <a:lnTo>
                  <a:pt x="66" y="871"/>
                </a:lnTo>
                <a:lnTo>
                  <a:pt x="68" y="866"/>
                </a:lnTo>
                <a:lnTo>
                  <a:pt x="71" y="864"/>
                </a:lnTo>
                <a:lnTo>
                  <a:pt x="73" y="859"/>
                </a:lnTo>
                <a:lnTo>
                  <a:pt x="73" y="855"/>
                </a:lnTo>
                <a:lnTo>
                  <a:pt x="75" y="850"/>
                </a:lnTo>
                <a:lnTo>
                  <a:pt x="78" y="848"/>
                </a:lnTo>
                <a:lnTo>
                  <a:pt x="80" y="843"/>
                </a:lnTo>
                <a:lnTo>
                  <a:pt x="82" y="838"/>
                </a:lnTo>
                <a:lnTo>
                  <a:pt x="85" y="836"/>
                </a:lnTo>
                <a:lnTo>
                  <a:pt x="87" y="831"/>
                </a:lnTo>
                <a:lnTo>
                  <a:pt x="89" y="826"/>
                </a:lnTo>
                <a:lnTo>
                  <a:pt x="92" y="822"/>
                </a:lnTo>
                <a:lnTo>
                  <a:pt x="94" y="819"/>
                </a:lnTo>
                <a:lnTo>
                  <a:pt x="94" y="815"/>
                </a:lnTo>
                <a:lnTo>
                  <a:pt x="97" y="810"/>
                </a:lnTo>
                <a:lnTo>
                  <a:pt x="99" y="805"/>
                </a:lnTo>
                <a:lnTo>
                  <a:pt x="101" y="803"/>
                </a:lnTo>
                <a:lnTo>
                  <a:pt x="104" y="798"/>
                </a:lnTo>
                <a:lnTo>
                  <a:pt x="106" y="793"/>
                </a:lnTo>
                <a:lnTo>
                  <a:pt x="108" y="791"/>
                </a:lnTo>
                <a:lnTo>
                  <a:pt x="111" y="786"/>
                </a:lnTo>
                <a:lnTo>
                  <a:pt x="113" y="781"/>
                </a:lnTo>
                <a:lnTo>
                  <a:pt x="115" y="779"/>
                </a:lnTo>
                <a:lnTo>
                  <a:pt x="120" y="774"/>
                </a:lnTo>
                <a:lnTo>
                  <a:pt x="123" y="770"/>
                </a:lnTo>
                <a:lnTo>
                  <a:pt x="125" y="765"/>
                </a:lnTo>
                <a:lnTo>
                  <a:pt x="127" y="763"/>
                </a:lnTo>
                <a:lnTo>
                  <a:pt x="130" y="758"/>
                </a:lnTo>
                <a:lnTo>
                  <a:pt x="132" y="753"/>
                </a:lnTo>
                <a:lnTo>
                  <a:pt x="134" y="751"/>
                </a:lnTo>
                <a:lnTo>
                  <a:pt x="137" y="746"/>
                </a:lnTo>
                <a:lnTo>
                  <a:pt x="139" y="744"/>
                </a:lnTo>
                <a:lnTo>
                  <a:pt x="141" y="739"/>
                </a:lnTo>
                <a:lnTo>
                  <a:pt x="144" y="734"/>
                </a:lnTo>
                <a:lnTo>
                  <a:pt x="149" y="732"/>
                </a:lnTo>
                <a:lnTo>
                  <a:pt x="151" y="727"/>
                </a:lnTo>
                <a:lnTo>
                  <a:pt x="153" y="722"/>
                </a:lnTo>
                <a:lnTo>
                  <a:pt x="156" y="720"/>
                </a:lnTo>
                <a:lnTo>
                  <a:pt x="158" y="715"/>
                </a:lnTo>
                <a:lnTo>
                  <a:pt x="163" y="711"/>
                </a:lnTo>
                <a:lnTo>
                  <a:pt x="165" y="708"/>
                </a:lnTo>
                <a:lnTo>
                  <a:pt x="167" y="704"/>
                </a:lnTo>
                <a:lnTo>
                  <a:pt x="170" y="699"/>
                </a:lnTo>
                <a:lnTo>
                  <a:pt x="175" y="696"/>
                </a:lnTo>
                <a:lnTo>
                  <a:pt x="177" y="692"/>
                </a:lnTo>
                <a:lnTo>
                  <a:pt x="179" y="687"/>
                </a:lnTo>
                <a:lnTo>
                  <a:pt x="184" y="685"/>
                </a:lnTo>
                <a:lnTo>
                  <a:pt x="186" y="680"/>
                </a:lnTo>
                <a:lnTo>
                  <a:pt x="189" y="678"/>
                </a:lnTo>
                <a:lnTo>
                  <a:pt x="193" y="673"/>
                </a:lnTo>
                <a:lnTo>
                  <a:pt x="196" y="668"/>
                </a:lnTo>
                <a:lnTo>
                  <a:pt x="198" y="666"/>
                </a:lnTo>
                <a:lnTo>
                  <a:pt x="203" y="661"/>
                </a:lnTo>
                <a:lnTo>
                  <a:pt x="205" y="656"/>
                </a:lnTo>
                <a:lnTo>
                  <a:pt x="210" y="654"/>
                </a:lnTo>
                <a:lnTo>
                  <a:pt x="212" y="649"/>
                </a:lnTo>
                <a:lnTo>
                  <a:pt x="215" y="647"/>
                </a:lnTo>
                <a:lnTo>
                  <a:pt x="219" y="642"/>
                </a:lnTo>
                <a:lnTo>
                  <a:pt x="222" y="637"/>
                </a:lnTo>
                <a:lnTo>
                  <a:pt x="226" y="635"/>
                </a:lnTo>
                <a:lnTo>
                  <a:pt x="229" y="630"/>
                </a:lnTo>
                <a:lnTo>
                  <a:pt x="234" y="628"/>
                </a:lnTo>
                <a:lnTo>
                  <a:pt x="236" y="623"/>
                </a:lnTo>
                <a:lnTo>
                  <a:pt x="241" y="619"/>
                </a:lnTo>
                <a:lnTo>
                  <a:pt x="243" y="616"/>
                </a:lnTo>
                <a:lnTo>
                  <a:pt x="248" y="611"/>
                </a:lnTo>
                <a:lnTo>
                  <a:pt x="252" y="607"/>
                </a:lnTo>
                <a:lnTo>
                  <a:pt x="255" y="604"/>
                </a:lnTo>
                <a:lnTo>
                  <a:pt x="260" y="600"/>
                </a:lnTo>
                <a:lnTo>
                  <a:pt x="262" y="597"/>
                </a:lnTo>
                <a:lnTo>
                  <a:pt x="267" y="593"/>
                </a:lnTo>
                <a:lnTo>
                  <a:pt x="271" y="588"/>
                </a:lnTo>
                <a:lnTo>
                  <a:pt x="276" y="585"/>
                </a:lnTo>
                <a:lnTo>
                  <a:pt x="278" y="581"/>
                </a:lnTo>
                <a:lnTo>
                  <a:pt x="283" y="578"/>
                </a:lnTo>
                <a:lnTo>
                  <a:pt x="288" y="574"/>
                </a:lnTo>
                <a:lnTo>
                  <a:pt x="293" y="569"/>
                </a:lnTo>
                <a:lnTo>
                  <a:pt x="295" y="567"/>
                </a:lnTo>
                <a:lnTo>
                  <a:pt x="300" y="562"/>
                </a:lnTo>
                <a:lnTo>
                  <a:pt x="304" y="559"/>
                </a:lnTo>
                <a:lnTo>
                  <a:pt x="309" y="555"/>
                </a:lnTo>
                <a:lnTo>
                  <a:pt x="314" y="550"/>
                </a:lnTo>
                <a:lnTo>
                  <a:pt x="319" y="548"/>
                </a:lnTo>
                <a:lnTo>
                  <a:pt x="321" y="543"/>
                </a:lnTo>
                <a:lnTo>
                  <a:pt x="326" y="541"/>
                </a:lnTo>
                <a:lnTo>
                  <a:pt x="330" y="536"/>
                </a:lnTo>
                <a:lnTo>
                  <a:pt x="335" y="531"/>
                </a:lnTo>
                <a:lnTo>
                  <a:pt x="340" y="529"/>
                </a:lnTo>
                <a:lnTo>
                  <a:pt x="345" y="524"/>
                </a:lnTo>
                <a:lnTo>
                  <a:pt x="349" y="522"/>
                </a:lnTo>
                <a:lnTo>
                  <a:pt x="354" y="517"/>
                </a:lnTo>
                <a:lnTo>
                  <a:pt x="359" y="515"/>
                </a:lnTo>
                <a:lnTo>
                  <a:pt x="364" y="510"/>
                </a:lnTo>
                <a:lnTo>
                  <a:pt x="368" y="505"/>
                </a:lnTo>
                <a:lnTo>
                  <a:pt x="373" y="503"/>
                </a:lnTo>
                <a:lnTo>
                  <a:pt x="380" y="498"/>
                </a:lnTo>
                <a:lnTo>
                  <a:pt x="385" y="496"/>
                </a:lnTo>
                <a:lnTo>
                  <a:pt x="389" y="491"/>
                </a:lnTo>
                <a:lnTo>
                  <a:pt x="394" y="486"/>
                </a:lnTo>
                <a:lnTo>
                  <a:pt x="399" y="484"/>
                </a:lnTo>
                <a:lnTo>
                  <a:pt x="406" y="479"/>
                </a:lnTo>
                <a:lnTo>
                  <a:pt x="411" y="477"/>
                </a:lnTo>
                <a:lnTo>
                  <a:pt x="415" y="472"/>
                </a:lnTo>
                <a:lnTo>
                  <a:pt x="420" y="470"/>
                </a:lnTo>
                <a:lnTo>
                  <a:pt x="427" y="465"/>
                </a:lnTo>
                <a:lnTo>
                  <a:pt x="432" y="460"/>
                </a:lnTo>
                <a:lnTo>
                  <a:pt x="439" y="458"/>
                </a:lnTo>
                <a:lnTo>
                  <a:pt x="444" y="453"/>
                </a:lnTo>
                <a:lnTo>
                  <a:pt x="449" y="451"/>
                </a:lnTo>
                <a:lnTo>
                  <a:pt x="456" y="446"/>
                </a:lnTo>
                <a:lnTo>
                  <a:pt x="460" y="441"/>
                </a:lnTo>
                <a:lnTo>
                  <a:pt x="467" y="439"/>
                </a:lnTo>
                <a:lnTo>
                  <a:pt x="472" y="434"/>
                </a:lnTo>
                <a:lnTo>
                  <a:pt x="479" y="432"/>
                </a:lnTo>
                <a:lnTo>
                  <a:pt x="484" y="427"/>
                </a:lnTo>
                <a:lnTo>
                  <a:pt x="491" y="425"/>
                </a:lnTo>
                <a:lnTo>
                  <a:pt x="498" y="420"/>
                </a:lnTo>
                <a:lnTo>
                  <a:pt x="503" y="415"/>
                </a:lnTo>
                <a:lnTo>
                  <a:pt x="510" y="413"/>
                </a:lnTo>
                <a:lnTo>
                  <a:pt x="517" y="408"/>
                </a:lnTo>
                <a:lnTo>
                  <a:pt x="522" y="406"/>
                </a:lnTo>
                <a:lnTo>
                  <a:pt x="529" y="401"/>
                </a:lnTo>
                <a:lnTo>
                  <a:pt x="536" y="399"/>
                </a:lnTo>
                <a:lnTo>
                  <a:pt x="543" y="394"/>
                </a:lnTo>
                <a:lnTo>
                  <a:pt x="550" y="392"/>
                </a:lnTo>
                <a:lnTo>
                  <a:pt x="557" y="387"/>
                </a:lnTo>
                <a:lnTo>
                  <a:pt x="562" y="382"/>
                </a:lnTo>
                <a:lnTo>
                  <a:pt x="569" y="380"/>
                </a:lnTo>
                <a:lnTo>
                  <a:pt x="576" y="375"/>
                </a:lnTo>
                <a:lnTo>
                  <a:pt x="583" y="373"/>
                </a:lnTo>
                <a:lnTo>
                  <a:pt x="590" y="368"/>
                </a:lnTo>
                <a:lnTo>
                  <a:pt x="597" y="366"/>
                </a:lnTo>
                <a:lnTo>
                  <a:pt x="604" y="361"/>
                </a:lnTo>
                <a:lnTo>
                  <a:pt x="612" y="359"/>
                </a:lnTo>
                <a:lnTo>
                  <a:pt x="621" y="354"/>
                </a:lnTo>
                <a:lnTo>
                  <a:pt x="628" y="352"/>
                </a:lnTo>
                <a:lnTo>
                  <a:pt x="635" y="347"/>
                </a:lnTo>
                <a:lnTo>
                  <a:pt x="642" y="345"/>
                </a:lnTo>
                <a:lnTo>
                  <a:pt x="652" y="340"/>
                </a:lnTo>
                <a:lnTo>
                  <a:pt x="659" y="337"/>
                </a:lnTo>
                <a:lnTo>
                  <a:pt x="666" y="333"/>
                </a:lnTo>
                <a:lnTo>
                  <a:pt x="673" y="330"/>
                </a:lnTo>
                <a:lnTo>
                  <a:pt x="682" y="326"/>
                </a:lnTo>
                <a:lnTo>
                  <a:pt x="690" y="323"/>
                </a:lnTo>
                <a:lnTo>
                  <a:pt x="699" y="319"/>
                </a:lnTo>
                <a:lnTo>
                  <a:pt x="706" y="316"/>
                </a:lnTo>
                <a:lnTo>
                  <a:pt x="715" y="311"/>
                </a:lnTo>
                <a:lnTo>
                  <a:pt x="723" y="309"/>
                </a:lnTo>
                <a:lnTo>
                  <a:pt x="732" y="304"/>
                </a:lnTo>
                <a:lnTo>
                  <a:pt x="741" y="302"/>
                </a:lnTo>
                <a:lnTo>
                  <a:pt x="749" y="297"/>
                </a:lnTo>
                <a:lnTo>
                  <a:pt x="758" y="295"/>
                </a:lnTo>
                <a:lnTo>
                  <a:pt x="767" y="293"/>
                </a:lnTo>
                <a:lnTo>
                  <a:pt x="775" y="288"/>
                </a:lnTo>
                <a:lnTo>
                  <a:pt x="784" y="285"/>
                </a:lnTo>
                <a:lnTo>
                  <a:pt x="793" y="281"/>
                </a:lnTo>
                <a:lnTo>
                  <a:pt x="803" y="278"/>
                </a:lnTo>
                <a:lnTo>
                  <a:pt x="812" y="274"/>
                </a:lnTo>
                <a:lnTo>
                  <a:pt x="822" y="271"/>
                </a:lnTo>
                <a:lnTo>
                  <a:pt x="831" y="267"/>
                </a:lnTo>
                <a:lnTo>
                  <a:pt x="841" y="264"/>
                </a:lnTo>
                <a:lnTo>
                  <a:pt x="850" y="260"/>
                </a:lnTo>
                <a:lnTo>
                  <a:pt x="860" y="257"/>
                </a:lnTo>
                <a:lnTo>
                  <a:pt x="871" y="252"/>
                </a:lnTo>
                <a:lnTo>
                  <a:pt x="881" y="250"/>
                </a:lnTo>
                <a:lnTo>
                  <a:pt x="890" y="248"/>
                </a:lnTo>
                <a:lnTo>
                  <a:pt x="900" y="243"/>
                </a:lnTo>
                <a:lnTo>
                  <a:pt x="912" y="241"/>
                </a:lnTo>
                <a:lnTo>
                  <a:pt x="921" y="236"/>
                </a:lnTo>
                <a:lnTo>
                  <a:pt x="933" y="234"/>
                </a:lnTo>
                <a:lnTo>
                  <a:pt x="942" y="229"/>
                </a:lnTo>
                <a:lnTo>
                  <a:pt x="954" y="226"/>
                </a:lnTo>
                <a:lnTo>
                  <a:pt x="964" y="224"/>
                </a:lnTo>
                <a:lnTo>
                  <a:pt x="975" y="219"/>
                </a:lnTo>
                <a:lnTo>
                  <a:pt x="987" y="217"/>
                </a:lnTo>
                <a:lnTo>
                  <a:pt x="997" y="212"/>
                </a:lnTo>
                <a:lnTo>
                  <a:pt x="1008" y="210"/>
                </a:lnTo>
                <a:lnTo>
                  <a:pt x="1020" y="208"/>
                </a:lnTo>
                <a:lnTo>
                  <a:pt x="1032" y="203"/>
                </a:lnTo>
                <a:lnTo>
                  <a:pt x="1044" y="200"/>
                </a:lnTo>
                <a:lnTo>
                  <a:pt x="1053" y="196"/>
                </a:lnTo>
                <a:lnTo>
                  <a:pt x="1067" y="193"/>
                </a:lnTo>
                <a:lnTo>
                  <a:pt x="1079" y="191"/>
                </a:lnTo>
                <a:lnTo>
                  <a:pt x="1091" y="186"/>
                </a:lnTo>
                <a:lnTo>
                  <a:pt x="1103" y="184"/>
                </a:lnTo>
                <a:lnTo>
                  <a:pt x="1115" y="182"/>
                </a:lnTo>
                <a:lnTo>
                  <a:pt x="1127" y="177"/>
                </a:lnTo>
                <a:lnTo>
                  <a:pt x="1141" y="174"/>
                </a:lnTo>
                <a:lnTo>
                  <a:pt x="1153" y="172"/>
                </a:lnTo>
                <a:lnTo>
                  <a:pt x="1164" y="167"/>
                </a:lnTo>
                <a:lnTo>
                  <a:pt x="1179" y="165"/>
                </a:lnTo>
                <a:lnTo>
                  <a:pt x="1190" y="163"/>
                </a:lnTo>
                <a:lnTo>
                  <a:pt x="1204" y="158"/>
                </a:lnTo>
                <a:lnTo>
                  <a:pt x="1216" y="156"/>
                </a:lnTo>
                <a:lnTo>
                  <a:pt x="1230" y="153"/>
                </a:lnTo>
                <a:lnTo>
                  <a:pt x="1245" y="151"/>
                </a:lnTo>
                <a:lnTo>
                  <a:pt x="1259" y="146"/>
                </a:lnTo>
                <a:lnTo>
                  <a:pt x="1273" y="144"/>
                </a:lnTo>
                <a:lnTo>
                  <a:pt x="1287" y="141"/>
                </a:lnTo>
                <a:lnTo>
                  <a:pt x="1301" y="137"/>
                </a:lnTo>
                <a:lnTo>
                  <a:pt x="1316" y="134"/>
                </a:lnTo>
                <a:lnTo>
                  <a:pt x="1330" y="132"/>
                </a:lnTo>
                <a:lnTo>
                  <a:pt x="1344" y="130"/>
                </a:lnTo>
                <a:lnTo>
                  <a:pt x="1358" y="125"/>
                </a:lnTo>
                <a:lnTo>
                  <a:pt x="1372" y="123"/>
                </a:lnTo>
                <a:lnTo>
                  <a:pt x="1389" y="120"/>
                </a:lnTo>
                <a:lnTo>
                  <a:pt x="1403" y="118"/>
                </a:lnTo>
                <a:lnTo>
                  <a:pt x="1419" y="115"/>
                </a:lnTo>
                <a:lnTo>
                  <a:pt x="1434" y="111"/>
                </a:lnTo>
                <a:lnTo>
                  <a:pt x="1450" y="108"/>
                </a:lnTo>
                <a:lnTo>
                  <a:pt x="1464" y="106"/>
                </a:lnTo>
                <a:lnTo>
                  <a:pt x="1481" y="104"/>
                </a:lnTo>
                <a:lnTo>
                  <a:pt x="1497" y="101"/>
                </a:lnTo>
                <a:lnTo>
                  <a:pt x="1514" y="99"/>
                </a:lnTo>
                <a:lnTo>
                  <a:pt x="1530" y="94"/>
                </a:lnTo>
                <a:lnTo>
                  <a:pt x="1547" y="92"/>
                </a:lnTo>
                <a:lnTo>
                  <a:pt x="1564" y="89"/>
                </a:lnTo>
                <a:lnTo>
                  <a:pt x="1580" y="87"/>
                </a:lnTo>
                <a:lnTo>
                  <a:pt x="1597" y="85"/>
                </a:lnTo>
                <a:lnTo>
                  <a:pt x="1616" y="82"/>
                </a:lnTo>
                <a:lnTo>
                  <a:pt x="1632" y="80"/>
                </a:lnTo>
                <a:lnTo>
                  <a:pt x="1649" y="75"/>
                </a:lnTo>
                <a:lnTo>
                  <a:pt x="1667" y="73"/>
                </a:lnTo>
                <a:lnTo>
                  <a:pt x="1686" y="71"/>
                </a:lnTo>
                <a:lnTo>
                  <a:pt x="1703" y="68"/>
                </a:lnTo>
                <a:lnTo>
                  <a:pt x="1722" y="66"/>
                </a:lnTo>
                <a:lnTo>
                  <a:pt x="1741" y="63"/>
                </a:lnTo>
                <a:lnTo>
                  <a:pt x="1760" y="61"/>
                </a:lnTo>
                <a:lnTo>
                  <a:pt x="1779" y="59"/>
                </a:lnTo>
                <a:lnTo>
                  <a:pt x="1797" y="56"/>
                </a:lnTo>
                <a:lnTo>
                  <a:pt x="1816" y="54"/>
                </a:lnTo>
                <a:lnTo>
                  <a:pt x="1835" y="52"/>
                </a:lnTo>
                <a:lnTo>
                  <a:pt x="1854" y="49"/>
                </a:lnTo>
                <a:lnTo>
                  <a:pt x="1875" y="47"/>
                </a:lnTo>
                <a:lnTo>
                  <a:pt x="1894" y="45"/>
                </a:lnTo>
                <a:lnTo>
                  <a:pt x="1916" y="42"/>
                </a:lnTo>
                <a:lnTo>
                  <a:pt x="1934" y="38"/>
                </a:lnTo>
                <a:lnTo>
                  <a:pt x="1956" y="35"/>
                </a:lnTo>
                <a:lnTo>
                  <a:pt x="1977" y="35"/>
                </a:lnTo>
                <a:lnTo>
                  <a:pt x="1998" y="33"/>
                </a:lnTo>
                <a:lnTo>
                  <a:pt x="2019" y="30"/>
                </a:lnTo>
                <a:lnTo>
                  <a:pt x="2041" y="28"/>
                </a:lnTo>
                <a:lnTo>
                  <a:pt x="2062" y="26"/>
                </a:lnTo>
                <a:lnTo>
                  <a:pt x="2083" y="23"/>
                </a:lnTo>
                <a:lnTo>
                  <a:pt x="2107" y="21"/>
                </a:lnTo>
                <a:lnTo>
                  <a:pt x="2128" y="19"/>
                </a:lnTo>
                <a:lnTo>
                  <a:pt x="2152" y="16"/>
                </a:lnTo>
                <a:lnTo>
                  <a:pt x="2173" y="14"/>
                </a:lnTo>
                <a:lnTo>
                  <a:pt x="2197" y="14"/>
                </a:lnTo>
                <a:lnTo>
                  <a:pt x="2220" y="12"/>
                </a:lnTo>
                <a:lnTo>
                  <a:pt x="2244" y="9"/>
                </a:lnTo>
                <a:lnTo>
                  <a:pt x="2268" y="7"/>
                </a:lnTo>
                <a:lnTo>
                  <a:pt x="2291" y="4"/>
                </a:lnTo>
                <a:lnTo>
                  <a:pt x="2315" y="4"/>
                </a:lnTo>
                <a:lnTo>
                  <a:pt x="2338" y="2"/>
                </a:lnTo>
                <a:lnTo>
                  <a:pt x="2364" y="0"/>
                </a:lnTo>
                <a:lnTo>
                  <a:pt x="2388" y="0"/>
                </a:lnTo>
              </a:path>
            </a:pathLst>
          </a:custGeom>
          <a:noFill/>
          <a:ln w="25400" cap="flat">
            <a:solidFill>
              <a:srgbClr val="B2B2B2"/>
            </a:solidFill>
            <a:prstDash val="solid"/>
            <a:round/>
            <a:headEnd/>
            <a:tailEnd/>
          </a:ln>
        </p:spPr>
        <p:txBody>
          <a:bodyPr/>
          <a:lstStyle/>
          <a:p>
            <a:endParaRPr lang="de-DE">
              <a:latin typeface="+mn-lt"/>
            </a:endParaRPr>
          </a:p>
        </p:txBody>
      </p:sp>
      <p:sp>
        <p:nvSpPr>
          <p:cNvPr id="14" name="Freeform 30535"/>
          <p:cNvSpPr>
            <a:spLocks/>
          </p:cNvSpPr>
          <p:nvPr/>
        </p:nvSpPr>
        <p:spPr bwMode="auto">
          <a:xfrm>
            <a:off x="3492536" y="3298298"/>
            <a:ext cx="187325" cy="1387475"/>
          </a:xfrm>
          <a:custGeom>
            <a:avLst/>
            <a:gdLst/>
            <a:ahLst/>
            <a:cxnLst>
              <a:cxn ang="0">
                <a:pos x="0" y="921"/>
              </a:cxn>
              <a:cxn ang="0">
                <a:pos x="2" y="883"/>
              </a:cxn>
              <a:cxn ang="0">
                <a:pos x="2" y="857"/>
              </a:cxn>
              <a:cxn ang="0">
                <a:pos x="5" y="827"/>
              </a:cxn>
              <a:cxn ang="0">
                <a:pos x="5" y="805"/>
              </a:cxn>
              <a:cxn ang="0">
                <a:pos x="7" y="779"/>
              </a:cxn>
              <a:cxn ang="0">
                <a:pos x="7" y="763"/>
              </a:cxn>
              <a:cxn ang="0">
                <a:pos x="9" y="742"/>
              </a:cxn>
              <a:cxn ang="0">
                <a:pos x="9" y="725"/>
              </a:cxn>
              <a:cxn ang="0">
                <a:pos x="12" y="706"/>
              </a:cxn>
              <a:cxn ang="0">
                <a:pos x="12" y="692"/>
              </a:cxn>
              <a:cxn ang="0">
                <a:pos x="14" y="675"/>
              </a:cxn>
              <a:cxn ang="0">
                <a:pos x="14" y="661"/>
              </a:cxn>
              <a:cxn ang="0">
                <a:pos x="16" y="647"/>
              </a:cxn>
              <a:cxn ang="0">
                <a:pos x="16" y="633"/>
              </a:cxn>
              <a:cxn ang="0">
                <a:pos x="19" y="619"/>
              </a:cxn>
              <a:cxn ang="0">
                <a:pos x="19" y="605"/>
              </a:cxn>
              <a:cxn ang="0">
                <a:pos x="21" y="590"/>
              </a:cxn>
              <a:cxn ang="0">
                <a:pos x="21" y="579"/>
              </a:cxn>
              <a:cxn ang="0">
                <a:pos x="23" y="567"/>
              </a:cxn>
              <a:cxn ang="0">
                <a:pos x="23" y="555"/>
              </a:cxn>
              <a:cxn ang="0">
                <a:pos x="26" y="541"/>
              </a:cxn>
              <a:cxn ang="0">
                <a:pos x="26" y="529"/>
              </a:cxn>
              <a:cxn ang="0">
                <a:pos x="28" y="515"/>
              </a:cxn>
              <a:cxn ang="0">
                <a:pos x="30" y="501"/>
              </a:cxn>
              <a:cxn ang="0">
                <a:pos x="30" y="486"/>
              </a:cxn>
              <a:cxn ang="0">
                <a:pos x="33" y="470"/>
              </a:cxn>
              <a:cxn ang="0">
                <a:pos x="35" y="456"/>
              </a:cxn>
              <a:cxn ang="0">
                <a:pos x="35" y="442"/>
              </a:cxn>
              <a:cxn ang="0">
                <a:pos x="38" y="425"/>
              </a:cxn>
              <a:cxn ang="0">
                <a:pos x="40" y="411"/>
              </a:cxn>
              <a:cxn ang="0">
                <a:pos x="42" y="394"/>
              </a:cxn>
              <a:cxn ang="0">
                <a:pos x="45" y="378"/>
              </a:cxn>
              <a:cxn ang="0">
                <a:pos x="47" y="364"/>
              </a:cxn>
              <a:cxn ang="0">
                <a:pos x="49" y="347"/>
              </a:cxn>
              <a:cxn ang="0">
                <a:pos x="52" y="331"/>
              </a:cxn>
              <a:cxn ang="0">
                <a:pos x="54" y="314"/>
              </a:cxn>
              <a:cxn ang="0">
                <a:pos x="56" y="297"/>
              </a:cxn>
              <a:cxn ang="0">
                <a:pos x="59" y="281"/>
              </a:cxn>
              <a:cxn ang="0">
                <a:pos x="64" y="264"/>
              </a:cxn>
              <a:cxn ang="0">
                <a:pos x="66" y="246"/>
              </a:cxn>
              <a:cxn ang="0">
                <a:pos x="68" y="229"/>
              </a:cxn>
              <a:cxn ang="0">
                <a:pos x="73" y="210"/>
              </a:cxn>
              <a:cxn ang="0">
                <a:pos x="78" y="194"/>
              </a:cxn>
              <a:cxn ang="0">
                <a:pos x="80" y="175"/>
              </a:cxn>
              <a:cxn ang="0">
                <a:pos x="85" y="156"/>
              </a:cxn>
              <a:cxn ang="0">
                <a:pos x="90" y="139"/>
              </a:cxn>
              <a:cxn ang="0">
                <a:pos x="94" y="120"/>
              </a:cxn>
              <a:cxn ang="0">
                <a:pos x="99" y="101"/>
              </a:cxn>
              <a:cxn ang="0">
                <a:pos x="104" y="83"/>
              </a:cxn>
              <a:cxn ang="0">
                <a:pos x="108" y="64"/>
              </a:cxn>
              <a:cxn ang="0">
                <a:pos x="116" y="45"/>
              </a:cxn>
              <a:cxn ang="0">
                <a:pos x="120" y="26"/>
              </a:cxn>
              <a:cxn ang="0">
                <a:pos x="127" y="7"/>
              </a:cxn>
            </a:cxnLst>
            <a:rect l="0" t="0" r="r" b="b"/>
            <a:pathLst>
              <a:path w="130" h="952">
                <a:moveTo>
                  <a:pt x="0" y="952"/>
                </a:moveTo>
                <a:lnTo>
                  <a:pt x="0" y="935"/>
                </a:lnTo>
                <a:lnTo>
                  <a:pt x="0" y="935"/>
                </a:lnTo>
                <a:lnTo>
                  <a:pt x="0" y="921"/>
                </a:lnTo>
                <a:lnTo>
                  <a:pt x="0" y="921"/>
                </a:lnTo>
                <a:lnTo>
                  <a:pt x="0" y="907"/>
                </a:lnTo>
                <a:lnTo>
                  <a:pt x="2" y="907"/>
                </a:lnTo>
                <a:lnTo>
                  <a:pt x="2" y="895"/>
                </a:lnTo>
                <a:lnTo>
                  <a:pt x="2" y="895"/>
                </a:lnTo>
                <a:lnTo>
                  <a:pt x="2" y="883"/>
                </a:lnTo>
                <a:lnTo>
                  <a:pt x="2" y="883"/>
                </a:lnTo>
                <a:lnTo>
                  <a:pt x="2" y="869"/>
                </a:lnTo>
                <a:lnTo>
                  <a:pt x="2" y="869"/>
                </a:lnTo>
                <a:lnTo>
                  <a:pt x="2" y="857"/>
                </a:lnTo>
                <a:lnTo>
                  <a:pt x="2" y="857"/>
                </a:lnTo>
                <a:lnTo>
                  <a:pt x="2" y="848"/>
                </a:lnTo>
                <a:lnTo>
                  <a:pt x="5" y="845"/>
                </a:lnTo>
                <a:lnTo>
                  <a:pt x="5" y="836"/>
                </a:lnTo>
                <a:lnTo>
                  <a:pt x="5" y="836"/>
                </a:lnTo>
                <a:lnTo>
                  <a:pt x="5" y="827"/>
                </a:lnTo>
                <a:lnTo>
                  <a:pt x="5" y="827"/>
                </a:lnTo>
                <a:lnTo>
                  <a:pt x="5" y="817"/>
                </a:lnTo>
                <a:lnTo>
                  <a:pt x="5" y="815"/>
                </a:lnTo>
                <a:lnTo>
                  <a:pt x="5" y="808"/>
                </a:lnTo>
                <a:lnTo>
                  <a:pt x="5" y="805"/>
                </a:lnTo>
                <a:lnTo>
                  <a:pt x="5" y="798"/>
                </a:lnTo>
                <a:lnTo>
                  <a:pt x="7" y="796"/>
                </a:lnTo>
                <a:lnTo>
                  <a:pt x="7" y="789"/>
                </a:lnTo>
                <a:lnTo>
                  <a:pt x="7" y="789"/>
                </a:lnTo>
                <a:lnTo>
                  <a:pt x="7" y="779"/>
                </a:lnTo>
                <a:lnTo>
                  <a:pt x="7" y="779"/>
                </a:lnTo>
                <a:lnTo>
                  <a:pt x="7" y="772"/>
                </a:lnTo>
                <a:lnTo>
                  <a:pt x="7" y="770"/>
                </a:lnTo>
                <a:lnTo>
                  <a:pt x="7" y="763"/>
                </a:lnTo>
                <a:lnTo>
                  <a:pt x="7" y="763"/>
                </a:lnTo>
                <a:lnTo>
                  <a:pt x="7" y="756"/>
                </a:lnTo>
                <a:lnTo>
                  <a:pt x="9" y="756"/>
                </a:lnTo>
                <a:lnTo>
                  <a:pt x="9" y="749"/>
                </a:lnTo>
                <a:lnTo>
                  <a:pt x="9" y="746"/>
                </a:lnTo>
                <a:lnTo>
                  <a:pt x="9" y="742"/>
                </a:lnTo>
                <a:lnTo>
                  <a:pt x="9" y="739"/>
                </a:lnTo>
                <a:lnTo>
                  <a:pt x="9" y="734"/>
                </a:lnTo>
                <a:lnTo>
                  <a:pt x="9" y="732"/>
                </a:lnTo>
                <a:lnTo>
                  <a:pt x="9" y="727"/>
                </a:lnTo>
                <a:lnTo>
                  <a:pt x="9" y="725"/>
                </a:lnTo>
                <a:lnTo>
                  <a:pt x="9" y="720"/>
                </a:lnTo>
                <a:lnTo>
                  <a:pt x="12" y="718"/>
                </a:lnTo>
                <a:lnTo>
                  <a:pt x="12" y="713"/>
                </a:lnTo>
                <a:lnTo>
                  <a:pt x="12" y="711"/>
                </a:lnTo>
                <a:lnTo>
                  <a:pt x="12" y="706"/>
                </a:lnTo>
                <a:lnTo>
                  <a:pt x="12" y="704"/>
                </a:lnTo>
                <a:lnTo>
                  <a:pt x="12" y="699"/>
                </a:lnTo>
                <a:lnTo>
                  <a:pt x="12" y="699"/>
                </a:lnTo>
                <a:lnTo>
                  <a:pt x="12" y="692"/>
                </a:lnTo>
                <a:lnTo>
                  <a:pt x="12" y="692"/>
                </a:lnTo>
                <a:lnTo>
                  <a:pt x="12" y="687"/>
                </a:lnTo>
                <a:lnTo>
                  <a:pt x="14" y="685"/>
                </a:lnTo>
                <a:lnTo>
                  <a:pt x="14" y="680"/>
                </a:lnTo>
                <a:lnTo>
                  <a:pt x="14" y="678"/>
                </a:lnTo>
                <a:lnTo>
                  <a:pt x="14" y="675"/>
                </a:lnTo>
                <a:lnTo>
                  <a:pt x="14" y="673"/>
                </a:lnTo>
                <a:lnTo>
                  <a:pt x="14" y="671"/>
                </a:lnTo>
                <a:lnTo>
                  <a:pt x="14" y="668"/>
                </a:lnTo>
                <a:lnTo>
                  <a:pt x="14" y="661"/>
                </a:lnTo>
                <a:lnTo>
                  <a:pt x="14" y="661"/>
                </a:lnTo>
                <a:lnTo>
                  <a:pt x="14" y="656"/>
                </a:lnTo>
                <a:lnTo>
                  <a:pt x="16" y="654"/>
                </a:lnTo>
                <a:lnTo>
                  <a:pt x="16" y="652"/>
                </a:lnTo>
                <a:lnTo>
                  <a:pt x="16" y="649"/>
                </a:lnTo>
                <a:lnTo>
                  <a:pt x="16" y="647"/>
                </a:lnTo>
                <a:lnTo>
                  <a:pt x="16" y="645"/>
                </a:lnTo>
                <a:lnTo>
                  <a:pt x="16" y="640"/>
                </a:lnTo>
                <a:lnTo>
                  <a:pt x="16" y="640"/>
                </a:lnTo>
                <a:lnTo>
                  <a:pt x="16" y="635"/>
                </a:lnTo>
                <a:lnTo>
                  <a:pt x="16" y="633"/>
                </a:lnTo>
                <a:lnTo>
                  <a:pt x="16" y="628"/>
                </a:lnTo>
                <a:lnTo>
                  <a:pt x="19" y="626"/>
                </a:lnTo>
                <a:lnTo>
                  <a:pt x="19" y="623"/>
                </a:lnTo>
                <a:lnTo>
                  <a:pt x="19" y="623"/>
                </a:lnTo>
                <a:lnTo>
                  <a:pt x="19" y="619"/>
                </a:lnTo>
                <a:lnTo>
                  <a:pt x="19" y="616"/>
                </a:lnTo>
                <a:lnTo>
                  <a:pt x="19" y="614"/>
                </a:lnTo>
                <a:lnTo>
                  <a:pt x="19" y="612"/>
                </a:lnTo>
                <a:lnTo>
                  <a:pt x="19" y="607"/>
                </a:lnTo>
                <a:lnTo>
                  <a:pt x="19" y="605"/>
                </a:lnTo>
                <a:lnTo>
                  <a:pt x="19" y="602"/>
                </a:lnTo>
                <a:lnTo>
                  <a:pt x="21" y="600"/>
                </a:lnTo>
                <a:lnTo>
                  <a:pt x="21" y="597"/>
                </a:lnTo>
                <a:lnTo>
                  <a:pt x="21" y="595"/>
                </a:lnTo>
                <a:lnTo>
                  <a:pt x="21" y="590"/>
                </a:lnTo>
                <a:lnTo>
                  <a:pt x="21" y="588"/>
                </a:lnTo>
                <a:lnTo>
                  <a:pt x="21" y="586"/>
                </a:lnTo>
                <a:lnTo>
                  <a:pt x="21" y="583"/>
                </a:lnTo>
                <a:lnTo>
                  <a:pt x="21" y="581"/>
                </a:lnTo>
                <a:lnTo>
                  <a:pt x="21" y="579"/>
                </a:lnTo>
                <a:lnTo>
                  <a:pt x="21" y="576"/>
                </a:lnTo>
                <a:lnTo>
                  <a:pt x="23" y="574"/>
                </a:lnTo>
                <a:lnTo>
                  <a:pt x="23" y="571"/>
                </a:lnTo>
                <a:lnTo>
                  <a:pt x="23" y="569"/>
                </a:lnTo>
                <a:lnTo>
                  <a:pt x="23" y="567"/>
                </a:lnTo>
                <a:lnTo>
                  <a:pt x="23" y="564"/>
                </a:lnTo>
                <a:lnTo>
                  <a:pt x="23" y="562"/>
                </a:lnTo>
                <a:lnTo>
                  <a:pt x="23" y="560"/>
                </a:lnTo>
                <a:lnTo>
                  <a:pt x="23" y="557"/>
                </a:lnTo>
                <a:lnTo>
                  <a:pt x="23" y="555"/>
                </a:lnTo>
                <a:lnTo>
                  <a:pt x="23" y="553"/>
                </a:lnTo>
                <a:lnTo>
                  <a:pt x="26" y="550"/>
                </a:lnTo>
                <a:lnTo>
                  <a:pt x="26" y="548"/>
                </a:lnTo>
                <a:lnTo>
                  <a:pt x="26" y="543"/>
                </a:lnTo>
                <a:lnTo>
                  <a:pt x="26" y="541"/>
                </a:lnTo>
                <a:lnTo>
                  <a:pt x="26" y="538"/>
                </a:lnTo>
                <a:lnTo>
                  <a:pt x="26" y="536"/>
                </a:lnTo>
                <a:lnTo>
                  <a:pt x="26" y="534"/>
                </a:lnTo>
                <a:lnTo>
                  <a:pt x="26" y="531"/>
                </a:lnTo>
                <a:lnTo>
                  <a:pt x="26" y="529"/>
                </a:lnTo>
                <a:lnTo>
                  <a:pt x="28" y="524"/>
                </a:lnTo>
                <a:lnTo>
                  <a:pt x="28" y="522"/>
                </a:lnTo>
                <a:lnTo>
                  <a:pt x="28" y="519"/>
                </a:lnTo>
                <a:lnTo>
                  <a:pt x="28" y="517"/>
                </a:lnTo>
                <a:lnTo>
                  <a:pt x="28" y="515"/>
                </a:lnTo>
                <a:lnTo>
                  <a:pt x="28" y="510"/>
                </a:lnTo>
                <a:lnTo>
                  <a:pt x="28" y="508"/>
                </a:lnTo>
                <a:lnTo>
                  <a:pt x="28" y="505"/>
                </a:lnTo>
                <a:lnTo>
                  <a:pt x="30" y="503"/>
                </a:lnTo>
                <a:lnTo>
                  <a:pt x="30" y="501"/>
                </a:lnTo>
                <a:lnTo>
                  <a:pt x="30" y="496"/>
                </a:lnTo>
                <a:lnTo>
                  <a:pt x="30" y="494"/>
                </a:lnTo>
                <a:lnTo>
                  <a:pt x="30" y="491"/>
                </a:lnTo>
                <a:lnTo>
                  <a:pt x="30" y="489"/>
                </a:lnTo>
                <a:lnTo>
                  <a:pt x="30" y="486"/>
                </a:lnTo>
                <a:lnTo>
                  <a:pt x="30" y="482"/>
                </a:lnTo>
                <a:lnTo>
                  <a:pt x="33" y="479"/>
                </a:lnTo>
                <a:lnTo>
                  <a:pt x="33" y="477"/>
                </a:lnTo>
                <a:lnTo>
                  <a:pt x="33" y="475"/>
                </a:lnTo>
                <a:lnTo>
                  <a:pt x="33" y="470"/>
                </a:lnTo>
                <a:lnTo>
                  <a:pt x="33" y="468"/>
                </a:lnTo>
                <a:lnTo>
                  <a:pt x="33" y="465"/>
                </a:lnTo>
                <a:lnTo>
                  <a:pt x="33" y="463"/>
                </a:lnTo>
                <a:lnTo>
                  <a:pt x="35" y="458"/>
                </a:lnTo>
                <a:lnTo>
                  <a:pt x="35" y="456"/>
                </a:lnTo>
                <a:lnTo>
                  <a:pt x="35" y="453"/>
                </a:lnTo>
                <a:lnTo>
                  <a:pt x="35" y="451"/>
                </a:lnTo>
                <a:lnTo>
                  <a:pt x="35" y="446"/>
                </a:lnTo>
                <a:lnTo>
                  <a:pt x="35" y="444"/>
                </a:lnTo>
                <a:lnTo>
                  <a:pt x="35" y="442"/>
                </a:lnTo>
                <a:lnTo>
                  <a:pt x="38" y="437"/>
                </a:lnTo>
                <a:lnTo>
                  <a:pt x="38" y="434"/>
                </a:lnTo>
                <a:lnTo>
                  <a:pt x="38" y="432"/>
                </a:lnTo>
                <a:lnTo>
                  <a:pt x="38" y="430"/>
                </a:lnTo>
                <a:lnTo>
                  <a:pt x="38" y="425"/>
                </a:lnTo>
                <a:lnTo>
                  <a:pt x="38" y="423"/>
                </a:lnTo>
                <a:lnTo>
                  <a:pt x="40" y="420"/>
                </a:lnTo>
                <a:lnTo>
                  <a:pt x="40" y="416"/>
                </a:lnTo>
                <a:lnTo>
                  <a:pt x="40" y="413"/>
                </a:lnTo>
                <a:lnTo>
                  <a:pt x="40" y="411"/>
                </a:lnTo>
                <a:lnTo>
                  <a:pt x="40" y="406"/>
                </a:lnTo>
                <a:lnTo>
                  <a:pt x="40" y="404"/>
                </a:lnTo>
                <a:lnTo>
                  <a:pt x="42" y="401"/>
                </a:lnTo>
                <a:lnTo>
                  <a:pt x="42" y="397"/>
                </a:lnTo>
                <a:lnTo>
                  <a:pt x="42" y="394"/>
                </a:lnTo>
                <a:lnTo>
                  <a:pt x="42" y="392"/>
                </a:lnTo>
                <a:lnTo>
                  <a:pt x="42" y="387"/>
                </a:lnTo>
                <a:lnTo>
                  <a:pt x="45" y="385"/>
                </a:lnTo>
                <a:lnTo>
                  <a:pt x="45" y="383"/>
                </a:lnTo>
                <a:lnTo>
                  <a:pt x="45" y="378"/>
                </a:lnTo>
                <a:lnTo>
                  <a:pt x="45" y="375"/>
                </a:lnTo>
                <a:lnTo>
                  <a:pt x="45" y="373"/>
                </a:lnTo>
                <a:lnTo>
                  <a:pt x="45" y="368"/>
                </a:lnTo>
                <a:lnTo>
                  <a:pt x="47" y="366"/>
                </a:lnTo>
                <a:lnTo>
                  <a:pt x="47" y="364"/>
                </a:lnTo>
                <a:lnTo>
                  <a:pt x="47" y="359"/>
                </a:lnTo>
                <a:lnTo>
                  <a:pt x="47" y="357"/>
                </a:lnTo>
                <a:lnTo>
                  <a:pt x="47" y="354"/>
                </a:lnTo>
                <a:lnTo>
                  <a:pt x="49" y="349"/>
                </a:lnTo>
                <a:lnTo>
                  <a:pt x="49" y="347"/>
                </a:lnTo>
                <a:lnTo>
                  <a:pt x="49" y="345"/>
                </a:lnTo>
                <a:lnTo>
                  <a:pt x="49" y="340"/>
                </a:lnTo>
                <a:lnTo>
                  <a:pt x="52" y="338"/>
                </a:lnTo>
                <a:lnTo>
                  <a:pt x="52" y="335"/>
                </a:lnTo>
                <a:lnTo>
                  <a:pt x="52" y="331"/>
                </a:lnTo>
                <a:lnTo>
                  <a:pt x="52" y="328"/>
                </a:lnTo>
                <a:lnTo>
                  <a:pt x="52" y="323"/>
                </a:lnTo>
                <a:lnTo>
                  <a:pt x="54" y="321"/>
                </a:lnTo>
                <a:lnTo>
                  <a:pt x="54" y="319"/>
                </a:lnTo>
                <a:lnTo>
                  <a:pt x="54" y="314"/>
                </a:lnTo>
                <a:lnTo>
                  <a:pt x="54" y="312"/>
                </a:lnTo>
                <a:lnTo>
                  <a:pt x="54" y="307"/>
                </a:lnTo>
                <a:lnTo>
                  <a:pt x="56" y="305"/>
                </a:lnTo>
                <a:lnTo>
                  <a:pt x="56" y="300"/>
                </a:lnTo>
                <a:lnTo>
                  <a:pt x="56" y="297"/>
                </a:lnTo>
                <a:lnTo>
                  <a:pt x="56" y="295"/>
                </a:lnTo>
                <a:lnTo>
                  <a:pt x="59" y="290"/>
                </a:lnTo>
                <a:lnTo>
                  <a:pt x="59" y="288"/>
                </a:lnTo>
                <a:lnTo>
                  <a:pt x="59" y="283"/>
                </a:lnTo>
                <a:lnTo>
                  <a:pt x="59" y="281"/>
                </a:lnTo>
                <a:lnTo>
                  <a:pt x="61" y="276"/>
                </a:lnTo>
                <a:lnTo>
                  <a:pt x="61" y="274"/>
                </a:lnTo>
                <a:lnTo>
                  <a:pt x="61" y="272"/>
                </a:lnTo>
                <a:lnTo>
                  <a:pt x="61" y="267"/>
                </a:lnTo>
                <a:lnTo>
                  <a:pt x="64" y="264"/>
                </a:lnTo>
                <a:lnTo>
                  <a:pt x="64" y="260"/>
                </a:lnTo>
                <a:lnTo>
                  <a:pt x="64" y="257"/>
                </a:lnTo>
                <a:lnTo>
                  <a:pt x="64" y="253"/>
                </a:lnTo>
                <a:lnTo>
                  <a:pt x="66" y="250"/>
                </a:lnTo>
                <a:lnTo>
                  <a:pt x="66" y="246"/>
                </a:lnTo>
                <a:lnTo>
                  <a:pt x="66" y="243"/>
                </a:lnTo>
                <a:lnTo>
                  <a:pt x="68" y="238"/>
                </a:lnTo>
                <a:lnTo>
                  <a:pt x="68" y="236"/>
                </a:lnTo>
                <a:lnTo>
                  <a:pt x="68" y="231"/>
                </a:lnTo>
                <a:lnTo>
                  <a:pt x="68" y="229"/>
                </a:lnTo>
                <a:lnTo>
                  <a:pt x="71" y="224"/>
                </a:lnTo>
                <a:lnTo>
                  <a:pt x="71" y="222"/>
                </a:lnTo>
                <a:lnTo>
                  <a:pt x="71" y="217"/>
                </a:lnTo>
                <a:lnTo>
                  <a:pt x="73" y="215"/>
                </a:lnTo>
                <a:lnTo>
                  <a:pt x="73" y="210"/>
                </a:lnTo>
                <a:lnTo>
                  <a:pt x="73" y="208"/>
                </a:lnTo>
                <a:lnTo>
                  <a:pt x="75" y="203"/>
                </a:lnTo>
                <a:lnTo>
                  <a:pt x="75" y="201"/>
                </a:lnTo>
                <a:lnTo>
                  <a:pt x="75" y="196"/>
                </a:lnTo>
                <a:lnTo>
                  <a:pt x="78" y="194"/>
                </a:lnTo>
                <a:lnTo>
                  <a:pt x="78" y="189"/>
                </a:lnTo>
                <a:lnTo>
                  <a:pt x="78" y="186"/>
                </a:lnTo>
                <a:lnTo>
                  <a:pt x="80" y="182"/>
                </a:lnTo>
                <a:lnTo>
                  <a:pt x="80" y="179"/>
                </a:lnTo>
                <a:lnTo>
                  <a:pt x="80" y="175"/>
                </a:lnTo>
                <a:lnTo>
                  <a:pt x="82" y="172"/>
                </a:lnTo>
                <a:lnTo>
                  <a:pt x="82" y="168"/>
                </a:lnTo>
                <a:lnTo>
                  <a:pt x="82" y="165"/>
                </a:lnTo>
                <a:lnTo>
                  <a:pt x="85" y="161"/>
                </a:lnTo>
                <a:lnTo>
                  <a:pt x="85" y="156"/>
                </a:lnTo>
                <a:lnTo>
                  <a:pt x="85" y="153"/>
                </a:lnTo>
                <a:lnTo>
                  <a:pt x="87" y="149"/>
                </a:lnTo>
                <a:lnTo>
                  <a:pt x="87" y="146"/>
                </a:lnTo>
                <a:lnTo>
                  <a:pt x="87" y="142"/>
                </a:lnTo>
                <a:lnTo>
                  <a:pt x="90" y="139"/>
                </a:lnTo>
                <a:lnTo>
                  <a:pt x="90" y="135"/>
                </a:lnTo>
                <a:lnTo>
                  <a:pt x="92" y="132"/>
                </a:lnTo>
                <a:lnTo>
                  <a:pt x="92" y="127"/>
                </a:lnTo>
                <a:lnTo>
                  <a:pt x="92" y="125"/>
                </a:lnTo>
                <a:lnTo>
                  <a:pt x="94" y="120"/>
                </a:lnTo>
                <a:lnTo>
                  <a:pt x="94" y="116"/>
                </a:lnTo>
                <a:lnTo>
                  <a:pt x="97" y="113"/>
                </a:lnTo>
                <a:lnTo>
                  <a:pt x="97" y="109"/>
                </a:lnTo>
                <a:lnTo>
                  <a:pt x="97" y="106"/>
                </a:lnTo>
                <a:lnTo>
                  <a:pt x="99" y="101"/>
                </a:lnTo>
                <a:lnTo>
                  <a:pt x="99" y="99"/>
                </a:lnTo>
                <a:lnTo>
                  <a:pt x="101" y="94"/>
                </a:lnTo>
                <a:lnTo>
                  <a:pt x="101" y="90"/>
                </a:lnTo>
                <a:lnTo>
                  <a:pt x="101" y="87"/>
                </a:lnTo>
                <a:lnTo>
                  <a:pt x="104" y="83"/>
                </a:lnTo>
                <a:lnTo>
                  <a:pt x="104" y="80"/>
                </a:lnTo>
                <a:lnTo>
                  <a:pt x="106" y="75"/>
                </a:lnTo>
                <a:lnTo>
                  <a:pt x="106" y="71"/>
                </a:lnTo>
                <a:lnTo>
                  <a:pt x="108" y="68"/>
                </a:lnTo>
                <a:lnTo>
                  <a:pt x="108" y="64"/>
                </a:lnTo>
                <a:lnTo>
                  <a:pt x="111" y="61"/>
                </a:lnTo>
                <a:lnTo>
                  <a:pt x="111" y="57"/>
                </a:lnTo>
                <a:lnTo>
                  <a:pt x="113" y="52"/>
                </a:lnTo>
                <a:lnTo>
                  <a:pt x="113" y="50"/>
                </a:lnTo>
                <a:lnTo>
                  <a:pt x="116" y="45"/>
                </a:lnTo>
                <a:lnTo>
                  <a:pt x="116" y="40"/>
                </a:lnTo>
                <a:lnTo>
                  <a:pt x="118" y="38"/>
                </a:lnTo>
                <a:lnTo>
                  <a:pt x="118" y="33"/>
                </a:lnTo>
                <a:lnTo>
                  <a:pt x="120" y="31"/>
                </a:lnTo>
                <a:lnTo>
                  <a:pt x="120" y="26"/>
                </a:lnTo>
                <a:lnTo>
                  <a:pt x="123" y="21"/>
                </a:lnTo>
                <a:lnTo>
                  <a:pt x="123" y="19"/>
                </a:lnTo>
                <a:lnTo>
                  <a:pt x="125" y="14"/>
                </a:lnTo>
                <a:lnTo>
                  <a:pt x="125" y="9"/>
                </a:lnTo>
                <a:lnTo>
                  <a:pt x="127" y="7"/>
                </a:lnTo>
                <a:lnTo>
                  <a:pt x="127" y="2"/>
                </a:lnTo>
                <a:lnTo>
                  <a:pt x="130" y="0"/>
                </a:lnTo>
              </a:path>
            </a:pathLst>
          </a:custGeom>
          <a:noFill/>
          <a:ln w="25400" cap="flat">
            <a:solidFill>
              <a:srgbClr val="B2B2B2"/>
            </a:solidFill>
            <a:prstDash val="solid"/>
            <a:round/>
            <a:headEnd/>
            <a:tailEnd/>
          </a:ln>
        </p:spPr>
        <p:txBody>
          <a:bodyPr/>
          <a:lstStyle/>
          <a:p>
            <a:endParaRPr lang="de-DE">
              <a:latin typeface="+mn-lt"/>
            </a:endParaRPr>
          </a:p>
        </p:txBody>
      </p:sp>
      <p:sp>
        <p:nvSpPr>
          <p:cNvPr id="15" name="Freeform 30536"/>
          <p:cNvSpPr>
            <a:spLocks/>
          </p:cNvSpPr>
          <p:nvPr/>
        </p:nvSpPr>
        <p:spPr bwMode="auto">
          <a:xfrm>
            <a:off x="3535399" y="1783823"/>
            <a:ext cx="3584575" cy="2419350"/>
          </a:xfrm>
          <a:custGeom>
            <a:avLst/>
            <a:gdLst/>
            <a:ahLst/>
            <a:cxnLst>
              <a:cxn ang="0">
                <a:pos x="0" y="1653"/>
              </a:cxn>
              <a:cxn ang="0">
                <a:pos x="3" y="1639"/>
              </a:cxn>
              <a:cxn ang="0">
                <a:pos x="5" y="1627"/>
              </a:cxn>
              <a:cxn ang="0">
                <a:pos x="10" y="1615"/>
              </a:cxn>
              <a:cxn ang="0">
                <a:pos x="12" y="1601"/>
              </a:cxn>
              <a:cxn ang="0">
                <a:pos x="15" y="1589"/>
              </a:cxn>
              <a:cxn ang="0">
                <a:pos x="19" y="1575"/>
              </a:cxn>
              <a:cxn ang="0">
                <a:pos x="22" y="1561"/>
              </a:cxn>
              <a:cxn ang="0">
                <a:pos x="26" y="1547"/>
              </a:cxn>
              <a:cxn ang="0">
                <a:pos x="31" y="1533"/>
              </a:cxn>
              <a:cxn ang="0">
                <a:pos x="36" y="1516"/>
              </a:cxn>
              <a:cxn ang="0">
                <a:pos x="41" y="1502"/>
              </a:cxn>
              <a:cxn ang="0">
                <a:pos x="45" y="1485"/>
              </a:cxn>
              <a:cxn ang="0">
                <a:pos x="52" y="1469"/>
              </a:cxn>
              <a:cxn ang="0">
                <a:pos x="60" y="1452"/>
              </a:cxn>
              <a:cxn ang="0">
                <a:pos x="67" y="1433"/>
              </a:cxn>
              <a:cxn ang="0">
                <a:pos x="74" y="1417"/>
              </a:cxn>
              <a:cxn ang="0">
                <a:pos x="81" y="1398"/>
              </a:cxn>
              <a:cxn ang="0">
                <a:pos x="90" y="1379"/>
              </a:cxn>
              <a:cxn ang="0">
                <a:pos x="100" y="1360"/>
              </a:cxn>
              <a:cxn ang="0">
                <a:pos x="109" y="1339"/>
              </a:cxn>
              <a:cxn ang="0">
                <a:pos x="121" y="1318"/>
              </a:cxn>
              <a:cxn ang="0">
                <a:pos x="130" y="1296"/>
              </a:cxn>
              <a:cxn ang="0">
                <a:pos x="145" y="1275"/>
              </a:cxn>
              <a:cxn ang="0">
                <a:pos x="156" y="1254"/>
              </a:cxn>
              <a:cxn ang="0">
                <a:pos x="173" y="1230"/>
              </a:cxn>
              <a:cxn ang="0">
                <a:pos x="187" y="1207"/>
              </a:cxn>
              <a:cxn ang="0">
                <a:pos x="204" y="1183"/>
              </a:cxn>
              <a:cxn ang="0">
                <a:pos x="223" y="1157"/>
              </a:cxn>
              <a:cxn ang="0">
                <a:pos x="241" y="1133"/>
              </a:cxn>
              <a:cxn ang="0">
                <a:pos x="263" y="1107"/>
              </a:cxn>
              <a:cxn ang="0">
                <a:pos x="286" y="1079"/>
              </a:cxn>
              <a:cxn ang="0">
                <a:pos x="310" y="1053"/>
              </a:cxn>
              <a:cxn ang="0">
                <a:pos x="336" y="1025"/>
              </a:cxn>
              <a:cxn ang="0">
                <a:pos x="364" y="994"/>
              </a:cxn>
              <a:cxn ang="0">
                <a:pos x="395" y="966"/>
              </a:cxn>
              <a:cxn ang="0">
                <a:pos x="428" y="935"/>
              </a:cxn>
              <a:cxn ang="0">
                <a:pos x="461" y="902"/>
              </a:cxn>
              <a:cxn ang="0">
                <a:pos x="501" y="871"/>
              </a:cxn>
              <a:cxn ang="0">
                <a:pos x="541" y="838"/>
              </a:cxn>
              <a:cxn ang="0">
                <a:pos x="584" y="803"/>
              </a:cxn>
              <a:cxn ang="0">
                <a:pos x="634" y="770"/>
              </a:cxn>
              <a:cxn ang="0">
                <a:pos x="683" y="734"/>
              </a:cxn>
              <a:cxn ang="0">
                <a:pos x="740" y="699"/>
              </a:cxn>
              <a:cxn ang="0">
                <a:pos x="797" y="661"/>
              </a:cxn>
              <a:cxn ang="0">
                <a:pos x="863" y="621"/>
              </a:cxn>
              <a:cxn ang="0">
                <a:pos x="931" y="583"/>
              </a:cxn>
              <a:cxn ang="0">
                <a:pos x="1004" y="543"/>
              </a:cxn>
              <a:cxn ang="0">
                <a:pos x="1085" y="503"/>
              </a:cxn>
              <a:cxn ang="0">
                <a:pos x="1170" y="460"/>
              </a:cxn>
              <a:cxn ang="0">
                <a:pos x="1262" y="418"/>
              </a:cxn>
              <a:cxn ang="0">
                <a:pos x="1361" y="375"/>
              </a:cxn>
              <a:cxn ang="0">
                <a:pos x="1470" y="330"/>
              </a:cxn>
              <a:cxn ang="0">
                <a:pos x="1583" y="285"/>
              </a:cxn>
              <a:cxn ang="0">
                <a:pos x="1708" y="238"/>
              </a:cxn>
              <a:cxn ang="0">
                <a:pos x="1843" y="191"/>
              </a:cxn>
              <a:cxn ang="0">
                <a:pos x="1987" y="141"/>
              </a:cxn>
              <a:cxn ang="0">
                <a:pos x="2141" y="94"/>
              </a:cxn>
              <a:cxn ang="0">
                <a:pos x="2308" y="45"/>
              </a:cxn>
              <a:cxn ang="0">
                <a:pos x="2488" y="0"/>
              </a:cxn>
            </a:cxnLst>
            <a:rect l="0" t="0" r="r" b="b"/>
            <a:pathLst>
              <a:path w="2488" h="1660">
                <a:moveTo>
                  <a:pt x="0" y="1660"/>
                </a:moveTo>
                <a:lnTo>
                  <a:pt x="0" y="1660"/>
                </a:lnTo>
                <a:lnTo>
                  <a:pt x="0" y="1658"/>
                </a:lnTo>
                <a:lnTo>
                  <a:pt x="0" y="1655"/>
                </a:lnTo>
                <a:lnTo>
                  <a:pt x="0" y="1653"/>
                </a:lnTo>
                <a:lnTo>
                  <a:pt x="3" y="1651"/>
                </a:lnTo>
                <a:lnTo>
                  <a:pt x="3" y="1648"/>
                </a:lnTo>
                <a:lnTo>
                  <a:pt x="3" y="1646"/>
                </a:lnTo>
                <a:lnTo>
                  <a:pt x="3" y="1644"/>
                </a:lnTo>
                <a:lnTo>
                  <a:pt x="3" y="1639"/>
                </a:lnTo>
                <a:lnTo>
                  <a:pt x="5" y="1636"/>
                </a:lnTo>
                <a:lnTo>
                  <a:pt x="5" y="1634"/>
                </a:lnTo>
                <a:lnTo>
                  <a:pt x="5" y="1632"/>
                </a:lnTo>
                <a:lnTo>
                  <a:pt x="5" y="1629"/>
                </a:lnTo>
                <a:lnTo>
                  <a:pt x="5" y="1627"/>
                </a:lnTo>
                <a:lnTo>
                  <a:pt x="8" y="1625"/>
                </a:lnTo>
                <a:lnTo>
                  <a:pt x="8" y="1622"/>
                </a:lnTo>
                <a:lnTo>
                  <a:pt x="8" y="1620"/>
                </a:lnTo>
                <a:lnTo>
                  <a:pt x="8" y="1618"/>
                </a:lnTo>
                <a:lnTo>
                  <a:pt x="10" y="1615"/>
                </a:lnTo>
                <a:lnTo>
                  <a:pt x="10" y="1613"/>
                </a:lnTo>
                <a:lnTo>
                  <a:pt x="10" y="1610"/>
                </a:lnTo>
                <a:lnTo>
                  <a:pt x="10" y="1608"/>
                </a:lnTo>
                <a:lnTo>
                  <a:pt x="12" y="1606"/>
                </a:lnTo>
                <a:lnTo>
                  <a:pt x="12" y="1601"/>
                </a:lnTo>
                <a:lnTo>
                  <a:pt x="12" y="1599"/>
                </a:lnTo>
                <a:lnTo>
                  <a:pt x="15" y="1596"/>
                </a:lnTo>
                <a:lnTo>
                  <a:pt x="15" y="1594"/>
                </a:lnTo>
                <a:lnTo>
                  <a:pt x="15" y="1592"/>
                </a:lnTo>
                <a:lnTo>
                  <a:pt x="15" y="1589"/>
                </a:lnTo>
                <a:lnTo>
                  <a:pt x="17" y="1587"/>
                </a:lnTo>
                <a:lnTo>
                  <a:pt x="17" y="1584"/>
                </a:lnTo>
                <a:lnTo>
                  <a:pt x="17" y="1582"/>
                </a:lnTo>
                <a:lnTo>
                  <a:pt x="19" y="1577"/>
                </a:lnTo>
                <a:lnTo>
                  <a:pt x="19" y="1575"/>
                </a:lnTo>
                <a:lnTo>
                  <a:pt x="19" y="1573"/>
                </a:lnTo>
                <a:lnTo>
                  <a:pt x="19" y="1570"/>
                </a:lnTo>
                <a:lnTo>
                  <a:pt x="22" y="1568"/>
                </a:lnTo>
                <a:lnTo>
                  <a:pt x="22" y="1563"/>
                </a:lnTo>
                <a:lnTo>
                  <a:pt x="22" y="1561"/>
                </a:lnTo>
                <a:lnTo>
                  <a:pt x="24" y="1558"/>
                </a:lnTo>
                <a:lnTo>
                  <a:pt x="24" y="1556"/>
                </a:lnTo>
                <a:lnTo>
                  <a:pt x="24" y="1554"/>
                </a:lnTo>
                <a:lnTo>
                  <a:pt x="26" y="1549"/>
                </a:lnTo>
                <a:lnTo>
                  <a:pt x="26" y="1547"/>
                </a:lnTo>
                <a:lnTo>
                  <a:pt x="26" y="1544"/>
                </a:lnTo>
                <a:lnTo>
                  <a:pt x="29" y="1542"/>
                </a:lnTo>
                <a:lnTo>
                  <a:pt x="29" y="1537"/>
                </a:lnTo>
                <a:lnTo>
                  <a:pt x="31" y="1535"/>
                </a:lnTo>
                <a:lnTo>
                  <a:pt x="31" y="1533"/>
                </a:lnTo>
                <a:lnTo>
                  <a:pt x="31" y="1530"/>
                </a:lnTo>
                <a:lnTo>
                  <a:pt x="34" y="1525"/>
                </a:lnTo>
                <a:lnTo>
                  <a:pt x="34" y="1523"/>
                </a:lnTo>
                <a:lnTo>
                  <a:pt x="36" y="1521"/>
                </a:lnTo>
                <a:lnTo>
                  <a:pt x="36" y="1516"/>
                </a:lnTo>
                <a:lnTo>
                  <a:pt x="36" y="1514"/>
                </a:lnTo>
                <a:lnTo>
                  <a:pt x="38" y="1511"/>
                </a:lnTo>
                <a:lnTo>
                  <a:pt x="38" y="1507"/>
                </a:lnTo>
                <a:lnTo>
                  <a:pt x="41" y="1504"/>
                </a:lnTo>
                <a:lnTo>
                  <a:pt x="41" y="1502"/>
                </a:lnTo>
                <a:lnTo>
                  <a:pt x="43" y="1497"/>
                </a:lnTo>
                <a:lnTo>
                  <a:pt x="43" y="1495"/>
                </a:lnTo>
                <a:lnTo>
                  <a:pt x="43" y="1492"/>
                </a:lnTo>
                <a:lnTo>
                  <a:pt x="45" y="1488"/>
                </a:lnTo>
                <a:lnTo>
                  <a:pt x="45" y="1485"/>
                </a:lnTo>
                <a:lnTo>
                  <a:pt x="48" y="1483"/>
                </a:lnTo>
                <a:lnTo>
                  <a:pt x="48" y="1478"/>
                </a:lnTo>
                <a:lnTo>
                  <a:pt x="50" y="1476"/>
                </a:lnTo>
                <a:lnTo>
                  <a:pt x="50" y="1471"/>
                </a:lnTo>
                <a:lnTo>
                  <a:pt x="52" y="1469"/>
                </a:lnTo>
                <a:lnTo>
                  <a:pt x="55" y="1464"/>
                </a:lnTo>
                <a:lnTo>
                  <a:pt x="55" y="1462"/>
                </a:lnTo>
                <a:lnTo>
                  <a:pt x="57" y="1459"/>
                </a:lnTo>
                <a:lnTo>
                  <a:pt x="57" y="1455"/>
                </a:lnTo>
                <a:lnTo>
                  <a:pt x="60" y="1452"/>
                </a:lnTo>
                <a:lnTo>
                  <a:pt x="60" y="1447"/>
                </a:lnTo>
                <a:lnTo>
                  <a:pt x="62" y="1445"/>
                </a:lnTo>
                <a:lnTo>
                  <a:pt x="62" y="1440"/>
                </a:lnTo>
                <a:lnTo>
                  <a:pt x="64" y="1438"/>
                </a:lnTo>
                <a:lnTo>
                  <a:pt x="67" y="1433"/>
                </a:lnTo>
                <a:lnTo>
                  <a:pt x="67" y="1431"/>
                </a:lnTo>
                <a:lnTo>
                  <a:pt x="69" y="1426"/>
                </a:lnTo>
                <a:lnTo>
                  <a:pt x="71" y="1424"/>
                </a:lnTo>
                <a:lnTo>
                  <a:pt x="71" y="1419"/>
                </a:lnTo>
                <a:lnTo>
                  <a:pt x="74" y="1417"/>
                </a:lnTo>
                <a:lnTo>
                  <a:pt x="74" y="1412"/>
                </a:lnTo>
                <a:lnTo>
                  <a:pt x="76" y="1407"/>
                </a:lnTo>
                <a:lnTo>
                  <a:pt x="78" y="1405"/>
                </a:lnTo>
                <a:lnTo>
                  <a:pt x="78" y="1400"/>
                </a:lnTo>
                <a:lnTo>
                  <a:pt x="81" y="1398"/>
                </a:lnTo>
                <a:lnTo>
                  <a:pt x="83" y="1393"/>
                </a:lnTo>
                <a:lnTo>
                  <a:pt x="86" y="1388"/>
                </a:lnTo>
                <a:lnTo>
                  <a:pt x="86" y="1386"/>
                </a:lnTo>
                <a:lnTo>
                  <a:pt x="88" y="1381"/>
                </a:lnTo>
                <a:lnTo>
                  <a:pt x="90" y="1379"/>
                </a:lnTo>
                <a:lnTo>
                  <a:pt x="93" y="1374"/>
                </a:lnTo>
                <a:lnTo>
                  <a:pt x="93" y="1372"/>
                </a:lnTo>
                <a:lnTo>
                  <a:pt x="95" y="1367"/>
                </a:lnTo>
                <a:lnTo>
                  <a:pt x="97" y="1362"/>
                </a:lnTo>
                <a:lnTo>
                  <a:pt x="100" y="1360"/>
                </a:lnTo>
                <a:lnTo>
                  <a:pt x="102" y="1355"/>
                </a:lnTo>
                <a:lnTo>
                  <a:pt x="102" y="1351"/>
                </a:lnTo>
                <a:lnTo>
                  <a:pt x="104" y="1348"/>
                </a:lnTo>
                <a:lnTo>
                  <a:pt x="107" y="1344"/>
                </a:lnTo>
                <a:lnTo>
                  <a:pt x="109" y="1339"/>
                </a:lnTo>
                <a:lnTo>
                  <a:pt x="112" y="1334"/>
                </a:lnTo>
                <a:lnTo>
                  <a:pt x="114" y="1332"/>
                </a:lnTo>
                <a:lnTo>
                  <a:pt x="116" y="1327"/>
                </a:lnTo>
                <a:lnTo>
                  <a:pt x="119" y="1322"/>
                </a:lnTo>
                <a:lnTo>
                  <a:pt x="121" y="1318"/>
                </a:lnTo>
                <a:lnTo>
                  <a:pt x="123" y="1315"/>
                </a:lnTo>
                <a:lnTo>
                  <a:pt x="126" y="1311"/>
                </a:lnTo>
                <a:lnTo>
                  <a:pt x="128" y="1306"/>
                </a:lnTo>
                <a:lnTo>
                  <a:pt x="130" y="1301"/>
                </a:lnTo>
                <a:lnTo>
                  <a:pt x="130" y="1296"/>
                </a:lnTo>
                <a:lnTo>
                  <a:pt x="133" y="1294"/>
                </a:lnTo>
                <a:lnTo>
                  <a:pt x="135" y="1289"/>
                </a:lnTo>
                <a:lnTo>
                  <a:pt x="138" y="1285"/>
                </a:lnTo>
                <a:lnTo>
                  <a:pt x="142" y="1280"/>
                </a:lnTo>
                <a:lnTo>
                  <a:pt x="145" y="1275"/>
                </a:lnTo>
                <a:lnTo>
                  <a:pt x="147" y="1270"/>
                </a:lnTo>
                <a:lnTo>
                  <a:pt x="149" y="1268"/>
                </a:lnTo>
                <a:lnTo>
                  <a:pt x="152" y="1263"/>
                </a:lnTo>
                <a:lnTo>
                  <a:pt x="154" y="1259"/>
                </a:lnTo>
                <a:lnTo>
                  <a:pt x="156" y="1254"/>
                </a:lnTo>
                <a:lnTo>
                  <a:pt x="161" y="1249"/>
                </a:lnTo>
                <a:lnTo>
                  <a:pt x="163" y="1244"/>
                </a:lnTo>
                <a:lnTo>
                  <a:pt x="166" y="1240"/>
                </a:lnTo>
                <a:lnTo>
                  <a:pt x="168" y="1235"/>
                </a:lnTo>
                <a:lnTo>
                  <a:pt x="173" y="1230"/>
                </a:lnTo>
                <a:lnTo>
                  <a:pt x="175" y="1225"/>
                </a:lnTo>
                <a:lnTo>
                  <a:pt x="178" y="1221"/>
                </a:lnTo>
                <a:lnTo>
                  <a:pt x="180" y="1216"/>
                </a:lnTo>
                <a:lnTo>
                  <a:pt x="185" y="1211"/>
                </a:lnTo>
                <a:lnTo>
                  <a:pt x="187" y="1207"/>
                </a:lnTo>
                <a:lnTo>
                  <a:pt x="192" y="1202"/>
                </a:lnTo>
                <a:lnTo>
                  <a:pt x="194" y="1197"/>
                </a:lnTo>
                <a:lnTo>
                  <a:pt x="197" y="1192"/>
                </a:lnTo>
                <a:lnTo>
                  <a:pt x="201" y="1188"/>
                </a:lnTo>
                <a:lnTo>
                  <a:pt x="204" y="1183"/>
                </a:lnTo>
                <a:lnTo>
                  <a:pt x="208" y="1178"/>
                </a:lnTo>
                <a:lnTo>
                  <a:pt x="211" y="1174"/>
                </a:lnTo>
                <a:lnTo>
                  <a:pt x="215" y="1169"/>
                </a:lnTo>
                <a:lnTo>
                  <a:pt x="218" y="1164"/>
                </a:lnTo>
                <a:lnTo>
                  <a:pt x="223" y="1157"/>
                </a:lnTo>
                <a:lnTo>
                  <a:pt x="227" y="1152"/>
                </a:lnTo>
                <a:lnTo>
                  <a:pt x="230" y="1148"/>
                </a:lnTo>
                <a:lnTo>
                  <a:pt x="234" y="1143"/>
                </a:lnTo>
                <a:lnTo>
                  <a:pt x="237" y="1138"/>
                </a:lnTo>
                <a:lnTo>
                  <a:pt x="241" y="1133"/>
                </a:lnTo>
                <a:lnTo>
                  <a:pt x="246" y="1126"/>
                </a:lnTo>
                <a:lnTo>
                  <a:pt x="251" y="1122"/>
                </a:lnTo>
                <a:lnTo>
                  <a:pt x="253" y="1117"/>
                </a:lnTo>
                <a:lnTo>
                  <a:pt x="258" y="1112"/>
                </a:lnTo>
                <a:lnTo>
                  <a:pt x="263" y="1107"/>
                </a:lnTo>
                <a:lnTo>
                  <a:pt x="267" y="1100"/>
                </a:lnTo>
                <a:lnTo>
                  <a:pt x="272" y="1096"/>
                </a:lnTo>
                <a:lnTo>
                  <a:pt x="277" y="1091"/>
                </a:lnTo>
                <a:lnTo>
                  <a:pt x="282" y="1086"/>
                </a:lnTo>
                <a:lnTo>
                  <a:pt x="286" y="1079"/>
                </a:lnTo>
                <a:lnTo>
                  <a:pt x="291" y="1074"/>
                </a:lnTo>
                <a:lnTo>
                  <a:pt x="296" y="1070"/>
                </a:lnTo>
                <a:lnTo>
                  <a:pt x="301" y="1065"/>
                </a:lnTo>
                <a:lnTo>
                  <a:pt x="305" y="1058"/>
                </a:lnTo>
                <a:lnTo>
                  <a:pt x="310" y="1053"/>
                </a:lnTo>
                <a:lnTo>
                  <a:pt x="315" y="1046"/>
                </a:lnTo>
                <a:lnTo>
                  <a:pt x="319" y="1041"/>
                </a:lnTo>
                <a:lnTo>
                  <a:pt x="324" y="1037"/>
                </a:lnTo>
                <a:lnTo>
                  <a:pt x="331" y="1029"/>
                </a:lnTo>
                <a:lnTo>
                  <a:pt x="336" y="1025"/>
                </a:lnTo>
                <a:lnTo>
                  <a:pt x="341" y="1018"/>
                </a:lnTo>
                <a:lnTo>
                  <a:pt x="348" y="1013"/>
                </a:lnTo>
                <a:lnTo>
                  <a:pt x="352" y="1006"/>
                </a:lnTo>
                <a:lnTo>
                  <a:pt x="357" y="1001"/>
                </a:lnTo>
                <a:lnTo>
                  <a:pt x="364" y="994"/>
                </a:lnTo>
                <a:lnTo>
                  <a:pt x="369" y="989"/>
                </a:lnTo>
                <a:lnTo>
                  <a:pt x="376" y="982"/>
                </a:lnTo>
                <a:lnTo>
                  <a:pt x="381" y="977"/>
                </a:lnTo>
                <a:lnTo>
                  <a:pt x="388" y="970"/>
                </a:lnTo>
                <a:lnTo>
                  <a:pt x="395" y="966"/>
                </a:lnTo>
                <a:lnTo>
                  <a:pt x="400" y="959"/>
                </a:lnTo>
                <a:lnTo>
                  <a:pt x="407" y="954"/>
                </a:lnTo>
                <a:lnTo>
                  <a:pt x="414" y="947"/>
                </a:lnTo>
                <a:lnTo>
                  <a:pt x="421" y="942"/>
                </a:lnTo>
                <a:lnTo>
                  <a:pt x="428" y="935"/>
                </a:lnTo>
                <a:lnTo>
                  <a:pt x="435" y="928"/>
                </a:lnTo>
                <a:lnTo>
                  <a:pt x="442" y="923"/>
                </a:lnTo>
                <a:lnTo>
                  <a:pt x="449" y="916"/>
                </a:lnTo>
                <a:lnTo>
                  <a:pt x="454" y="909"/>
                </a:lnTo>
                <a:lnTo>
                  <a:pt x="461" y="902"/>
                </a:lnTo>
                <a:lnTo>
                  <a:pt x="471" y="897"/>
                </a:lnTo>
                <a:lnTo>
                  <a:pt x="478" y="890"/>
                </a:lnTo>
                <a:lnTo>
                  <a:pt x="485" y="883"/>
                </a:lnTo>
                <a:lnTo>
                  <a:pt x="492" y="878"/>
                </a:lnTo>
                <a:lnTo>
                  <a:pt x="501" y="871"/>
                </a:lnTo>
                <a:lnTo>
                  <a:pt x="508" y="864"/>
                </a:lnTo>
                <a:lnTo>
                  <a:pt x="515" y="857"/>
                </a:lnTo>
                <a:lnTo>
                  <a:pt x="525" y="850"/>
                </a:lnTo>
                <a:lnTo>
                  <a:pt x="532" y="845"/>
                </a:lnTo>
                <a:lnTo>
                  <a:pt x="541" y="838"/>
                </a:lnTo>
                <a:lnTo>
                  <a:pt x="551" y="831"/>
                </a:lnTo>
                <a:lnTo>
                  <a:pt x="558" y="824"/>
                </a:lnTo>
                <a:lnTo>
                  <a:pt x="567" y="817"/>
                </a:lnTo>
                <a:lnTo>
                  <a:pt x="577" y="810"/>
                </a:lnTo>
                <a:lnTo>
                  <a:pt x="584" y="803"/>
                </a:lnTo>
                <a:lnTo>
                  <a:pt x="593" y="798"/>
                </a:lnTo>
                <a:lnTo>
                  <a:pt x="603" y="791"/>
                </a:lnTo>
                <a:lnTo>
                  <a:pt x="612" y="784"/>
                </a:lnTo>
                <a:lnTo>
                  <a:pt x="622" y="777"/>
                </a:lnTo>
                <a:lnTo>
                  <a:pt x="634" y="770"/>
                </a:lnTo>
                <a:lnTo>
                  <a:pt x="643" y="763"/>
                </a:lnTo>
                <a:lnTo>
                  <a:pt x="652" y="755"/>
                </a:lnTo>
                <a:lnTo>
                  <a:pt x="662" y="748"/>
                </a:lnTo>
                <a:lnTo>
                  <a:pt x="674" y="741"/>
                </a:lnTo>
                <a:lnTo>
                  <a:pt x="683" y="734"/>
                </a:lnTo>
                <a:lnTo>
                  <a:pt x="695" y="727"/>
                </a:lnTo>
                <a:lnTo>
                  <a:pt x="704" y="720"/>
                </a:lnTo>
                <a:lnTo>
                  <a:pt x="716" y="713"/>
                </a:lnTo>
                <a:lnTo>
                  <a:pt x="728" y="706"/>
                </a:lnTo>
                <a:lnTo>
                  <a:pt x="740" y="699"/>
                </a:lnTo>
                <a:lnTo>
                  <a:pt x="749" y="689"/>
                </a:lnTo>
                <a:lnTo>
                  <a:pt x="761" y="682"/>
                </a:lnTo>
                <a:lnTo>
                  <a:pt x="773" y="675"/>
                </a:lnTo>
                <a:lnTo>
                  <a:pt x="785" y="668"/>
                </a:lnTo>
                <a:lnTo>
                  <a:pt x="797" y="661"/>
                </a:lnTo>
                <a:lnTo>
                  <a:pt x="811" y="652"/>
                </a:lnTo>
                <a:lnTo>
                  <a:pt x="823" y="644"/>
                </a:lnTo>
                <a:lnTo>
                  <a:pt x="837" y="637"/>
                </a:lnTo>
                <a:lnTo>
                  <a:pt x="849" y="630"/>
                </a:lnTo>
                <a:lnTo>
                  <a:pt x="863" y="621"/>
                </a:lnTo>
                <a:lnTo>
                  <a:pt x="875" y="614"/>
                </a:lnTo>
                <a:lnTo>
                  <a:pt x="889" y="607"/>
                </a:lnTo>
                <a:lnTo>
                  <a:pt x="903" y="600"/>
                </a:lnTo>
                <a:lnTo>
                  <a:pt x="917" y="590"/>
                </a:lnTo>
                <a:lnTo>
                  <a:pt x="931" y="583"/>
                </a:lnTo>
                <a:lnTo>
                  <a:pt x="945" y="576"/>
                </a:lnTo>
                <a:lnTo>
                  <a:pt x="960" y="567"/>
                </a:lnTo>
                <a:lnTo>
                  <a:pt x="974" y="559"/>
                </a:lnTo>
                <a:lnTo>
                  <a:pt x="988" y="550"/>
                </a:lnTo>
                <a:lnTo>
                  <a:pt x="1004" y="543"/>
                </a:lnTo>
                <a:lnTo>
                  <a:pt x="1019" y="536"/>
                </a:lnTo>
                <a:lnTo>
                  <a:pt x="1035" y="526"/>
                </a:lnTo>
                <a:lnTo>
                  <a:pt x="1052" y="519"/>
                </a:lnTo>
                <a:lnTo>
                  <a:pt x="1068" y="510"/>
                </a:lnTo>
                <a:lnTo>
                  <a:pt x="1085" y="503"/>
                </a:lnTo>
                <a:lnTo>
                  <a:pt x="1101" y="493"/>
                </a:lnTo>
                <a:lnTo>
                  <a:pt x="1118" y="486"/>
                </a:lnTo>
                <a:lnTo>
                  <a:pt x="1134" y="477"/>
                </a:lnTo>
                <a:lnTo>
                  <a:pt x="1151" y="470"/>
                </a:lnTo>
                <a:lnTo>
                  <a:pt x="1170" y="460"/>
                </a:lnTo>
                <a:lnTo>
                  <a:pt x="1189" y="453"/>
                </a:lnTo>
                <a:lnTo>
                  <a:pt x="1205" y="444"/>
                </a:lnTo>
                <a:lnTo>
                  <a:pt x="1224" y="434"/>
                </a:lnTo>
                <a:lnTo>
                  <a:pt x="1243" y="427"/>
                </a:lnTo>
                <a:lnTo>
                  <a:pt x="1262" y="418"/>
                </a:lnTo>
                <a:lnTo>
                  <a:pt x="1281" y="408"/>
                </a:lnTo>
                <a:lnTo>
                  <a:pt x="1302" y="401"/>
                </a:lnTo>
                <a:lnTo>
                  <a:pt x="1321" y="392"/>
                </a:lnTo>
                <a:lnTo>
                  <a:pt x="1340" y="382"/>
                </a:lnTo>
                <a:lnTo>
                  <a:pt x="1361" y="375"/>
                </a:lnTo>
                <a:lnTo>
                  <a:pt x="1382" y="366"/>
                </a:lnTo>
                <a:lnTo>
                  <a:pt x="1404" y="356"/>
                </a:lnTo>
                <a:lnTo>
                  <a:pt x="1425" y="347"/>
                </a:lnTo>
                <a:lnTo>
                  <a:pt x="1446" y="340"/>
                </a:lnTo>
                <a:lnTo>
                  <a:pt x="1470" y="330"/>
                </a:lnTo>
                <a:lnTo>
                  <a:pt x="1491" y="321"/>
                </a:lnTo>
                <a:lnTo>
                  <a:pt x="1515" y="311"/>
                </a:lnTo>
                <a:lnTo>
                  <a:pt x="1536" y="302"/>
                </a:lnTo>
                <a:lnTo>
                  <a:pt x="1560" y="295"/>
                </a:lnTo>
                <a:lnTo>
                  <a:pt x="1583" y="285"/>
                </a:lnTo>
                <a:lnTo>
                  <a:pt x="1609" y="276"/>
                </a:lnTo>
                <a:lnTo>
                  <a:pt x="1633" y="267"/>
                </a:lnTo>
                <a:lnTo>
                  <a:pt x="1656" y="257"/>
                </a:lnTo>
                <a:lnTo>
                  <a:pt x="1682" y="248"/>
                </a:lnTo>
                <a:lnTo>
                  <a:pt x="1708" y="238"/>
                </a:lnTo>
                <a:lnTo>
                  <a:pt x="1734" y="229"/>
                </a:lnTo>
                <a:lnTo>
                  <a:pt x="1760" y="219"/>
                </a:lnTo>
                <a:lnTo>
                  <a:pt x="1786" y="210"/>
                </a:lnTo>
                <a:lnTo>
                  <a:pt x="1815" y="200"/>
                </a:lnTo>
                <a:lnTo>
                  <a:pt x="1843" y="191"/>
                </a:lnTo>
                <a:lnTo>
                  <a:pt x="1869" y="182"/>
                </a:lnTo>
                <a:lnTo>
                  <a:pt x="1900" y="170"/>
                </a:lnTo>
                <a:lnTo>
                  <a:pt x="1928" y="160"/>
                </a:lnTo>
                <a:lnTo>
                  <a:pt x="1956" y="151"/>
                </a:lnTo>
                <a:lnTo>
                  <a:pt x="1987" y="141"/>
                </a:lnTo>
                <a:lnTo>
                  <a:pt x="2016" y="132"/>
                </a:lnTo>
                <a:lnTo>
                  <a:pt x="2046" y="123"/>
                </a:lnTo>
                <a:lnTo>
                  <a:pt x="2077" y="113"/>
                </a:lnTo>
                <a:lnTo>
                  <a:pt x="2110" y="104"/>
                </a:lnTo>
                <a:lnTo>
                  <a:pt x="2141" y="94"/>
                </a:lnTo>
                <a:lnTo>
                  <a:pt x="2174" y="82"/>
                </a:lnTo>
                <a:lnTo>
                  <a:pt x="2207" y="73"/>
                </a:lnTo>
                <a:lnTo>
                  <a:pt x="2240" y="63"/>
                </a:lnTo>
                <a:lnTo>
                  <a:pt x="2273" y="54"/>
                </a:lnTo>
                <a:lnTo>
                  <a:pt x="2308" y="45"/>
                </a:lnTo>
                <a:lnTo>
                  <a:pt x="2344" y="35"/>
                </a:lnTo>
                <a:lnTo>
                  <a:pt x="2379" y="26"/>
                </a:lnTo>
                <a:lnTo>
                  <a:pt x="2415" y="16"/>
                </a:lnTo>
                <a:lnTo>
                  <a:pt x="2453" y="7"/>
                </a:lnTo>
                <a:lnTo>
                  <a:pt x="2488" y="0"/>
                </a:lnTo>
              </a:path>
            </a:pathLst>
          </a:custGeom>
          <a:noFill/>
          <a:ln w="25400" cap="flat">
            <a:solidFill>
              <a:schemeClr val="bg2"/>
            </a:solidFill>
            <a:prstDash val="solid"/>
            <a:round/>
            <a:headEnd/>
            <a:tailEnd/>
          </a:ln>
        </p:spPr>
        <p:txBody>
          <a:bodyPr/>
          <a:lstStyle/>
          <a:p>
            <a:endParaRPr lang="de-DE">
              <a:latin typeface="+mn-lt"/>
            </a:endParaRPr>
          </a:p>
        </p:txBody>
      </p:sp>
      <p:sp>
        <p:nvSpPr>
          <p:cNvPr id="16" name="Freeform 30537"/>
          <p:cNvSpPr>
            <a:spLocks/>
          </p:cNvSpPr>
          <p:nvPr/>
        </p:nvSpPr>
        <p:spPr bwMode="auto">
          <a:xfrm>
            <a:off x="3492536" y="4203173"/>
            <a:ext cx="42863" cy="482600"/>
          </a:xfrm>
          <a:custGeom>
            <a:avLst/>
            <a:gdLst/>
            <a:ahLst/>
            <a:cxnLst>
              <a:cxn ang="0">
                <a:pos x="0" y="307"/>
              </a:cxn>
              <a:cxn ang="0">
                <a:pos x="0" y="286"/>
              </a:cxn>
              <a:cxn ang="0">
                <a:pos x="0" y="267"/>
              </a:cxn>
              <a:cxn ang="0">
                <a:pos x="2" y="253"/>
              </a:cxn>
              <a:cxn ang="0">
                <a:pos x="2" y="241"/>
              </a:cxn>
              <a:cxn ang="0">
                <a:pos x="2" y="232"/>
              </a:cxn>
              <a:cxn ang="0">
                <a:pos x="2" y="222"/>
              </a:cxn>
              <a:cxn ang="0">
                <a:pos x="2" y="215"/>
              </a:cxn>
              <a:cxn ang="0">
                <a:pos x="5" y="208"/>
              </a:cxn>
              <a:cxn ang="0">
                <a:pos x="5" y="198"/>
              </a:cxn>
              <a:cxn ang="0">
                <a:pos x="5" y="194"/>
              </a:cxn>
              <a:cxn ang="0">
                <a:pos x="5" y="187"/>
              </a:cxn>
              <a:cxn ang="0">
                <a:pos x="5" y="180"/>
              </a:cxn>
              <a:cxn ang="0">
                <a:pos x="7" y="172"/>
              </a:cxn>
              <a:cxn ang="0">
                <a:pos x="7" y="168"/>
              </a:cxn>
              <a:cxn ang="0">
                <a:pos x="7" y="163"/>
              </a:cxn>
              <a:cxn ang="0">
                <a:pos x="7" y="158"/>
              </a:cxn>
              <a:cxn ang="0">
                <a:pos x="7" y="154"/>
              </a:cxn>
              <a:cxn ang="0">
                <a:pos x="9" y="146"/>
              </a:cxn>
              <a:cxn ang="0">
                <a:pos x="9" y="144"/>
              </a:cxn>
              <a:cxn ang="0">
                <a:pos x="9" y="139"/>
              </a:cxn>
              <a:cxn ang="0">
                <a:pos x="9" y="135"/>
              </a:cxn>
              <a:cxn ang="0">
                <a:pos x="9" y="130"/>
              </a:cxn>
              <a:cxn ang="0">
                <a:pos x="12" y="125"/>
              </a:cxn>
              <a:cxn ang="0">
                <a:pos x="12" y="121"/>
              </a:cxn>
              <a:cxn ang="0">
                <a:pos x="12" y="118"/>
              </a:cxn>
              <a:cxn ang="0">
                <a:pos x="12" y="113"/>
              </a:cxn>
              <a:cxn ang="0">
                <a:pos x="12" y="109"/>
              </a:cxn>
              <a:cxn ang="0">
                <a:pos x="14" y="104"/>
              </a:cxn>
              <a:cxn ang="0">
                <a:pos x="14" y="102"/>
              </a:cxn>
              <a:cxn ang="0">
                <a:pos x="14" y="97"/>
              </a:cxn>
              <a:cxn ang="0">
                <a:pos x="14" y="95"/>
              </a:cxn>
              <a:cxn ang="0">
                <a:pos x="14" y="90"/>
              </a:cxn>
              <a:cxn ang="0">
                <a:pos x="16" y="87"/>
              </a:cxn>
              <a:cxn ang="0">
                <a:pos x="16" y="83"/>
              </a:cxn>
              <a:cxn ang="0">
                <a:pos x="16" y="80"/>
              </a:cxn>
              <a:cxn ang="0">
                <a:pos x="16" y="76"/>
              </a:cxn>
              <a:cxn ang="0">
                <a:pos x="16" y="71"/>
              </a:cxn>
              <a:cxn ang="0">
                <a:pos x="19" y="69"/>
              </a:cxn>
              <a:cxn ang="0">
                <a:pos x="19" y="64"/>
              </a:cxn>
              <a:cxn ang="0">
                <a:pos x="19" y="61"/>
              </a:cxn>
              <a:cxn ang="0">
                <a:pos x="19" y="57"/>
              </a:cxn>
              <a:cxn ang="0">
                <a:pos x="21" y="52"/>
              </a:cxn>
              <a:cxn ang="0">
                <a:pos x="21" y="47"/>
              </a:cxn>
              <a:cxn ang="0">
                <a:pos x="21" y="45"/>
              </a:cxn>
              <a:cxn ang="0">
                <a:pos x="23" y="40"/>
              </a:cxn>
              <a:cxn ang="0">
                <a:pos x="23" y="35"/>
              </a:cxn>
              <a:cxn ang="0">
                <a:pos x="23" y="33"/>
              </a:cxn>
              <a:cxn ang="0">
                <a:pos x="23" y="28"/>
              </a:cxn>
              <a:cxn ang="0">
                <a:pos x="26" y="24"/>
              </a:cxn>
              <a:cxn ang="0">
                <a:pos x="26" y="19"/>
              </a:cxn>
              <a:cxn ang="0">
                <a:pos x="26" y="14"/>
              </a:cxn>
              <a:cxn ang="0">
                <a:pos x="28" y="10"/>
              </a:cxn>
              <a:cxn ang="0">
                <a:pos x="28" y="5"/>
              </a:cxn>
              <a:cxn ang="0">
                <a:pos x="30" y="0"/>
              </a:cxn>
            </a:cxnLst>
            <a:rect l="0" t="0" r="r" b="b"/>
            <a:pathLst>
              <a:path w="30" h="331">
                <a:moveTo>
                  <a:pt x="0" y="331"/>
                </a:moveTo>
                <a:lnTo>
                  <a:pt x="0" y="307"/>
                </a:lnTo>
                <a:lnTo>
                  <a:pt x="0" y="307"/>
                </a:lnTo>
                <a:lnTo>
                  <a:pt x="0" y="286"/>
                </a:lnTo>
                <a:lnTo>
                  <a:pt x="0" y="283"/>
                </a:lnTo>
                <a:lnTo>
                  <a:pt x="0" y="267"/>
                </a:lnTo>
                <a:lnTo>
                  <a:pt x="2" y="267"/>
                </a:lnTo>
                <a:lnTo>
                  <a:pt x="2" y="253"/>
                </a:lnTo>
                <a:lnTo>
                  <a:pt x="2" y="253"/>
                </a:lnTo>
                <a:lnTo>
                  <a:pt x="2" y="241"/>
                </a:lnTo>
                <a:lnTo>
                  <a:pt x="2" y="241"/>
                </a:lnTo>
                <a:lnTo>
                  <a:pt x="2" y="232"/>
                </a:lnTo>
                <a:lnTo>
                  <a:pt x="2" y="232"/>
                </a:lnTo>
                <a:lnTo>
                  <a:pt x="2" y="222"/>
                </a:lnTo>
                <a:lnTo>
                  <a:pt x="2" y="222"/>
                </a:lnTo>
                <a:lnTo>
                  <a:pt x="2" y="215"/>
                </a:lnTo>
                <a:lnTo>
                  <a:pt x="5" y="215"/>
                </a:lnTo>
                <a:lnTo>
                  <a:pt x="5" y="208"/>
                </a:lnTo>
                <a:lnTo>
                  <a:pt x="5" y="206"/>
                </a:lnTo>
                <a:lnTo>
                  <a:pt x="5" y="198"/>
                </a:lnTo>
                <a:lnTo>
                  <a:pt x="5" y="198"/>
                </a:lnTo>
                <a:lnTo>
                  <a:pt x="5" y="194"/>
                </a:lnTo>
                <a:lnTo>
                  <a:pt x="5" y="191"/>
                </a:lnTo>
                <a:lnTo>
                  <a:pt x="5" y="187"/>
                </a:lnTo>
                <a:lnTo>
                  <a:pt x="5" y="187"/>
                </a:lnTo>
                <a:lnTo>
                  <a:pt x="5" y="180"/>
                </a:lnTo>
                <a:lnTo>
                  <a:pt x="7" y="180"/>
                </a:lnTo>
                <a:lnTo>
                  <a:pt x="7" y="172"/>
                </a:lnTo>
                <a:lnTo>
                  <a:pt x="7" y="172"/>
                </a:lnTo>
                <a:lnTo>
                  <a:pt x="7" y="168"/>
                </a:lnTo>
                <a:lnTo>
                  <a:pt x="7" y="168"/>
                </a:lnTo>
                <a:lnTo>
                  <a:pt x="7" y="163"/>
                </a:lnTo>
                <a:lnTo>
                  <a:pt x="7" y="163"/>
                </a:lnTo>
                <a:lnTo>
                  <a:pt x="7" y="158"/>
                </a:lnTo>
                <a:lnTo>
                  <a:pt x="7" y="156"/>
                </a:lnTo>
                <a:lnTo>
                  <a:pt x="7" y="154"/>
                </a:lnTo>
                <a:lnTo>
                  <a:pt x="9" y="151"/>
                </a:lnTo>
                <a:lnTo>
                  <a:pt x="9" y="146"/>
                </a:lnTo>
                <a:lnTo>
                  <a:pt x="9" y="146"/>
                </a:lnTo>
                <a:lnTo>
                  <a:pt x="9" y="144"/>
                </a:lnTo>
                <a:lnTo>
                  <a:pt x="9" y="142"/>
                </a:lnTo>
                <a:lnTo>
                  <a:pt x="9" y="139"/>
                </a:lnTo>
                <a:lnTo>
                  <a:pt x="9" y="137"/>
                </a:lnTo>
                <a:lnTo>
                  <a:pt x="9" y="135"/>
                </a:lnTo>
                <a:lnTo>
                  <a:pt x="9" y="132"/>
                </a:lnTo>
                <a:lnTo>
                  <a:pt x="9" y="130"/>
                </a:lnTo>
                <a:lnTo>
                  <a:pt x="12" y="128"/>
                </a:lnTo>
                <a:lnTo>
                  <a:pt x="12" y="125"/>
                </a:lnTo>
                <a:lnTo>
                  <a:pt x="12" y="123"/>
                </a:lnTo>
                <a:lnTo>
                  <a:pt x="12" y="121"/>
                </a:lnTo>
                <a:lnTo>
                  <a:pt x="12" y="118"/>
                </a:lnTo>
                <a:lnTo>
                  <a:pt x="12" y="118"/>
                </a:lnTo>
                <a:lnTo>
                  <a:pt x="12" y="116"/>
                </a:lnTo>
                <a:lnTo>
                  <a:pt x="12" y="113"/>
                </a:lnTo>
                <a:lnTo>
                  <a:pt x="12" y="111"/>
                </a:lnTo>
                <a:lnTo>
                  <a:pt x="12" y="109"/>
                </a:lnTo>
                <a:lnTo>
                  <a:pt x="14" y="106"/>
                </a:lnTo>
                <a:lnTo>
                  <a:pt x="14" y="104"/>
                </a:lnTo>
                <a:lnTo>
                  <a:pt x="14" y="102"/>
                </a:lnTo>
                <a:lnTo>
                  <a:pt x="14" y="102"/>
                </a:lnTo>
                <a:lnTo>
                  <a:pt x="14" y="99"/>
                </a:lnTo>
                <a:lnTo>
                  <a:pt x="14" y="97"/>
                </a:lnTo>
                <a:lnTo>
                  <a:pt x="14" y="95"/>
                </a:lnTo>
                <a:lnTo>
                  <a:pt x="14" y="95"/>
                </a:lnTo>
                <a:lnTo>
                  <a:pt x="14" y="92"/>
                </a:lnTo>
                <a:lnTo>
                  <a:pt x="14" y="90"/>
                </a:lnTo>
                <a:lnTo>
                  <a:pt x="16" y="87"/>
                </a:lnTo>
                <a:lnTo>
                  <a:pt x="16" y="87"/>
                </a:lnTo>
                <a:lnTo>
                  <a:pt x="16" y="85"/>
                </a:lnTo>
                <a:lnTo>
                  <a:pt x="16" y="83"/>
                </a:lnTo>
                <a:lnTo>
                  <a:pt x="16" y="80"/>
                </a:lnTo>
                <a:lnTo>
                  <a:pt x="16" y="80"/>
                </a:lnTo>
                <a:lnTo>
                  <a:pt x="16" y="78"/>
                </a:lnTo>
                <a:lnTo>
                  <a:pt x="16" y="76"/>
                </a:lnTo>
                <a:lnTo>
                  <a:pt x="16" y="73"/>
                </a:lnTo>
                <a:lnTo>
                  <a:pt x="16" y="71"/>
                </a:lnTo>
                <a:lnTo>
                  <a:pt x="19" y="71"/>
                </a:lnTo>
                <a:lnTo>
                  <a:pt x="19" y="69"/>
                </a:lnTo>
                <a:lnTo>
                  <a:pt x="19" y="66"/>
                </a:lnTo>
                <a:lnTo>
                  <a:pt x="19" y="64"/>
                </a:lnTo>
                <a:lnTo>
                  <a:pt x="19" y="61"/>
                </a:lnTo>
                <a:lnTo>
                  <a:pt x="19" y="61"/>
                </a:lnTo>
                <a:lnTo>
                  <a:pt x="19" y="59"/>
                </a:lnTo>
                <a:lnTo>
                  <a:pt x="19" y="57"/>
                </a:lnTo>
                <a:lnTo>
                  <a:pt x="21" y="54"/>
                </a:lnTo>
                <a:lnTo>
                  <a:pt x="21" y="52"/>
                </a:lnTo>
                <a:lnTo>
                  <a:pt x="21" y="50"/>
                </a:lnTo>
                <a:lnTo>
                  <a:pt x="21" y="47"/>
                </a:lnTo>
                <a:lnTo>
                  <a:pt x="21" y="47"/>
                </a:lnTo>
                <a:lnTo>
                  <a:pt x="21" y="45"/>
                </a:lnTo>
                <a:lnTo>
                  <a:pt x="21" y="43"/>
                </a:lnTo>
                <a:lnTo>
                  <a:pt x="23" y="40"/>
                </a:lnTo>
                <a:lnTo>
                  <a:pt x="23" y="38"/>
                </a:lnTo>
                <a:lnTo>
                  <a:pt x="23" y="35"/>
                </a:lnTo>
                <a:lnTo>
                  <a:pt x="23" y="33"/>
                </a:lnTo>
                <a:lnTo>
                  <a:pt x="23" y="33"/>
                </a:lnTo>
                <a:lnTo>
                  <a:pt x="23" y="31"/>
                </a:lnTo>
                <a:lnTo>
                  <a:pt x="23" y="28"/>
                </a:lnTo>
                <a:lnTo>
                  <a:pt x="26" y="26"/>
                </a:lnTo>
                <a:lnTo>
                  <a:pt x="26" y="24"/>
                </a:lnTo>
                <a:lnTo>
                  <a:pt x="26" y="21"/>
                </a:lnTo>
                <a:lnTo>
                  <a:pt x="26" y="19"/>
                </a:lnTo>
                <a:lnTo>
                  <a:pt x="26" y="17"/>
                </a:lnTo>
                <a:lnTo>
                  <a:pt x="26" y="14"/>
                </a:lnTo>
                <a:lnTo>
                  <a:pt x="28" y="12"/>
                </a:lnTo>
                <a:lnTo>
                  <a:pt x="28" y="10"/>
                </a:lnTo>
                <a:lnTo>
                  <a:pt x="28" y="7"/>
                </a:lnTo>
                <a:lnTo>
                  <a:pt x="28" y="5"/>
                </a:lnTo>
                <a:lnTo>
                  <a:pt x="28" y="2"/>
                </a:lnTo>
                <a:lnTo>
                  <a:pt x="30" y="0"/>
                </a:lnTo>
              </a:path>
            </a:pathLst>
          </a:custGeom>
          <a:noFill/>
          <a:ln w="25400" cap="flat">
            <a:solidFill>
              <a:srgbClr val="F8CB66"/>
            </a:solidFill>
            <a:prstDash val="solid"/>
            <a:round/>
            <a:headEnd/>
            <a:tailEnd/>
          </a:ln>
        </p:spPr>
        <p:txBody>
          <a:bodyPr/>
          <a:lstStyle/>
          <a:p>
            <a:endParaRPr lang="de-DE">
              <a:latin typeface="+mn-lt"/>
            </a:endParaRPr>
          </a:p>
        </p:txBody>
      </p:sp>
      <p:sp>
        <p:nvSpPr>
          <p:cNvPr id="17" name="Freeform 30538"/>
          <p:cNvSpPr>
            <a:spLocks/>
          </p:cNvSpPr>
          <p:nvPr/>
        </p:nvSpPr>
        <p:spPr bwMode="auto">
          <a:xfrm>
            <a:off x="3532224" y="1783823"/>
            <a:ext cx="3587750" cy="2608262"/>
          </a:xfrm>
          <a:custGeom>
            <a:avLst/>
            <a:gdLst/>
            <a:ahLst/>
            <a:cxnLst>
              <a:cxn ang="0">
                <a:pos x="2" y="1783"/>
              </a:cxn>
              <a:cxn ang="0">
                <a:pos x="5" y="1773"/>
              </a:cxn>
              <a:cxn ang="0">
                <a:pos x="7" y="1764"/>
              </a:cxn>
              <a:cxn ang="0">
                <a:pos x="10" y="1752"/>
              </a:cxn>
              <a:cxn ang="0">
                <a:pos x="12" y="1743"/>
              </a:cxn>
              <a:cxn ang="0">
                <a:pos x="17" y="1731"/>
              </a:cxn>
              <a:cxn ang="0">
                <a:pos x="19" y="1719"/>
              </a:cxn>
              <a:cxn ang="0">
                <a:pos x="24" y="1707"/>
              </a:cxn>
              <a:cxn ang="0">
                <a:pos x="28" y="1695"/>
              </a:cxn>
              <a:cxn ang="0">
                <a:pos x="31" y="1681"/>
              </a:cxn>
              <a:cxn ang="0">
                <a:pos x="36" y="1667"/>
              </a:cxn>
              <a:cxn ang="0">
                <a:pos x="43" y="1653"/>
              </a:cxn>
              <a:cxn ang="0">
                <a:pos x="47" y="1639"/>
              </a:cxn>
              <a:cxn ang="0">
                <a:pos x="54" y="1622"/>
              </a:cxn>
              <a:cxn ang="0">
                <a:pos x="59" y="1603"/>
              </a:cxn>
              <a:cxn ang="0">
                <a:pos x="66" y="1587"/>
              </a:cxn>
              <a:cxn ang="0">
                <a:pos x="73" y="1568"/>
              </a:cxn>
              <a:cxn ang="0">
                <a:pos x="83" y="1549"/>
              </a:cxn>
              <a:cxn ang="0">
                <a:pos x="90" y="1528"/>
              </a:cxn>
              <a:cxn ang="0">
                <a:pos x="99" y="1509"/>
              </a:cxn>
              <a:cxn ang="0">
                <a:pos x="111" y="1488"/>
              </a:cxn>
              <a:cxn ang="0">
                <a:pos x="121" y="1464"/>
              </a:cxn>
              <a:cxn ang="0">
                <a:pos x="132" y="1440"/>
              </a:cxn>
              <a:cxn ang="0">
                <a:pos x="144" y="1417"/>
              </a:cxn>
              <a:cxn ang="0">
                <a:pos x="158" y="1393"/>
              </a:cxn>
              <a:cxn ang="0">
                <a:pos x="173" y="1367"/>
              </a:cxn>
              <a:cxn ang="0">
                <a:pos x="189" y="1341"/>
              </a:cxn>
              <a:cxn ang="0">
                <a:pos x="206" y="1315"/>
              </a:cxn>
              <a:cxn ang="0">
                <a:pos x="225" y="1287"/>
              </a:cxn>
              <a:cxn ang="0">
                <a:pos x="243" y="1259"/>
              </a:cxn>
              <a:cxn ang="0">
                <a:pos x="265" y="1228"/>
              </a:cxn>
              <a:cxn ang="0">
                <a:pos x="286" y="1197"/>
              </a:cxn>
              <a:cxn ang="0">
                <a:pos x="312" y="1166"/>
              </a:cxn>
              <a:cxn ang="0">
                <a:pos x="338" y="1133"/>
              </a:cxn>
              <a:cxn ang="0">
                <a:pos x="364" y="1100"/>
              </a:cxn>
              <a:cxn ang="0">
                <a:pos x="395" y="1067"/>
              </a:cxn>
              <a:cxn ang="0">
                <a:pos x="428" y="1032"/>
              </a:cxn>
              <a:cxn ang="0">
                <a:pos x="463" y="996"/>
              </a:cxn>
              <a:cxn ang="0">
                <a:pos x="501" y="959"/>
              </a:cxn>
              <a:cxn ang="0">
                <a:pos x="543" y="921"/>
              </a:cxn>
              <a:cxn ang="0">
                <a:pos x="586" y="881"/>
              </a:cxn>
              <a:cxn ang="0">
                <a:pos x="633" y="841"/>
              </a:cxn>
              <a:cxn ang="0">
                <a:pos x="685" y="800"/>
              </a:cxn>
              <a:cxn ang="0">
                <a:pos x="740" y="758"/>
              </a:cxn>
              <a:cxn ang="0">
                <a:pos x="799" y="715"/>
              </a:cxn>
              <a:cxn ang="0">
                <a:pos x="862" y="673"/>
              </a:cxn>
              <a:cxn ang="0">
                <a:pos x="931" y="628"/>
              </a:cxn>
              <a:cxn ang="0">
                <a:pos x="1006" y="581"/>
              </a:cxn>
              <a:cxn ang="0">
                <a:pos x="1084" y="533"/>
              </a:cxn>
              <a:cxn ang="0">
                <a:pos x="1172" y="489"/>
              </a:cxn>
              <a:cxn ang="0">
                <a:pos x="1264" y="441"/>
              </a:cxn>
              <a:cxn ang="0">
                <a:pos x="1363" y="394"/>
              </a:cxn>
              <a:cxn ang="0">
                <a:pos x="1469" y="342"/>
              </a:cxn>
              <a:cxn ang="0">
                <a:pos x="1585" y="293"/>
              </a:cxn>
              <a:cxn ang="0">
                <a:pos x="1710" y="243"/>
              </a:cxn>
              <a:cxn ang="0">
                <a:pos x="1843" y="191"/>
              </a:cxn>
              <a:cxn ang="0">
                <a:pos x="1989" y="139"/>
              </a:cxn>
              <a:cxn ang="0">
                <a:pos x="2143" y="89"/>
              </a:cxn>
              <a:cxn ang="0">
                <a:pos x="2310" y="42"/>
              </a:cxn>
              <a:cxn ang="0">
                <a:pos x="2490" y="0"/>
              </a:cxn>
            </a:cxnLst>
            <a:rect l="0" t="0" r="r" b="b"/>
            <a:pathLst>
              <a:path w="2490" h="1790">
                <a:moveTo>
                  <a:pt x="0" y="1790"/>
                </a:moveTo>
                <a:lnTo>
                  <a:pt x="0" y="1788"/>
                </a:lnTo>
                <a:lnTo>
                  <a:pt x="0" y="1788"/>
                </a:lnTo>
                <a:lnTo>
                  <a:pt x="2" y="1785"/>
                </a:lnTo>
                <a:lnTo>
                  <a:pt x="2" y="1783"/>
                </a:lnTo>
                <a:lnTo>
                  <a:pt x="2" y="1781"/>
                </a:lnTo>
                <a:lnTo>
                  <a:pt x="2" y="1778"/>
                </a:lnTo>
                <a:lnTo>
                  <a:pt x="2" y="1776"/>
                </a:lnTo>
                <a:lnTo>
                  <a:pt x="5" y="1776"/>
                </a:lnTo>
                <a:lnTo>
                  <a:pt x="5" y="1773"/>
                </a:lnTo>
                <a:lnTo>
                  <a:pt x="5" y="1771"/>
                </a:lnTo>
                <a:lnTo>
                  <a:pt x="5" y="1769"/>
                </a:lnTo>
                <a:lnTo>
                  <a:pt x="7" y="1766"/>
                </a:lnTo>
                <a:lnTo>
                  <a:pt x="7" y="1764"/>
                </a:lnTo>
                <a:lnTo>
                  <a:pt x="7" y="1764"/>
                </a:lnTo>
                <a:lnTo>
                  <a:pt x="7" y="1762"/>
                </a:lnTo>
                <a:lnTo>
                  <a:pt x="7" y="1759"/>
                </a:lnTo>
                <a:lnTo>
                  <a:pt x="10" y="1757"/>
                </a:lnTo>
                <a:lnTo>
                  <a:pt x="10" y="1755"/>
                </a:lnTo>
                <a:lnTo>
                  <a:pt x="10" y="1752"/>
                </a:lnTo>
                <a:lnTo>
                  <a:pt x="10" y="1750"/>
                </a:lnTo>
                <a:lnTo>
                  <a:pt x="12" y="1747"/>
                </a:lnTo>
                <a:lnTo>
                  <a:pt x="12" y="1747"/>
                </a:lnTo>
                <a:lnTo>
                  <a:pt x="12" y="1745"/>
                </a:lnTo>
                <a:lnTo>
                  <a:pt x="12" y="1743"/>
                </a:lnTo>
                <a:lnTo>
                  <a:pt x="14" y="1740"/>
                </a:lnTo>
                <a:lnTo>
                  <a:pt x="14" y="1738"/>
                </a:lnTo>
                <a:lnTo>
                  <a:pt x="14" y="1736"/>
                </a:lnTo>
                <a:lnTo>
                  <a:pt x="17" y="1733"/>
                </a:lnTo>
                <a:lnTo>
                  <a:pt x="17" y="1731"/>
                </a:lnTo>
                <a:lnTo>
                  <a:pt x="17" y="1729"/>
                </a:lnTo>
                <a:lnTo>
                  <a:pt x="17" y="1726"/>
                </a:lnTo>
                <a:lnTo>
                  <a:pt x="19" y="1724"/>
                </a:lnTo>
                <a:lnTo>
                  <a:pt x="19" y="1721"/>
                </a:lnTo>
                <a:lnTo>
                  <a:pt x="19" y="1719"/>
                </a:lnTo>
                <a:lnTo>
                  <a:pt x="21" y="1717"/>
                </a:lnTo>
                <a:lnTo>
                  <a:pt x="21" y="1714"/>
                </a:lnTo>
                <a:lnTo>
                  <a:pt x="21" y="1712"/>
                </a:lnTo>
                <a:lnTo>
                  <a:pt x="24" y="1710"/>
                </a:lnTo>
                <a:lnTo>
                  <a:pt x="24" y="1707"/>
                </a:lnTo>
                <a:lnTo>
                  <a:pt x="24" y="1705"/>
                </a:lnTo>
                <a:lnTo>
                  <a:pt x="26" y="1703"/>
                </a:lnTo>
                <a:lnTo>
                  <a:pt x="26" y="1700"/>
                </a:lnTo>
                <a:lnTo>
                  <a:pt x="26" y="1698"/>
                </a:lnTo>
                <a:lnTo>
                  <a:pt x="28" y="1695"/>
                </a:lnTo>
                <a:lnTo>
                  <a:pt x="28" y="1691"/>
                </a:lnTo>
                <a:lnTo>
                  <a:pt x="28" y="1688"/>
                </a:lnTo>
                <a:lnTo>
                  <a:pt x="31" y="1686"/>
                </a:lnTo>
                <a:lnTo>
                  <a:pt x="31" y="1684"/>
                </a:lnTo>
                <a:lnTo>
                  <a:pt x="31" y="1681"/>
                </a:lnTo>
                <a:lnTo>
                  <a:pt x="33" y="1679"/>
                </a:lnTo>
                <a:lnTo>
                  <a:pt x="33" y="1677"/>
                </a:lnTo>
                <a:lnTo>
                  <a:pt x="36" y="1674"/>
                </a:lnTo>
                <a:lnTo>
                  <a:pt x="36" y="1670"/>
                </a:lnTo>
                <a:lnTo>
                  <a:pt x="36" y="1667"/>
                </a:lnTo>
                <a:lnTo>
                  <a:pt x="38" y="1665"/>
                </a:lnTo>
                <a:lnTo>
                  <a:pt x="38" y="1662"/>
                </a:lnTo>
                <a:lnTo>
                  <a:pt x="40" y="1660"/>
                </a:lnTo>
                <a:lnTo>
                  <a:pt x="40" y="1655"/>
                </a:lnTo>
                <a:lnTo>
                  <a:pt x="43" y="1653"/>
                </a:lnTo>
                <a:lnTo>
                  <a:pt x="43" y="1651"/>
                </a:lnTo>
                <a:lnTo>
                  <a:pt x="45" y="1646"/>
                </a:lnTo>
                <a:lnTo>
                  <a:pt x="45" y="1644"/>
                </a:lnTo>
                <a:lnTo>
                  <a:pt x="47" y="1641"/>
                </a:lnTo>
                <a:lnTo>
                  <a:pt x="47" y="1639"/>
                </a:lnTo>
                <a:lnTo>
                  <a:pt x="47" y="1634"/>
                </a:lnTo>
                <a:lnTo>
                  <a:pt x="50" y="1632"/>
                </a:lnTo>
                <a:lnTo>
                  <a:pt x="50" y="1627"/>
                </a:lnTo>
                <a:lnTo>
                  <a:pt x="52" y="1625"/>
                </a:lnTo>
                <a:lnTo>
                  <a:pt x="54" y="1622"/>
                </a:lnTo>
                <a:lnTo>
                  <a:pt x="54" y="1618"/>
                </a:lnTo>
                <a:lnTo>
                  <a:pt x="57" y="1615"/>
                </a:lnTo>
                <a:lnTo>
                  <a:pt x="57" y="1610"/>
                </a:lnTo>
                <a:lnTo>
                  <a:pt x="59" y="1608"/>
                </a:lnTo>
                <a:lnTo>
                  <a:pt x="59" y="1603"/>
                </a:lnTo>
                <a:lnTo>
                  <a:pt x="62" y="1601"/>
                </a:lnTo>
                <a:lnTo>
                  <a:pt x="62" y="1596"/>
                </a:lnTo>
                <a:lnTo>
                  <a:pt x="64" y="1594"/>
                </a:lnTo>
                <a:lnTo>
                  <a:pt x="66" y="1589"/>
                </a:lnTo>
                <a:lnTo>
                  <a:pt x="66" y="1587"/>
                </a:lnTo>
                <a:lnTo>
                  <a:pt x="69" y="1582"/>
                </a:lnTo>
                <a:lnTo>
                  <a:pt x="69" y="1580"/>
                </a:lnTo>
                <a:lnTo>
                  <a:pt x="71" y="1575"/>
                </a:lnTo>
                <a:lnTo>
                  <a:pt x="73" y="1570"/>
                </a:lnTo>
                <a:lnTo>
                  <a:pt x="73" y="1568"/>
                </a:lnTo>
                <a:lnTo>
                  <a:pt x="76" y="1563"/>
                </a:lnTo>
                <a:lnTo>
                  <a:pt x="78" y="1561"/>
                </a:lnTo>
                <a:lnTo>
                  <a:pt x="78" y="1556"/>
                </a:lnTo>
                <a:lnTo>
                  <a:pt x="80" y="1551"/>
                </a:lnTo>
                <a:lnTo>
                  <a:pt x="83" y="1549"/>
                </a:lnTo>
                <a:lnTo>
                  <a:pt x="83" y="1544"/>
                </a:lnTo>
                <a:lnTo>
                  <a:pt x="85" y="1540"/>
                </a:lnTo>
                <a:lnTo>
                  <a:pt x="88" y="1537"/>
                </a:lnTo>
                <a:lnTo>
                  <a:pt x="90" y="1533"/>
                </a:lnTo>
                <a:lnTo>
                  <a:pt x="90" y="1528"/>
                </a:lnTo>
                <a:lnTo>
                  <a:pt x="92" y="1525"/>
                </a:lnTo>
                <a:lnTo>
                  <a:pt x="95" y="1521"/>
                </a:lnTo>
                <a:lnTo>
                  <a:pt x="97" y="1516"/>
                </a:lnTo>
                <a:lnTo>
                  <a:pt x="99" y="1511"/>
                </a:lnTo>
                <a:lnTo>
                  <a:pt x="99" y="1509"/>
                </a:lnTo>
                <a:lnTo>
                  <a:pt x="102" y="1504"/>
                </a:lnTo>
                <a:lnTo>
                  <a:pt x="104" y="1499"/>
                </a:lnTo>
                <a:lnTo>
                  <a:pt x="106" y="1495"/>
                </a:lnTo>
                <a:lnTo>
                  <a:pt x="109" y="1490"/>
                </a:lnTo>
                <a:lnTo>
                  <a:pt x="111" y="1488"/>
                </a:lnTo>
                <a:lnTo>
                  <a:pt x="111" y="1483"/>
                </a:lnTo>
                <a:lnTo>
                  <a:pt x="114" y="1478"/>
                </a:lnTo>
                <a:lnTo>
                  <a:pt x="116" y="1473"/>
                </a:lnTo>
                <a:lnTo>
                  <a:pt x="118" y="1469"/>
                </a:lnTo>
                <a:lnTo>
                  <a:pt x="121" y="1464"/>
                </a:lnTo>
                <a:lnTo>
                  <a:pt x="123" y="1459"/>
                </a:lnTo>
                <a:lnTo>
                  <a:pt x="125" y="1455"/>
                </a:lnTo>
                <a:lnTo>
                  <a:pt x="128" y="1450"/>
                </a:lnTo>
                <a:lnTo>
                  <a:pt x="130" y="1445"/>
                </a:lnTo>
                <a:lnTo>
                  <a:pt x="132" y="1440"/>
                </a:lnTo>
                <a:lnTo>
                  <a:pt x="135" y="1436"/>
                </a:lnTo>
                <a:lnTo>
                  <a:pt x="137" y="1431"/>
                </a:lnTo>
                <a:lnTo>
                  <a:pt x="140" y="1426"/>
                </a:lnTo>
                <a:lnTo>
                  <a:pt x="142" y="1422"/>
                </a:lnTo>
                <a:lnTo>
                  <a:pt x="144" y="1417"/>
                </a:lnTo>
                <a:lnTo>
                  <a:pt x="147" y="1412"/>
                </a:lnTo>
                <a:lnTo>
                  <a:pt x="149" y="1407"/>
                </a:lnTo>
                <a:lnTo>
                  <a:pt x="154" y="1403"/>
                </a:lnTo>
                <a:lnTo>
                  <a:pt x="156" y="1398"/>
                </a:lnTo>
                <a:lnTo>
                  <a:pt x="158" y="1393"/>
                </a:lnTo>
                <a:lnTo>
                  <a:pt x="161" y="1388"/>
                </a:lnTo>
                <a:lnTo>
                  <a:pt x="163" y="1384"/>
                </a:lnTo>
                <a:lnTo>
                  <a:pt x="168" y="1377"/>
                </a:lnTo>
                <a:lnTo>
                  <a:pt x="170" y="1372"/>
                </a:lnTo>
                <a:lnTo>
                  <a:pt x="173" y="1367"/>
                </a:lnTo>
                <a:lnTo>
                  <a:pt x="175" y="1362"/>
                </a:lnTo>
                <a:lnTo>
                  <a:pt x="180" y="1358"/>
                </a:lnTo>
                <a:lnTo>
                  <a:pt x="182" y="1351"/>
                </a:lnTo>
                <a:lnTo>
                  <a:pt x="184" y="1346"/>
                </a:lnTo>
                <a:lnTo>
                  <a:pt x="189" y="1341"/>
                </a:lnTo>
                <a:lnTo>
                  <a:pt x="191" y="1336"/>
                </a:lnTo>
                <a:lnTo>
                  <a:pt x="196" y="1329"/>
                </a:lnTo>
                <a:lnTo>
                  <a:pt x="199" y="1325"/>
                </a:lnTo>
                <a:lnTo>
                  <a:pt x="201" y="1320"/>
                </a:lnTo>
                <a:lnTo>
                  <a:pt x="206" y="1315"/>
                </a:lnTo>
                <a:lnTo>
                  <a:pt x="208" y="1308"/>
                </a:lnTo>
                <a:lnTo>
                  <a:pt x="213" y="1303"/>
                </a:lnTo>
                <a:lnTo>
                  <a:pt x="215" y="1296"/>
                </a:lnTo>
                <a:lnTo>
                  <a:pt x="220" y="1292"/>
                </a:lnTo>
                <a:lnTo>
                  <a:pt x="225" y="1287"/>
                </a:lnTo>
                <a:lnTo>
                  <a:pt x="227" y="1280"/>
                </a:lnTo>
                <a:lnTo>
                  <a:pt x="232" y="1275"/>
                </a:lnTo>
                <a:lnTo>
                  <a:pt x="234" y="1270"/>
                </a:lnTo>
                <a:lnTo>
                  <a:pt x="239" y="1263"/>
                </a:lnTo>
                <a:lnTo>
                  <a:pt x="243" y="1259"/>
                </a:lnTo>
                <a:lnTo>
                  <a:pt x="246" y="1251"/>
                </a:lnTo>
                <a:lnTo>
                  <a:pt x="251" y="1247"/>
                </a:lnTo>
                <a:lnTo>
                  <a:pt x="255" y="1240"/>
                </a:lnTo>
                <a:lnTo>
                  <a:pt x="260" y="1235"/>
                </a:lnTo>
                <a:lnTo>
                  <a:pt x="265" y="1228"/>
                </a:lnTo>
                <a:lnTo>
                  <a:pt x="267" y="1223"/>
                </a:lnTo>
                <a:lnTo>
                  <a:pt x="272" y="1216"/>
                </a:lnTo>
                <a:lnTo>
                  <a:pt x="277" y="1209"/>
                </a:lnTo>
                <a:lnTo>
                  <a:pt x="281" y="1204"/>
                </a:lnTo>
                <a:lnTo>
                  <a:pt x="286" y="1197"/>
                </a:lnTo>
                <a:lnTo>
                  <a:pt x="291" y="1192"/>
                </a:lnTo>
                <a:lnTo>
                  <a:pt x="295" y="1185"/>
                </a:lnTo>
                <a:lnTo>
                  <a:pt x="300" y="1178"/>
                </a:lnTo>
                <a:lnTo>
                  <a:pt x="305" y="1174"/>
                </a:lnTo>
                <a:lnTo>
                  <a:pt x="312" y="1166"/>
                </a:lnTo>
                <a:lnTo>
                  <a:pt x="317" y="1159"/>
                </a:lnTo>
                <a:lnTo>
                  <a:pt x="321" y="1155"/>
                </a:lnTo>
                <a:lnTo>
                  <a:pt x="326" y="1148"/>
                </a:lnTo>
                <a:lnTo>
                  <a:pt x="331" y="1140"/>
                </a:lnTo>
                <a:lnTo>
                  <a:pt x="338" y="1133"/>
                </a:lnTo>
                <a:lnTo>
                  <a:pt x="343" y="1129"/>
                </a:lnTo>
                <a:lnTo>
                  <a:pt x="347" y="1122"/>
                </a:lnTo>
                <a:lnTo>
                  <a:pt x="354" y="1114"/>
                </a:lnTo>
                <a:lnTo>
                  <a:pt x="359" y="1107"/>
                </a:lnTo>
                <a:lnTo>
                  <a:pt x="364" y="1100"/>
                </a:lnTo>
                <a:lnTo>
                  <a:pt x="371" y="1093"/>
                </a:lnTo>
                <a:lnTo>
                  <a:pt x="378" y="1086"/>
                </a:lnTo>
                <a:lnTo>
                  <a:pt x="383" y="1079"/>
                </a:lnTo>
                <a:lnTo>
                  <a:pt x="390" y="1074"/>
                </a:lnTo>
                <a:lnTo>
                  <a:pt x="395" y="1067"/>
                </a:lnTo>
                <a:lnTo>
                  <a:pt x="402" y="1060"/>
                </a:lnTo>
                <a:lnTo>
                  <a:pt x="409" y="1053"/>
                </a:lnTo>
                <a:lnTo>
                  <a:pt x="416" y="1046"/>
                </a:lnTo>
                <a:lnTo>
                  <a:pt x="421" y="1039"/>
                </a:lnTo>
                <a:lnTo>
                  <a:pt x="428" y="1032"/>
                </a:lnTo>
                <a:lnTo>
                  <a:pt x="435" y="1025"/>
                </a:lnTo>
                <a:lnTo>
                  <a:pt x="442" y="1018"/>
                </a:lnTo>
                <a:lnTo>
                  <a:pt x="449" y="1011"/>
                </a:lnTo>
                <a:lnTo>
                  <a:pt x="456" y="1003"/>
                </a:lnTo>
                <a:lnTo>
                  <a:pt x="463" y="996"/>
                </a:lnTo>
                <a:lnTo>
                  <a:pt x="470" y="989"/>
                </a:lnTo>
                <a:lnTo>
                  <a:pt x="477" y="982"/>
                </a:lnTo>
                <a:lnTo>
                  <a:pt x="487" y="973"/>
                </a:lnTo>
                <a:lnTo>
                  <a:pt x="494" y="966"/>
                </a:lnTo>
                <a:lnTo>
                  <a:pt x="501" y="959"/>
                </a:lnTo>
                <a:lnTo>
                  <a:pt x="510" y="952"/>
                </a:lnTo>
                <a:lnTo>
                  <a:pt x="517" y="944"/>
                </a:lnTo>
                <a:lnTo>
                  <a:pt x="525" y="937"/>
                </a:lnTo>
                <a:lnTo>
                  <a:pt x="534" y="928"/>
                </a:lnTo>
                <a:lnTo>
                  <a:pt x="543" y="921"/>
                </a:lnTo>
                <a:lnTo>
                  <a:pt x="551" y="914"/>
                </a:lnTo>
                <a:lnTo>
                  <a:pt x="560" y="904"/>
                </a:lnTo>
                <a:lnTo>
                  <a:pt x="567" y="897"/>
                </a:lnTo>
                <a:lnTo>
                  <a:pt x="577" y="890"/>
                </a:lnTo>
                <a:lnTo>
                  <a:pt x="586" y="881"/>
                </a:lnTo>
                <a:lnTo>
                  <a:pt x="595" y="874"/>
                </a:lnTo>
                <a:lnTo>
                  <a:pt x="605" y="864"/>
                </a:lnTo>
                <a:lnTo>
                  <a:pt x="614" y="857"/>
                </a:lnTo>
                <a:lnTo>
                  <a:pt x="624" y="850"/>
                </a:lnTo>
                <a:lnTo>
                  <a:pt x="633" y="841"/>
                </a:lnTo>
                <a:lnTo>
                  <a:pt x="645" y="833"/>
                </a:lnTo>
                <a:lnTo>
                  <a:pt x="654" y="824"/>
                </a:lnTo>
                <a:lnTo>
                  <a:pt x="664" y="817"/>
                </a:lnTo>
                <a:lnTo>
                  <a:pt x="673" y="810"/>
                </a:lnTo>
                <a:lnTo>
                  <a:pt x="685" y="800"/>
                </a:lnTo>
                <a:lnTo>
                  <a:pt x="695" y="793"/>
                </a:lnTo>
                <a:lnTo>
                  <a:pt x="706" y="784"/>
                </a:lnTo>
                <a:lnTo>
                  <a:pt x="718" y="777"/>
                </a:lnTo>
                <a:lnTo>
                  <a:pt x="728" y="767"/>
                </a:lnTo>
                <a:lnTo>
                  <a:pt x="740" y="758"/>
                </a:lnTo>
                <a:lnTo>
                  <a:pt x="751" y="751"/>
                </a:lnTo>
                <a:lnTo>
                  <a:pt x="763" y="741"/>
                </a:lnTo>
                <a:lnTo>
                  <a:pt x="775" y="734"/>
                </a:lnTo>
                <a:lnTo>
                  <a:pt x="787" y="725"/>
                </a:lnTo>
                <a:lnTo>
                  <a:pt x="799" y="715"/>
                </a:lnTo>
                <a:lnTo>
                  <a:pt x="810" y="708"/>
                </a:lnTo>
                <a:lnTo>
                  <a:pt x="825" y="699"/>
                </a:lnTo>
                <a:lnTo>
                  <a:pt x="836" y="689"/>
                </a:lnTo>
                <a:lnTo>
                  <a:pt x="851" y="682"/>
                </a:lnTo>
                <a:lnTo>
                  <a:pt x="862" y="673"/>
                </a:lnTo>
                <a:lnTo>
                  <a:pt x="877" y="663"/>
                </a:lnTo>
                <a:lnTo>
                  <a:pt x="891" y="654"/>
                </a:lnTo>
                <a:lnTo>
                  <a:pt x="903" y="644"/>
                </a:lnTo>
                <a:lnTo>
                  <a:pt x="917" y="637"/>
                </a:lnTo>
                <a:lnTo>
                  <a:pt x="931" y="628"/>
                </a:lnTo>
                <a:lnTo>
                  <a:pt x="945" y="619"/>
                </a:lnTo>
                <a:lnTo>
                  <a:pt x="962" y="609"/>
                </a:lnTo>
                <a:lnTo>
                  <a:pt x="976" y="600"/>
                </a:lnTo>
                <a:lnTo>
                  <a:pt x="990" y="590"/>
                </a:lnTo>
                <a:lnTo>
                  <a:pt x="1006" y="581"/>
                </a:lnTo>
                <a:lnTo>
                  <a:pt x="1021" y="571"/>
                </a:lnTo>
                <a:lnTo>
                  <a:pt x="1037" y="562"/>
                </a:lnTo>
                <a:lnTo>
                  <a:pt x="1054" y="552"/>
                </a:lnTo>
                <a:lnTo>
                  <a:pt x="1068" y="543"/>
                </a:lnTo>
                <a:lnTo>
                  <a:pt x="1084" y="533"/>
                </a:lnTo>
                <a:lnTo>
                  <a:pt x="1101" y="526"/>
                </a:lnTo>
                <a:lnTo>
                  <a:pt x="1120" y="517"/>
                </a:lnTo>
                <a:lnTo>
                  <a:pt x="1136" y="508"/>
                </a:lnTo>
                <a:lnTo>
                  <a:pt x="1153" y="498"/>
                </a:lnTo>
                <a:lnTo>
                  <a:pt x="1172" y="489"/>
                </a:lnTo>
                <a:lnTo>
                  <a:pt x="1188" y="479"/>
                </a:lnTo>
                <a:lnTo>
                  <a:pt x="1207" y="470"/>
                </a:lnTo>
                <a:lnTo>
                  <a:pt x="1226" y="460"/>
                </a:lnTo>
                <a:lnTo>
                  <a:pt x="1245" y="451"/>
                </a:lnTo>
                <a:lnTo>
                  <a:pt x="1264" y="441"/>
                </a:lnTo>
                <a:lnTo>
                  <a:pt x="1283" y="432"/>
                </a:lnTo>
                <a:lnTo>
                  <a:pt x="1302" y="422"/>
                </a:lnTo>
                <a:lnTo>
                  <a:pt x="1323" y="413"/>
                </a:lnTo>
                <a:lnTo>
                  <a:pt x="1342" y="404"/>
                </a:lnTo>
                <a:lnTo>
                  <a:pt x="1363" y="394"/>
                </a:lnTo>
                <a:lnTo>
                  <a:pt x="1384" y="382"/>
                </a:lnTo>
                <a:lnTo>
                  <a:pt x="1406" y="373"/>
                </a:lnTo>
                <a:lnTo>
                  <a:pt x="1427" y="363"/>
                </a:lnTo>
                <a:lnTo>
                  <a:pt x="1448" y="354"/>
                </a:lnTo>
                <a:lnTo>
                  <a:pt x="1469" y="342"/>
                </a:lnTo>
                <a:lnTo>
                  <a:pt x="1493" y="333"/>
                </a:lnTo>
                <a:lnTo>
                  <a:pt x="1514" y="323"/>
                </a:lnTo>
                <a:lnTo>
                  <a:pt x="1538" y="314"/>
                </a:lnTo>
                <a:lnTo>
                  <a:pt x="1562" y="302"/>
                </a:lnTo>
                <a:lnTo>
                  <a:pt x="1585" y="293"/>
                </a:lnTo>
                <a:lnTo>
                  <a:pt x="1609" y="283"/>
                </a:lnTo>
                <a:lnTo>
                  <a:pt x="1635" y="274"/>
                </a:lnTo>
                <a:lnTo>
                  <a:pt x="1658" y="262"/>
                </a:lnTo>
                <a:lnTo>
                  <a:pt x="1684" y="252"/>
                </a:lnTo>
                <a:lnTo>
                  <a:pt x="1710" y="243"/>
                </a:lnTo>
                <a:lnTo>
                  <a:pt x="1736" y="231"/>
                </a:lnTo>
                <a:lnTo>
                  <a:pt x="1762" y="222"/>
                </a:lnTo>
                <a:lnTo>
                  <a:pt x="1788" y="212"/>
                </a:lnTo>
                <a:lnTo>
                  <a:pt x="1817" y="200"/>
                </a:lnTo>
                <a:lnTo>
                  <a:pt x="1843" y="191"/>
                </a:lnTo>
                <a:lnTo>
                  <a:pt x="1871" y="182"/>
                </a:lnTo>
                <a:lnTo>
                  <a:pt x="1899" y="170"/>
                </a:lnTo>
                <a:lnTo>
                  <a:pt x="1930" y="160"/>
                </a:lnTo>
                <a:lnTo>
                  <a:pt x="1958" y="151"/>
                </a:lnTo>
                <a:lnTo>
                  <a:pt x="1989" y="139"/>
                </a:lnTo>
                <a:lnTo>
                  <a:pt x="2018" y="130"/>
                </a:lnTo>
                <a:lnTo>
                  <a:pt x="2048" y="120"/>
                </a:lnTo>
                <a:lnTo>
                  <a:pt x="2079" y="111"/>
                </a:lnTo>
                <a:lnTo>
                  <a:pt x="2112" y="101"/>
                </a:lnTo>
                <a:lnTo>
                  <a:pt x="2143" y="89"/>
                </a:lnTo>
                <a:lnTo>
                  <a:pt x="2176" y="80"/>
                </a:lnTo>
                <a:lnTo>
                  <a:pt x="2209" y="71"/>
                </a:lnTo>
                <a:lnTo>
                  <a:pt x="2242" y="61"/>
                </a:lnTo>
                <a:lnTo>
                  <a:pt x="2275" y="52"/>
                </a:lnTo>
                <a:lnTo>
                  <a:pt x="2310" y="42"/>
                </a:lnTo>
                <a:lnTo>
                  <a:pt x="2346" y="33"/>
                </a:lnTo>
                <a:lnTo>
                  <a:pt x="2381" y="26"/>
                </a:lnTo>
                <a:lnTo>
                  <a:pt x="2417" y="16"/>
                </a:lnTo>
                <a:lnTo>
                  <a:pt x="2455" y="7"/>
                </a:lnTo>
                <a:lnTo>
                  <a:pt x="2490" y="0"/>
                </a:lnTo>
              </a:path>
            </a:pathLst>
          </a:custGeom>
          <a:noFill/>
          <a:ln w="25400" cap="flat">
            <a:solidFill>
              <a:srgbClr val="F7F999"/>
            </a:solidFill>
            <a:prstDash val="solid"/>
            <a:round/>
            <a:headEnd/>
            <a:tailEnd/>
          </a:ln>
        </p:spPr>
        <p:txBody>
          <a:bodyPr/>
          <a:lstStyle/>
          <a:p>
            <a:endParaRPr lang="de-DE">
              <a:latin typeface="+mn-lt"/>
            </a:endParaRPr>
          </a:p>
        </p:txBody>
      </p:sp>
      <p:sp>
        <p:nvSpPr>
          <p:cNvPr id="18" name="Freeform 30539"/>
          <p:cNvSpPr>
            <a:spLocks/>
          </p:cNvSpPr>
          <p:nvPr/>
        </p:nvSpPr>
        <p:spPr bwMode="auto">
          <a:xfrm>
            <a:off x="3492536" y="4392085"/>
            <a:ext cx="39688" cy="293688"/>
          </a:xfrm>
          <a:custGeom>
            <a:avLst/>
            <a:gdLst/>
            <a:ahLst/>
            <a:cxnLst>
              <a:cxn ang="0">
                <a:pos x="0" y="196"/>
              </a:cxn>
              <a:cxn ang="0">
                <a:pos x="0" y="189"/>
              </a:cxn>
              <a:cxn ang="0">
                <a:pos x="0" y="182"/>
              </a:cxn>
              <a:cxn ang="0">
                <a:pos x="2" y="175"/>
              </a:cxn>
              <a:cxn ang="0">
                <a:pos x="2" y="170"/>
              </a:cxn>
              <a:cxn ang="0">
                <a:pos x="2" y="165"/>
              </a:cxn>
              <a:cxn ang="0">
                <a:pos x="2" y="158"/>
              </a:cxn>
              <a:cxn ang="0">
                <a:pos x="2" y="153"/>
              </a:cxn>
              <a:cxn ang="0">
                <a:pos x="5" y="146"/>
              </a:cxn>
              <a:cxn ang="0">
                <a:pos x="5" y="144"/>
              </a:cxn>
              <a:cxn ang="0">
                <a:pos x="5" y="139"/>
              </a:cxn>
              <a:cxn ang="0">
                <a:pos x="5" y="135"/>
              </a:cxn>
              <a:cxn ang="0">
                <a:pos x="5" y="127"/>
              </a:cxn>
              <a:cxn ang="0">
                <a:pos x="7" y="125"/>
              </a:cxn>
              <a:cxn ang="0">
                <a:pos x="7" y="120"/>
              </a:cxn>
              <a:cxn ang="0">
                <a:pos x="7" y="118"/>
              </a:cxn>
              <a:cxn ang="0">
                <a:pos x="7" y="113"/>
              </a:cxn>
              <a:cxn ang="0">
                <a:pos x="7" y="109"/>
              </a:cxn>
              <a:cxn ang="0">
                <a:pos x="9" y="106"/>
              </a:cxn>
              <a:cxn ang="0">
                <a:pos x="9" y="102"/>
              </a:cxn>
              <a:cxn ang="0">
                <a:pos x="9" y="99"/>
              </a:cxn>
              <a:cxn ang="0">
                <a:pos x="9" y="94"/>
              </a:cxn>
              <a:cxn ang="0">
                <a:pos x="9" y="92"/>
              </a:cxn>
              <a:cxn ang="0">
                <a:pos x="12" y="90"/>
              </a:cxn>
              <a:cxn ang="0">
                <a:pos x="12" y="85"/>
              </a:cxn>
              <a:cxn ang="0">
                <a:pos x="12" y="83"/>
              </a:cxn>
              <a:cxn ang="0">
                <a:pos x="12" y="80"/>
              </a:cxn>
              <a:cxn ang="0">
                <a:pos x="12" y="76"/>
              </a:cxn>
              <a:cxn ang="0">
                <a:pos x="14" y="73"/>
              </a:cxn>
              <a:cxn ang="0">
                <a:pos x="14" y="71"/>
              </a:cxn>
              <a:cxn ang="0">
                <a:pos x="14" y="68"/>
              </a:cxn>
              <a:cxn ang="0">
                <a:pos x="14" y="66"/>
              </a:cxn>
              <a:cxn ang="0">
                <a:pos x="14" y="61"/>
              </a:cxn>
              <a:cxn ang="0">
                <a:pos x="16" y="59"/>
              </a:cxn>
              <a:cxn ang="0">
                <a:pos x="16" y="57"/>
              </a:cxn>
              <a:cxn ang="0">
                <a:pos x="16" y="54"/>
              </a:cxn>
              <a:cxn ang="0">
                <a:pos x="16" y="50"/>
              </a:cxn>
              <a:cxn ang="0">
                <a:pos x="19" y="47"/>
              </a:cxn>
              <a:cxn ang="0">
                <a:pos x="19" y="45"/>
              </a:cxn>
              <a:cxn ang="0">
                <a:pos x="19" y="42"/>
              </a:cxn>
              <a:cxn ang="0">
                <a:pos x="19" y="38"/>
              </a:cxn>
              <a:cxn ang="0">
                <a:pos x="21" y="35"/>
              </a:cxn>
              <a:cxn ang="0">
                <a:pos x="21" y="33"/>
              </a:cxn>
              <a:cxn ang="0">
                <a:pos x="21" y="28"/>
              </a:cxn>
              <a:cxn ang="0">
                <a:pos x="23" y="26"/>
              </a:cxn>
              <a:cxn ang="0">
                <a:pos x="23" y="24"/>
              </a:cxn>
              <a:cxn ang="0">
                <a:pos x="23" y="19"/>
              </a:cxn>
              <a:cxn ang="0">
                <a:pos x="23" y="16"/>
              </a:cxn>
              <a:cxn ang="0">
                <a:pos x="26" y="12"/>
              </a:cxn>
              <a:cxn ang="0">
                <a:pos x="26" y="9"/>
              </a:cxn>
              <a:cxn ang="0">
                <a:pos x="28" y="5"/>
              </a:cxn>
              <a:cxn ang="0">
                <a:pos x="28" y="2"/>
              </a:cxn>
            </a:cxnLst>
            <a:rect l="0" t="0" r="r" b="b"/>
            <a:pathLst>
              <a:path w="28" h="201">
                <a:moveTo>
                  <a:pt x="0" y="201"/>
                </a:moveTo>
                <a:lnTo>
                  <a:pt x="0" y="196"/>
                </a:lnTo>
                <a:lnTo>
                  <a:pt x="0" y="194"/>
                </a:lnTo>
                <a:lnTo>
                  <a:pt x="0" y="189"/>
                </a:lnTo>
                <a:lnTo>
                  <a:pt x="0" y="189"/>
                </a:lnTo>
                <a:lnTo>
                  <a:pt x="0" y="182"/>
                </a:lnTo>
                <a:lnTo>
                  <a:pt x="2" y="182"/>
                </a:lnTo>
                <a:lnTo>
                  <a:pt x="2" y="175"/>
                </a:lnTo>
                <a:lnTo>
                  <a:pt x="2" y="175"/>
                </a:lnTo>
                <a:lnTo>
                  <a:pt x="2" y="170"/>
                </a:lnTo>
                <a:lnTo>
                  <a:pt x="2" y="170"/>
                </a:lnTo>
                <a:lnTo>
                  <a:pt x="2" y="165"/>
                </a:lnTo>
                <a:lnTo>
                  <a:pt x="2" y="163"/>
                </a:lnTo>
                <a:lnTo>
                  <a:pt x="2" y="158"/>
                </a:lnTo>
                <a:lnTo>
                  <a:pt x="2" y="158"/>
                </a:lnTo>
                <a:lnTo>
                  <a:pt x="2" y="153"/>
                </a:lnTo>
                <a:lnTo>
                  <a:pt x="5" y="151"/>
                </a:lnTo>
                <a:lnTo>
                  <a:pt x="5" y="146"/>
                </a:lnTo>
                <a:lnTo>
                  <a:pt x="5" y="146"/>
                </a:lnTo>
                <a:lnTo>
                  <a:pt x="5" y="144"/>
                </a:lnTo>
                <a:lnTo>
                  <a:pt x="5" y="142"/>
                </a:lnTo>
                <a:lnTo>
                  <a:pt x="5" y="139"/>
                </a:lnTo>
                <a:lnTo>
                  <a:pt x="5" y="137"/>
                </a:lnTo>
                <a:lnTo>
                  <a:pt x="5" y="135"/>
                </a:lnTo>
                <a:lnTo>
                  <a:pt x="5" y="132"/>
                </a:lnTo>
                <a:lnTo>
                  <a:pt x="5" y="127"/>
                </a:lnTo>
                <a:lnTo>
                  <a:pt x="7" y="127"/>
                </a:lnTo>
                <a:lnTo>
                  <a:pt x="7" y="125"/>
                </a:lnTo>
                <a:lnTo>
                  <a:pt x="7" y="123"/>
                </a:lnTo>
                <a:lnTo>
                  <a:pt x="7" y="120"/>
                </a:lnTo>
                <a:lnTo>
                  <a:pt x="7" y="120"/>
                </a:lnTo>
                <a:lnTo>
                  <a:pt x="7" y="118"/>
                </a:lnTo>
                <a:lnTo>
                  <a:pt x="7" y="116"/>
                </a:lnTo>
                <a:lnTo>
                  <a:pt x="7" y="113"/>
                </a:lnTo>
                <a:lnTo>
                  <a:pt x="7" y="111"/>
                </a:lnTo>
                <a:lnTo>
                  <a:pt x="7" y="109"/>
                </a:lnTo>
                <a:lnTo>
                  <a:pt x="9" y="109"/>
                </a:lnTo>
                <a:lnTo>
                  <a:pt x="9" y="106"/>
                </a:lnTo>
                <a:lnTo>
                  <a:pt x="9" y="104"/>
                </a:lnTo>
                <a:lnTo>
                  <a:pt x="9" y="102"/>
                </a:lnTo>
                <a:lnTo>
                  <a:pt x="9" y="102"/>
                </a:lnTo>
                <a:lnTo>
                  <a:pt x="9" y="99"/>
                </a:lnTo>
                <a:lnTo>
                  <a:pt x="9" y="97"/>
                </a:lnTo>
                <a:lnTo>
                  <a:pt x="9" y="94"/>
                </a:lnTo>
                <a:lnTo>
                  <a:pt x="9" y="94"/>
                </a:lnTo>
                <a:lnTo>
                  <a:pt x="9" y="92"/>
                </a:lnTo>
                <a:lnTo>
                  <a:pt x="12" y="90"/>
                </a:lnTo>
                <a:lnTo>
                  <a:pt x="12" y="90"/>
                </a:lnTo>
                <a:lnTo>
                  <a:pt x="12" y="87"/>
                </a:lnTo>
                <a:lnTo>
                  <a:pt x="12" y="85"/>
                </a:lnTo>
                <a:lnTo>
                  <a:pt x="12" y="83"/>
                </a:lnTo>
                <a:lnTo>
                  <a:pt x="12" y="83"/>
                </a:lnTo>
                <a:lnTo>
                  <a:pt x="12" y="80"/>
                </a:lnTo>
                <a:lnTo>
                  <a:pt x="12" y="80"/>
                </a:lnTo>
                <a:lnTo>
                  <a:pt x="12" y="78"/>
                </a:lnTo>
                <a:lnTo>
                  <a:pt x="12" y="76"/>
                </a:lnTo>
                <a:lnTo>
                  <a:pt x="14" y="76"/>
                </a:lnTo>
                <a:lnTo>
                  <a:pt x="14" y="73"/>
                </a:lnTo>
                <a:lnTo>
                  <a:pt x="14" y="71"/>
                </a:lnTo>
                <a:lnTo>
                  <a:pt x="14" y="71"/>
                </a:lnTo>
                <a:lnTo>
                  <a:pt x="14" y="68"/>
                </a:lnTo>
                <a:lnTo>
                  <a:pt x="14" y="68"/>
                </a:lnTo>
                <a:lnTo>
                  <a:pt x="14" y="66"/>
                </a:lnTo>
                <a:lnTo>
                  <a:pt x="14" y="66"/>
                </a:lnTo>
                <a:lnTo>
                  <a:pt x="14" y="64"/>
                </a:lnTo>
                <a:lnTo>
                  <a:pt x="14" y="61"/>
                </a:lnTo>
                <a:lnTo>
                  <a:pt x="16" y="61"/>
                </a:lnTo>
                <a:lnTo>
                  <a:pt x="16" y="59"/>
                </a:lnTo>
                <a:lnTo>
                  <a:pt x="16" y="59"/>
                </a:lnTo>
                <a:lnTo>
                  <a:pt x="16" y="57"/>
                </a:lnTo>
                <a:lnTo>
                  <a:pt x="16" y="54"/>
                </a:lnTo>
                <a:lnTo>
                  <a:pt x="16" y="54"/>
                </a:lnTo>
                <a:lnTo>
                  <a:pt x="16" y="52"/>
                </a:lnTo>
                <a:lnTo>
                  <a:pt x="16" y="50"/>
                </a:lnTo>
                <a:lnTo>
                  <a:pt x="16" y="50"/>
                </a:lnTo>
                <a:lnTo>
                  <a:pt x="19" y="47"/>
                </a:lnTo>
                <a:lnTo>
                  <a:pt x="19" y="47"/>
                </a:lnTo>
                <a:lnTo>
                  <a:pt x="19" y="45"/>
                </a:lnTo>
                <a:lnTo>
                  <a:pt x="19" y="42"/>
                </a:lnTo>
                <a:lnTo>
                  <a:pt x="19" y="42"/>
                </a:lnTo>
                <a:lnTo>
                  <a:pt x="19" y="40"/>
                </a:lnTo>
                <a:lnTo>
                  <a:pt x="19" y="38"/>
                </a:lnTo>
                <a:lnTo>
                  <a:pt x="21" y="38"/>
                </a:lnTo>
                <a:lnTo>
                  <a:pt x="21" y="35"/>
                </a:lnTo>
                <a:lnTo>
                  <a:pt x="21" y="33"/>
                </a:lnTo>
                <a:lnTo>
                  <a:pt x="21" y="33"/>
                </a:lnTo>
                <a:lnTo>
                  <a:pt x="21" y="31"/>
                </a:lnTo>
                <a:lnTo>
                  <a:pt x="21" y="28"/>
                </a:lnTo>
                <a:lnTo>
                  <a:pt x="21" y="26"/>
                </a:lnTo>
                <a:lnTo>
                  <a:pt x="23" y="26"/>
                </a:lnTo>
                <a:lnTo>
                  <a:pt x="23" y="24"/>
                </a:lnTo>
                <a:lnTo>
                  <a:pt x="23" y="24"/>
                </a:lnTo>
                <a:lnTo>
                  <a:pt x="23" y="21"/>
                </a:lnTo>
                <a:lnTo>
                  <a:pt x="23" y="19"/>
                </a:lnTo>
                <a:lnTo>
                  <a:pt x="23" y="16"/>
                </a:lnTo>
                <a:lnTo>
                  <a:pt x="23" y="16"/>
                </a:lnTo>
                <a:lnTo>
                  <a:pt x="26" y="14"/>
                </a:lnTo>
                <a:lnTo>
                  <a:pt x="26" y="12"/>
                </a:lnTo>
                <a:lnTo>
                  <a:pt x="26" y="12"/>
                </a:lnTo>
                <a:lnTo>
                  <a:pt x="26" y="9"/>
                </a:lnTo>
                <a:lnTo>
                  <a:pt x="26" y="7"/>
                </a:lnTo>
                <a:lnTo>
                  <a:pt x="28" y="5"/>
                </a:lnTo>
                <a:lnTo>
                  <a:pt x="28" y="5"/>
                </a:lnTo>
                <a:lnTo>
                  <a:pt x="28" y="2"/>
                </a:lnTo>
                <a:lnTo>
                  <a:pt x="28" y="0"/>
                </a:lnTo>
              </a:path>
            </a:pathLst>
          </a:custGeom>
          <a:noFill/>
          <a:ln w="25400" cap="flat">
            <a:solidFill>
              <a:srgbClr val="F7F999"/>
            </a:solidFill>
            <a:prstDash val="solid"/>
            <a:round/>
            <a:headEnd/>
            <a:tailEnd/>
          </a:ln>
        </p:spPr>
        <p:txBody>
          <a:bodyPr/>
          <a:lstStyle/>
          <a:p>
            <a:endParaRPr lang="de-DE">
              <a:latin typeface="+mn-lt"/>
            </a:endParaRPr>
          </a:p>
        </p:txBody>
      </p:sp>
      <p:sp>
        <p:nvSpPr>
          <p:cNvPr id="19" name="Freeform 30540"/>
          <p:cNvSpPr>
            <a:spLocks/>
          </p:cNvSpPr>
          <p:nvPr/>
        </p:nvSpPr>
        <p:spPr bwMode="auto">
          <a:xfrm>
            <a:off x="3492536" y="1783823"/>
            <a:ext cx="3627438" cy="2901950"/>
          </a:xfrm>
          <a:custGeom>
            <a:avLst/>
            <a:gdLst/>
            <a:ahLst/>
            <a:cxnLst>
              <a:cxn ang="0">
                <a:pos x="7" y="1969"/>
              </a:cxn>
              <a:cxn ang="0">
                <a:pos x="21" y="1929"/>
              </a:cxn>
              <a:cxn ang="0">
                <a:pos x="35" y="1889"/>
              </a:cxn>
              <a:cxn ang="0">
                <a:pos x="45" y="1851"/>
              </a:cxn>
              <a:cxn ang="0">
                <a:pos x="54" y="1811"/>
              </a:cxn>
              <a:cxn ang="0">
                <a:pos x="66" y="1771"/>
              </a:cxn>
              <a:cxn ang="0">
                <a:pos x="75" y="1731"/>
              </a:cxn>
              <a:cxn ang="0">
                <a:pos x="85" y="1691"/>
              </a:cxn>
              <a:cxn ang="0">
                <a:pos x="97" y="1651"/>
              </a:cxn>
              <a:cxn ang="0">
                <a:pos x="108" y="1610"/>
              </a:cxn>
              <a:cxn ang="0">
                <a:pos x="123" y="1573"/>
              </a:cxn>
              <a:cxn ang="0">
                <a:pos x="137" y="1533"/>
              </a:cxn>
              <a:cxn ang="0">
                <a:pos x="153" y="1492"/>
              </a:cxn>
              <a:cxn ang="0">
                <a:pos x="170" y="1452"/>
              </a:cxn>
              <a:cxn ang="0">
                <a:pos x="189" y="1412"/>
              </a:cxn>
              <a:cxn ang="0">
                <a:pos x="208" y="1372"/>
              </a:cxn>
              <a:cxn ang="0">
                <a:pos x="229" y="1332"/>
              </a:cxn>
              <a:cxn ang="0">
                <a:pos x="250" y="1294"/>
              </a:cxn>
              <a:cxn ang="0">
                <a:pos x="271" y="1254"/>
              </a:cxn>
              <a:cxn ang="0">
                <a:pos x="295" y="1214"/>
              </a:cxn>
              <a:cxn ang="0">
                <a:pos x="319" y="1174"/>
              </a:cxn>
              <a:cxn ang="0">
                <a:pos x="342" y="1133"/>
              </a:cxn>
              <a:cxn ang="0">
                <a:pos x="368" y="1093"/>
              </a:cxn>
              <a:cxn ang="0">
                <a:pos x="392" y="1053"/>
              </a:cxn>
              <a:cxn ang="0">
                <a:pos x="416" y="1013"/>
              </a:cxn>
              <a:cxn ang="0">
                <a:pos x="442" y="975"/>
              </a:cxn>
              <a:cxn ang="0">
                <a:pos x="468" y="935"/>
              </a:cxn>
              <a:cxn ang="0">
                <a:pos x="494" y="895"/>
              </a:cxn>
              <a:cxn ang="0">
                <a:pos x="519" y="855"/>
              </a:cxn>
              <a:cxn ang="0">
                <a:pos x="545" y="815"/>
              </a:cxn>
              <a:cxn ang="0">
                <a:pos x="574" y="774"/>
              </a:cxn>
              <a:cxn ang="0">
                <a:pos x="602" y="737"/>
              </a:cxn>
              <a:cxn ang="0">
                <a:pos x="633" y="696"/>
              </a:cxn>
              <a:cxn ang="0">
                <a:pos x="668" y="656"/>
              </a:cxn>
              <a:cxn ang="0">
                <a:pos x="704" y="616"/>
              </a:cxn>
              <a:cxn ang="0">
                <a:pos x="744" y="576"/>
              </a:cxn>
              <a:cxn ang="0">
                <a:pos x="786" y="536"/>
              </a:cxn>
              <a:cxn ang="0">
                <a:pos x="836" y="496"/>
              </a:cxn>
              <a:cxn ang="0">
                <a:pos x="893" y="456"/>
              </a:cxn>
              <a:cxn ang="0">
                <a:pos x="957" y="418"/>
              </a:cxn>
              <a:cxn ang="0">
                <a:pos x="1030" y="378"/>
              </a:cxn>
              <a:cxn ang="0">
                <a:pos x="1112" y="337"/>
              </a:cxn>
              <a:cxn ang="0">
                <a:pos x="1209" y="297"/>
              </a:cxn>
              <a:cxn ang="0">
                <a:pos x="1318" y="257"/>
              </a:cxn>
              <a:cxn ang="0">
                <a:pos x="1443" y="217"/>
              </a:cxn>
              <a:cxn ang="0">
                <a:pos x="1587" y="177"/>
              </a:cxn>
              <a:cxn ang="0">
                <a:pos x="1750" y="137"/>
              </a:cxn>
              <a:cxn ang="0">
                <a:pos x="1937" y="99"/>
              </a:cxn>
              <a:cxn ang="0">
                <a:pos x="2147" y="59"/>
              </a:cxn>
              <a:cxn ang="0">
                <a:pos x="2388" y="19"/>
              </a:cxn>
            </a:cxnLst>
            <a:rect l="0" t="0" r="r" b="b"/>
            <a:pathLst>
              <a:path w="2518" h="1991">
                <a:moveTo>
                  <a:pt x="0" y="1991"/>
                </a:moveTo>
                <a:lnTo>
                  <a:pt x="7" y="1969"/>
                </a:lnTo>
                <a:lnTo>
                  <a:pt x="16" y="1951"/>
                </a:lnTo>
                <a:lnTo>
                  <a:pt x="21" y="1929"/>
                </a:lnTo>
                <a:lnTo>
                  <a:pt x="28" y="1910"/>
                </a:lnTo>
                <a:lnTo>
                  <a:pt x="35" y="1889"/>
                </a:lnTo>
                <a:lnTo>
                  <a:pt x="40" y="1870"/>
                </a:lnTo>
                <a:lnTo>
                  <a:pt x="45" y="1851"/>
                </a:lnTo>
                <a:lnTo>
                  <a:pt x="49" y="1830"/>
                </a:lnTo>
                <a:lnTo>
                  <a:pt x="54" y="1811"/>
                </a:lnTo>
                <a:lnTo>
                  <a:pt x="59" y="1790"/>
                </a:lnTo>
                <a:lnTo>
                  <a:pt x="66" y="1771"/>
                </a:lnTo>
                <a:lnTo>
                  <a:pt x="71" y="1752"/>
                </a:lnTo>
                <a:lnTo>
                  <a:pt x="75" y="1731"/>
                </a:lnTo>
                <a:lnTo>
                  <a:pt x="80" y="1712"/>
                </a:lnTo>
                <a:lnTo>
                  <a:pt x="85" y="1691"/>
                </a:lnTo>
                <a:lnTo>
                  <a:pt x="92" y="1672"/>
                </a:lnTo>
                <a:lnTo>
                  <a:pt x="97" y="1651"/>
                </a:lnTo>
                <a:lnTo>
                  <a:pt x="104" y="1632"/>
                </a:lnTo>
                <a:lnTo>
                  <a:pt x="108" y="1610"/>
                </a:lnTo>
                <a:lnTo>
                  <a:pt x="116" y="1592"/>
                </a:lnTo>
                <a:lnTo>
                  <a:pt x="123" y="1573"/>
                </a:lnTo>
                <a:lnTo>
                  <a:pt x="130" y="1551"/>
                </a:lnTo>
                <a:lnTo>
                  <a:pt x="137" y="1533"/>
                </a:lnTo>
                <a:lnTo>
                  <a:pt x="144" y="1511"/>
                </a:lnTo>
                <a:lnTo>
                  <a:pt x="153" y="1492"/>
                </a:lnTo>
                <a:lnTo>
                  <a:pt x="160" y="1471"/>
                </a:lnTo>
                <a:lnTo>
                  <a:pt x="170" y="1452"/>
                </a:lnTo>
                <a:lnTo>
                  <a:pt x="179" y="1433"/>
                </a:lnTo>
                <a:lnTo>
                  <a:pt x="189" y="1412"/>
                </a:lnTo>
                <a:lnTo>
                  <a:pt x="198" y="1393"/>
                </a:lnTo>
                <a:lnTo>
                  <a:pt x="208" y="1372"/>
                </a:lnTo>
                <a:lnTo>
                  <a:pt x="217" y="1353"/>
                </a:lnTo>
                <a:lnTo>
                  <a:pt x="229" y="1332"/>
                </a:lnTo>
                <a:lnTo>
                  <a:pt x="238" y="1313"/>
                </a:lnTo>
                <a:lnTo>
                  <a:pt x="250" y="1294"/>
                </a:lnTo>
                <a:lnTo>
                  <a:pt x="262" y="1273"/>
                </a:lnTo>
                <a:lnTo>
                  <a:pt x="271" y="1254"/>
                </a:lnTo>
                <a:lnTo>
                  <a:pt x="283" y="1233"/>
                </a:lnTo>
                <a:lnTo>
                  <a:pt x="295" y="1214"/>
                </a:lnTo>
                <a:lnTo>
                  <a:pt x="307" y="1192"/>
                </a:lnTo>
                <a:lnTo>
                  <a:pt x="319" y="1174"/>
                </a:lnTo>
                <a:lnTo>
                  <a:pt x="331" y="1155"/>
                </a:lnTo>
                <a:lnTo>
                  <a:pt x="342" y="1133"/>
                </a:lnTo>
                <a:lnTo>
                  <a:pt x="354" y="1114"/>
                </a:lnTo>
                <a:lnTo>
                  <a:pt x="368" y="1093"/>
                </a:lnTo>
                <a:lnTo>
                  <a:pt x="380" y="1074"/>
                </a:lnTo>
                <a:lnTo>
                  <a:pt x="392" y="1053"/>
                </a:lnTo>
                <a:lnTo>
                  <a:pt x="404" y="1034"/>
                </a:lnTo>
                <a:lnTo>
                  <a:pt x="416" y="1013"/>
                </a:lnTo>
                <a:lnTo>
                  <a:pt x="430" y="994"/>
                </a:lnTo>
                <a:lnTo>
                  <a:pt x="442" y="975"/>
                </a:lnTo>
                <a:lnTo>
                  <a:pt x="456" y="954"/>
                </a:lnTo>
                <a:lnTo>
                  <a:pt x="468" y="935"/>
                </a:lnTo>
                <a:lnTo>
                  <a:pt x="479" y="914"/>
                </a:lnTo>
                <a:lnTo>
                  <a:pt x="494" y="895"/>
                </a:lnTo>
                <a:lnTo>
                  <a:pt x="505" y="876"/>
                </a:lnTo>
                <a:lnTo>
                  <a:pt x="519" y="855"/>
                </a:lnTo>
                <a:lnTo>
                  <a:pt x="531" y="836"/>
                </a:lnTo>
                <a:lnTo>
                  <a:pt x="545" y="815"/>
                </a:lnTo>
                <a:lnTo>
                  <a:pt x="560" y="796"/>
                </a:lnTo>
                <a:lnTo>
                  <a:pt x="574" y="774"/>
                </a:lnTo>
                <a:lnTo>
                  <a:pt x="588" y="755"/>
                </a:lnTo>
                <a:lnTo>
                  <a:pt x="602" y="737"/>
                </a:lnTo>
                <a:lnTo>
                  <a:pt x="619" y="715"/>
                </a:lnTo>
                <a:lnTo>
                  <a:pt x="633" y="696"/>
                </a:lnTo>
                <a:lnTo>
                  <a:pt x="649" y="675"/>
                </a:lnTo>
                <a:lnTo>
                  <a:pt x="668" y="656"/>
                </a:lnTo>
                <a:lnTo>
                  <a:pt x="685" y="635"/>
                </a:lnTo>
                <a:lnTo>
                  <a:pt x="704" y="616"/>
                </a:lnTo>
                <a:lnTo>
                  <a:pt x="723" y="595"/>
                </a:lnTo>
                <a:lnTo>
                  <a:pt x="744" y="576"/>
                </a:lnTo>
                <a:lnTo>
                  <a:pt x="765" y="557"/>
                </a:lnTo>
                <a:lnTo>
                  <a:pt x="786" y="536"/>
                </a:lnTo>
                <a:lnTo>
                  <a:pt x="812" y="517"/>
                </a:lnTo>
                <a:lnTo>
                  <a:pt x="836" y="496"/>
                </a:lnTo>
                <a:lnTo>
                  <a:pt x="864" y="477"/>
                </a:lnTo>
                <a:lnTo>
                  <a:pt x="893" y="456"/>
                </a:lnTo>
                <a:lnTo>
                  <a:pt x="923" y="437"/>
                </a:lnTo>
                <a:lnTo>
                  <a:pt x="957" y="418"/>
                </a:lnTo>
                <a:lnTo>
                  <a:pt x="992" y="397"/>
                </a:lnTo>
                <a:lnTo>
                  <a:pt x="1030" y="378"/>
                </a:lnTo>
                <a:lnTo>
                  <a:pt x="1070" y="356"/>
                </a:lnTo>
                <a:lnTo>
                  <a:pt x="1112" y="337"/>
                </a:lnTo>
                <a:lnTo>
                  <a:pt x="1160" y="319"/>
                </a:lnTo>
                <a:lnTo>
                  <a:pt x="1209" y="297"/>
                </a:lnTo>
                <a:lnTo>
                  <a:pt x="1261" y="278"/>
                </a:lnTo>
                <a:lnTo>
                  <a:pt x="1318" y="257"/>
                </a:lnTo>
                <a:lnTo>
                  <a:pt x="1379" y="238"/>
                </a:lnTo>
                <a:lnTo>
                  <a:pt x="1443" y="217"/>
                </a:lnTo>
                <a:lnTo>
                  <a:pt x="1512" y="198"/>
                </a:lnTo>
                <a:lnTo>
                  <a:pt x="1587" y="177"/>
                </a:lnTo>
                <a:lnTo>
                  <a:pt x="1665" y="158"/>
                </a:lnTo>
                <a:lnTo>
                  <a:pt x="1750" y="137"/>
                </a:lnTo>
                <a:lnTo>
                  <a:pt x="1840" y="118"/>
                </a:lnTo>
                <a:lnTo>
                  <a:pt x="1937" y="99"/>
                </a:lnTo>
                <a:lnTo>
                  <a:pt x="2038" y="78"/>
                </a:lnTo>
                <a:lnTo>
                  <a:pt x="2147" y="59"/>
                </a:lnTo>
                <a:lnTo>
                  <a:pt x="2263" y="38"/>
                </a:lnTo>
                <a:lnTo>
                  <a:pt x="2388" y="19"/>
                </a:lnTo>
                <a:lnTo>
                  <a:pt x="2518" y="0"/>
                </a:lnTo>
              </a:path>
            </a:pathLst>
          </a:custGeom>
          <a:noFill/>
          <a:ln w="25400" cap="flat">
            <a:solidFill>
              <a:srgbClr val="9963AE"/>
            </a:solidFill>
            <a:prstDash val="solid"/>
            <a:round/>
            <a:headEnd/>
            <a:tailEnd/>
          </a:ln>
        </p:spPr>
        <p:txBody>
          <a:bodyPr/>
          <a:lstStyle/>
          <a:p>
            <a:endParaRPr lang="de-DE">
              <a:latin typeface="+mn-lt"/>
            </a:endParaRPr>
          </a:p>
        </p:txBody>
      </p:sp>
      <p:sp>
        <p:nvSpPr>
          <p:cNvPr id="20" name="Freeform 30541"/>
          <p:cNvSpPr>
            <a:spLocks/>
          </p:cNvSpPr>
          <p:nvPr/>
        </p:nvSpPr>
        <p:spPr bwMode="auto">
          <a:xfrm>
            <a:off x="3492536" y="3596748"/>
            <a:ext cx="319088" cy="1089025"/>
          </a:xfrm>
          <a:custGeom>
            <a:avLst/>
            <a:gdLst/>
            <a:ahLst/>
            <a:cxnLst>
              <a:cxn ang="0">
                <a:pos x="215" y="24"/>
              </a:cxn>
              <a:cxn ang="0">
                <a:pos x="205" y="55"/>
              </a:cxn>
              <a:cxn ang="0">
                <a:pos x="196" y="83"/>
              </a:cxn>
              <a:cxn ang="0">
                <a:pos x="186" y="111"/>
              </a:cxn>
              <a:cxn ang="0">
                <a:pos x="179" y="140"/>
              </a:cxn>
              <a:cxn ang="0">
                <a:pos x="172" y="166"/>
              </a:cxn>
              <a:cxn ang="0">
                <a:pos x="165" y="189"/>
              </a:cxn>
              <a:cxn ang="0">
                <a:pos x="158" y="215"/>
              </a:cxn>
              <a:cxn ang="0">
                <a:pos x="151" y="239"/>
              </a:cxn>
              <a:cxn ang="0">
                <a:pos x="144" y="263"/>
              </a:cxn>
              <a:cxn ang="0">
                <a:pos x="137" y="289"/>
              </a:cxn>
              <a:cxn ang="0">
                <a:pos x="132" y="312"/>
              </a:cxn>
              <a:cxn ang="0">
                <a:pos x="125" y="333"/>
              </a:cxn>
              <a:cxn ang="0">
                <a:pos x="120" y="357"/>
              </a:cxn>
              <a:cxn ang="0">
                <a:pos x="116" y="378"/>
              </a:cxn>
              <a:cxn ang="0">
                <a:pos x="111" y="397"/>
              </a:cxn>
              <a:cxn ang="0">
                <a:pos x="106" y="416"/>
              </a:cxn>
              <a:cxn ang="0">
                <a:pos x="101" y="435"/>
              </a:cxn>
              <a:cxn ang="0">
                <a:pos x="97" y="451"/>
              </a:cxn>
              <a:cxn ang="0">
                <a:pos x="92" y="468"/>
              </a:cxn>
              <a:cxn ang="0">
                <a:pos x="87" y="482"/>
              </a:cxn>
              <a:cxn ang="0">
                <a:pos x="82" y="496"/>
              </a:cxn>
              <a:cxn ang="0">
                <a:pos x="80" y="511"/>
              </a:cxn>
              <a:cxn ang="0">
                <a:pos x="75" y="522"/>
              </a:cxn>
              <a:cxn ang="0">
                <a:pos x="73" y="537"/>
              </a:cxn>
              <a:cxn ang="0">
                <a:pos x="68" y="548"/>
              </a:cxn>
              <a:cxn ang="0">
                <a:pos x="66" y="560"/>
              </a:cxn>
              <a:cxn ang="0">
                <a:pos x="64" y="572"/>
              </a:cxn>
              <a:cxn ang="0">
                <a:pos x="59" y="581"/>
              </a:cxn>
              <a:cxn ang="0">
                <a:pos x="56" y="593"/>
              </a:cxn>
              <a:cxn ang="0">
                <a:pos x="54" y="603"/>
              </a:cxn>
              <a:cxn ang="0">
                <a:pos x="52" y="614"/>
              </a:cxn>
              <a:cxn ang="0">
                <a:pos x="49" y="624"/>
              </a:cxn>
              <a:cxn ang="0">
                <a:pos x="47" y="633"/>
              </a:cxn>
              <a:cxn ang="0">
                <a:pos x="45" y="643"/>
              </a:cxn>
              <a:cxn ang="0">
                <a:pos x="42" y="650"/>
              </a:cxn>
              <a:cxn ang="0">
                <a:pos x="40" y="657"/>
              </a:cxn>
              <a:cxn ang="0">
                <a:pos x="38" y="664"/>
              </a:cxn>
              <a:cxn ang="0">
                <a:pos x="35" y="671"/>
              </a:cxn>
              <a:cxn ang="0">
                <a:pos x="35" y="678"/>
              </a:cxn>
              <a:cxn ang="0">
                <a:pos x="33" y="683"/>
              </a:cxn>
              <a:cxn ang="0">
                <a:pos x="30" y="688"/>
              </a:cxn>
              <a:cxn ang="0">
                <a:pos x="28" y="692"/>
              </a:cxn>
              <a:cxn ang="0">
                <a:pos x="28" y="697"/>
              </a:cxn>
              <a:cxn ang="0">
                <a:pos x="26" y="702"/>
              </a:cxn>
              <a:cxn ang="0">
                <a:pos x="23" y="707"/>
              </a:cxn>
              <a:cxn ang="0">
                <a:pos x="23" y="709"/>
              </a:cxn>
              <a:cxn ang="0">
                <a:pos x="21" y="714"/>
              </a:cxn>
              <a:cxn ang="0">
                <a:pos x="21" y="716"/>
              </a:cxn>
              <a:cxn ang="0">
                <a:pos x="19" y="718"/>
              </a:cxn>
              <a:cxn ang="0">
                <a:pos x="19" y="721"/>
              </a:cxn>
              <a:cxn ang="0">
                <a:pos x="16" y="723"/>
              </a:cxn>
              <a:cxn ang="0">
                <a:pos x="16" y="725"/>
              </a:cxn>
              <a:cxn ang="0">
                <a:pos x="14" y="730"/>
              </a:cxn>
              <a:cxn ang="0">
                <a:pos x="12" y="733"/>
              </a:cxn>
              <a:cxn ang="0">
                <a:pos x="9" y="737"/>
              </a:cxn>
              <a:cxn ang="0">
                <a:pos x="7" y="740"/>
              </a:cxn>
              <a:cxn ang="0">
                <a:pos x="5" y="742"/>
              </a:cxn>
              <a:cxn ang="0">
                <a:pos x="2" y="744"/>
              </a:cxn>
              <a:cxn ang="0">
                <a:pos x="0" y="747"/>
              </a:cxn>
            </a:cxnLst>
            <a:rect l="0" t="0" r="r" b="b"/>
            <a:pathLst>
              <a:path w="222" h="747">
                <a:moveTo>
                  <a:pt x="222" y="0"/>
                </a:moveTo>
                <a:lnTo>
                  <a:pt x="219" y="5"/>
                </a:lnTo>
                <a:lnTo>
                  <a:pt x="217" y="12"/>
                </a:lnTo>
                <a:lnTo>
                  <a:pt x="215" y="19"/>
                </a:lnTo>
                <a:lnTo>
                  <a:pt x="215" y="24"/>
                </a:lnTo>
                <a:lnTo>
                  <a:pt x="212" y="31"/>
                </a:lnTo>
                <a:lnTo>
                  <a:pt x="210" y="36"/>
                </a:lnTo>
                <a:lnTo>
                  <a:pt x="208" y="43"/>
                </a:lnTo>
                <a:lnTo>
                  <a:pt x="208" y="48"/>
                </a:lnTo>
                <a:lnTo>
                  <a:pt x="205" y="55"/>
                </a:lnTo>
                <a:lnTo>
                  <a:pt x="203" y="62"/>
                </a:lnTo>
                <a:lnTo>
                  <a:pt x="201" y="67"/>
                </a:lnTo>
                <a:lnTo>
                  <a:pt x="201" y="71"/>
                </a:lnTo>
                <a:lnTo>
                  <a:pt x="198" y="78"/>
                </a:lnTo>
                <a:lnTo>
                  <a:pt x="196" y="83"/>
                </a:lnTo>
                <a:lnTo>
                  <a:pt x="193" y="90"/>
                </a:lnTo>
                <a:lnTo>
                  <a:pt x="193" y="95"/>
                </a:lnTo>
                <a:lnTo>
                  <a:pt x="191" y="102"/>
                </a:lnTo>
                <a:lnTo>
                  <a:pt x="189" y="107"/>
                </a:lnTo>
                <a:lnTo>
                  <a:pt x="186" y="111"/>
                </a:lnTo>
                <a:lnTo>
                  <a:pt x="186" y="118"/>
                </a:lnTo>
                <a:lnTo>
                  <a:pt x="184" y="123"/>
                </a:lnTo>
                <a:lnTo>
                  <a:pt x="182" y="128"/>
                </a:lnTo>
                <a:lnTo>
                  <a:pt x="182" y="133"/>
                </a:lnTo>
                <a:lnTo>
                  <a:pt x="179" y="140"/>
                </a:lnTo>
                <a:lnTo>
                  <a:pt x="177" y="144"/>
                </a:lnTo>
                <a:lnTo>
                  <a:pt x="177" y="149"/>
                </a:lnTo>
                <a:lnTo>
                  <a:pt x="175" y="154"/>
                </a:lnTo>
                <a:lnTo>
                  <a:pt x="172" y="159"/>
                </a:lnTo>
                <a:lnTo>
                  <a:pt x="172" y="166"/>
                </a:lnTo>
                <a:lnTo>
                  <a:pt x="170" y="170"/>
                </a:lnTo>
                <a:lnTo>
                  <a:pt x="170" y="175"/>
                </a:lnTo>
                <a:lnTo>
                  <a:pt x="168" y="180"/>
                </a:lnTo>
                <a:lnTo>
                  <a:pt x="165" y="185"/>
                </a:lnTo>
                <a:lnTo>
                  <a:pt x="165" y="189"/>
                </a:lnTo>
                <a:lnTo>
                  <a:pt x="163" y="194"/>
                </a:lnTo>
                <a:lnTo>
                  <a:pt x="160" y="199"/>
                </a:lnTo>
                <a:lnTo>
                  <a:pt x="160" y="206"/>
                </a:lnTo>
                <a:lnTo>
                  <a:pt x="158" y="211"/>
                </a:lnTo>
                <a:lnTo>
                  <a:pt x="158" y="215"/>
                </a:lnTo>
                <a:lnTo>
                  <a:pt x="156" y="220"/>
                </a:lnTo>
                <a:lnTo>
                  <a:pt x="156" y="225"/>
                </a:lnTo>
                <a:lnTo>
                  <a:pt x="153" y="229"/>
                </a:lnTo>
                <a:lnTo>
                  <a:pt x="153" y="234"/>
                </a:lnTo>
                <a:lnTo>
                  <a:pt x="151" y="239"/>
                </a:lnTo>
                <a:lnTo>
                  <a:pt x="149" y="244"/>
                </a:lnTo>
                <a:lnTo>
                  <a:pt x="149" y="248"/>
                </a:lnTo>
                <a:lnTo>
                  <a:pt x="146" y="253"/>
                </a:lnTo>
                <a:lnTo>
                  <a:pt x="146" y="258"/>
                </a:lnTo>
                <a:lnTo>
                  <a:pt x="144" y="263"/>
                </a:lnTo>
                <a:lnTo>
                  <a:pt x="144" y="267"/>
                </a:lnTo>
                <a:lnTo>
                  <a:pt x="142" y="272"/>
                </a:lnTo>
                <a:lnTo>
                  <a:pt x="142" y="279"/>
                </a:lnTo>
                <a:lnTo>
                  <a:pt x="139" y="284"/>
                </a:lnTo>
                <a:lnTo>
                  <a:pt x="137" y="289"/>
                </a:lnTo>
                <a:lnTo>
                  <a:pt x="137" y="293"/>
                </a:lnTo>
                <a:lnTo>
                  <a:pt x="134" y="298"/>
                </a:lnTo>
                <a:lnTo>
                  <a:pt x="134" y="303"/>
                </a:lnTo>
                <a:lnTo>
                  <a:pt x="132" y="307"/>
                </a:lnTo>
                <a:lnTo>
                  <a:pt x="132" y="312"/>
                </a:lnTo>
                <a:lnTo>
                  <a:pt x="130" y="317"/>
                </a:lnTo>
                <a:lnTo>
                  <a:pt x="130" y="322"/>
                </a:lnTo>
                <a:lnTo>
                  <a:pt x="127" y="326"/>
                </a:lnTo>
                <a:lnTo>
                  <a:pt x="127" y="331"/>
                </a:lnTo>
                <a:lnTo>
                  <a:pt x="125" y="333"/>
                </a:lnTo>
                <a:lnTo>
                  <a:pt x="125" y="338"/>
                </a:lnTo>
                <a:lnTo>
                  <a:pt x="125" y="343"/>
                </a:lnTo>
                <a:lnTo>
                  <a:pt x="123" y="348"/>
                </a:lnTo>
                <a:lnTo>
                  <a:pt x="123" y="352"/>
                </a:lnTo>
                <a:lnTo>
                  <a:pt x="120" y="357"/>
                </a:lnTo>
                <a:lnTo>
                  <a:pt x="120" y="362"/>
                </a:lnTo>
                <a:lnTo>
                  <a:pt x="118" y="364"/>
                </a:lnTo>
                <a:lnTo>
                  <a:pt x="118" y="369"/>
                </a:lnTo>
                <a:lnTo>
                  <a:pt x="116" y="374"/>
                </a:lnTo>
                <a:lnTo>
                  <a:pt x="116" y="378"/>
                </a:lnTo>
                <a:lnTo>
                  <a:pt x="113" y="381"/>
                </a:lnTo>
                <a:lnTo>
                  <a:pt x="113" y="385"/>
                </a:lnTo>
                <a:lnTo>
                  <a:pt x="113" y="390"/>
                </a:lnTo>
                <a:lnTo>
                  <a:pt x="111" y="395"/>
                </a:lnTo>
                <a:lnTo>
                  <a:pt x="111" y="397"/>
                </a:lnTo>
                <a:lnTo>
                  <a:pt x="108" y="402"/>
                </a:lnTo>
                <a:lnTo>
                  <a:pt x="108" y="404"/>
                </a:lnTo>
                <a:lnTo>
                  <a:pt x="106" y="409"/>
                </a:lnTo>
                <a:lnTo>
                  <a:pt x="106" y="414"/>
                </a:lnTo>
                <a:lnTo>
                  <a:pt x="106" y="416"/>
                </a:lnTo>
                <a:lnTo>
                  <a:pt x="104" y="421"/>
                </a:lnTo>
                <a:lnTo>
                  <a:pt x="104" y="423"/>
                </a:lnTo>
                <a:lnTo>
                  <a:pt x="101" y="428"/>
                </a:lnTo>
                <a:lnTo>
                  <a:pt x="101" y="430"/>
                </a:lnTo>
                <a:lnTo>
                  <a:pt x="101" y="435"/>
                </a:lnTo>
                <a:lnTo>
                  <a:pt x="99" y="437"/>
                </a:lnTo>
                <a:lnTo>
                  <a:pt x="99" y="442"/>
                </a:lnTo>
                <a:lnTo>
                  <a:pt x="97" y="444"/>
                </a:lnTo>
                <a:lnTo>
                  <a:pt x="97" y="447"/>
                </a:lnTo>
                <a:lnTo>
                  <a:pt x="97" y="451"/>
                </a:lnTo>
                <a:lnTo>
                  <a:pt x="94" y="454"/>
                </a:lnTo>
                <a:lnTo>
                  <a:pt x="94" y="459"/>
                </a:lnTo>
                <a:lnTo>
                  <a:pt x="94" y="461"/>
                </a:lnTo>
                <a:lnTo>
                  <a:pt x="92" y="463"/>
                </a:lnTo>
                <a:lnTo>
                  <a:pt x="92" y="468"/>
                </a:lnTo>
                <a:lnTo>
                  <a:pt x="92" y="470"/>
                </a:lnTo>
                <a:lnTo>
                  <a:pt x="90" y="473"/>
                </a:lnTo>
                <a:lnTo>
                  <a:pt x="90" y="475"/>
                </a:lnTo>
                <a:lnTo>
                  <a:pt x="87" y="480"/>
                </a:lnTo>
                <a:lnTo>
                  <a:pt x="87" y="482"/>
                </a:lnTo>
                <a:lnTo>
                  <a:pt x="87" y="485"/>
                </a:lnTo>
                <a:lnTo>
                  <a:pt x="85" y="487"/>
                </a:lnTo>
                <a:lnTo>
                  <a:pt x="85" y="492"/>
                </a:lnTo>
                <a:lnTo>
                  <a:pt x="85" y="494"/>
                </a:lnTo>
                <a:lnTo>
                  <a:pt x="82" y="496"/>
                </a:lnTo>
                <a:lnTo>
                  <a:pt x="82" y="499"/>
                </a:lnTo>
                <a:lnTo>
                  <a:pt x="82" y="501"/>
                </a:lnTo>
                <a:lnTo>
                  <a:pt x="80" y="506"/>
                </a:lnTo>
                <a:lnTo>
                  <a:pt x="80" y="508"/>
                </a:lnTo>
                <a:lnTo>
                  <a:pt x="80" y="511"/>
                </a:lnTo>
                <a:lnTo>
                  <a:pt x="78" y="513"/>
                </a:lnTo>
                <a:lnTo>
                  <a:pt x="78" y="515"/>
                </a:lnTo>
                <a:lnTo>
                  <a:pt x="78" y="518"/>
                </a:lnTo>
                <a:lnTo>
                  <a:pt x="78" y="520"/>
                </a:lnTo>
                <a:lnTo>
                  <a:pt x="75" y="522"/>
                </a:lnTo>
                <a:lnTo>
                  <a:pt x="75" y="527"/>
                </a:lnTo>
                <a:lnTo>
                  <a:pt x="75" y="529"/>
                </a:lnTo>
                <a:lnTo>
                  <a:pt x="73" y="532"/>
                </a:lnTo>
                <a:lnTo>
                  <a:pt x="73" y="534"/>
                </a:lnTo>
                <a:lnTo>
                  <a:pt x="73" y="537"/>
                </a:lnTo>
                <a:lnTo>
                  <a:pt x="71" y="539"/>
                </a:lnTo>
                <a:lnTo>
                  <a:pt x="71" y="541"/>
                </a:lnTo>
                <a:lnTo>
                  <a:pt x="71" y="544"/>
                </a:lnTo>
                <a:lnTo>
                  <a:pt x="71" y="546"/>
                </a:lnTo>
                <a:lnTo>
                  <a:pt x="68" y="548"/>
                </a:lnTo>
                <a:lnTo>
                  <a:pt x="68" y="551"/>
                </a:lnTo>
                <a:lnTo>
                  <a:pt x="68" y="553"/>
                </a:lnTo>
                <a:lnTo>
                  <a:pt x="66" y="555"/>
                </a:lnTo>
                <a:lnTo>
                  <a:pt x="66" y="558"/>
                </a:lnTo>
                <a:lnTo>
                  <a:pt x="66" y="560"/>
                </a:lnTo>
                <a:lnTo>
                  <a:pt x="66" y="562"/>
                </a:lnTo>
                <a:lnTo>
                  <a:pt x="64" y="565"/>
                </a:lnTo>
                <a:lnTo>
                  <a:pt x="64" y="567"/>
                </a:lnTo>
                <a:lnTo>
                  <a:pt x="64" y="570"/>
                </a:lnTo>
                <a:lnTo>
                  <a:pt x="64" y="572"/>
                </a:lnTo>
                <a:lnTo>
                  <a:pt x="61" y="574"/>
                </a:lnTo>
                <a:lnTo>
                  <a:pt x="61" y="577"/>
                </a:lnTo>
                <a:lnTo>
                  <a:pt x="61" y="577"/>
                </a:lnTo>
                <a:lnTo>
                  <a:pt x="61" y="579"/>
                </a:lnTo>
                <a:lnTo>
                  <a:pt x="59" y="581"/>
                </a:lnTo>
                <a:lnTo>
                  <a:pt x="59" y="584"/>
                </a:lnTo>
                <a:lnTo>
                  <a:pt x="59" y="586"/>
                </a:lnTo>
                <a:lnTo>
                  <a:pt x="59" y="588"/>
                </a:lnTo>
                <a:lnTo>
                  <a:pt x="56" y="591"/>
                </a:lnTo>
                <a:lnTo>
                  <a:pt x="56" y="593"/>
                </a:lnTo>
                <a:lnTo>
                  <a:pt x="56" y="596"/>
                </a:lnTo>
                <a:lnTo>
                  <a:pt x="56" y="598"/>
                </a:lnTo>
                <a:lnTo>
                  <a:pt x="54" y="600"/>
                </a:lnTo>
                <a:lnTo>
                  <a:pt x="54" y="603"/>
                </a:lnTo>
                <a:lnTo>
                  <a:pt x="54" y="603"/>
                </a:lnTo>
                <a:lnTo>
                  <a:pt x="54" y="605"/>
                </a:lnTo>
                <a:lnTo>
                  <a:pt x="54" y="607"/>
                </a:lnTo>
                <a:lnTo>
                  <a:pt x="52" y="610"/>
                </a:lnTo>
                <a:lnTo>
                  <a:pt x="52" y="612"/>
                </a:lnTo>
                <a:lnTo>
                  <a:pt x="52" y="614"/>
                </a:lnTo>
                <a:lnTo>
                  <a:pt x="52" y="617"/>
                </a:lnTo>
                <a:lnTo>
                  <a:pt x="52" y="617"/>
                </a:lnTo>
                <a:lnTo>
                  <a:pt x="49" y="619"/>
                </a:lnTo>
                <a:lnTo>
                  <a:pt x="49" y="622"/>
                </a:lnTo>
                <a:lnTo>
                  <a:pt x="49" y="624"/>
                </a:lnTo>
                <a:lnTo>
                  <a:pt x="49" y="626"/>
                </a:lnTo>
                <a:lnTo>
                  <a:pt x="49" y="629"/>
                </a:lnTo>
                <a:lnTo>
                  <a:pt x="47" y="629"/>
                </a:lnTo>
                <a:lnTo>
                  <a:pt x="47" y="631"/>
                </a:lnTo>
                <a:lnTo>
                  <a:pt x="47" y="633"/>
                </a:lnTo>
                <a:lnTo>
                  <a:pt x="47" y="636"/>
                </a:lnTo>
                <a:lnTo>
                  <a:pt x="47" y="636"/>
                </a:lnTo>
                <a:lnTo>
                  <a:pt x="45" y="638"/>
                </a:lnTo>
                <a:lnTo>
                  <a:pt x="45" y="640"/>
                </a:lnTo>
                <a:lnTo>
                  <a:pt x="45" y="643"/>
                </a:lnTo>
                <a:lnTo>
                  <a:pt x="45" y="643"/>
                </a:lnTo>
                <a:lnTo>
                  <a:pt x="45" y="645"/>
                </a:lnTo>
                <a:lnTo>
                  <a:pt x="42" y="648"/>
                </a:lnTo>
                <a:lnTo>
                  <a:pt x="42" y="648"/>
                </a:lnTo>
                <a:lnTo>
                  <a:pt x="42" y="650"/>
                </a:lnTo>
                <a:lnTo>
                  <a:pt x="42" y="652"/>
                </a:lnTo>
                <a:lnTo>
                  <a:pt x="42" y="652"/>
                </a:lnTo>
                <a:lnTo>
                  <a:pt x="40" y="655"/>
                </a:lnTo>
                <a:lnTo>
                  <a:pt x="40" y="657"/>
                </a:lnTo>
                <a:lnTo>
                  <a:pt x="40" y="657"/>
                </a:lnTo>
                <a:lnTo>
                  <a:pt x="40" y="659"/>
                </a:lnTo>
                <a:lnTo>
                  <a:pt x="40" y="662"/>
                </a:lnTo>
                <a:lnTo>
                  <a:pt x="40" y="662"/>
                </a:lnTo>
                <a:lnTo>
                  <a:pt x="38" y="664"/>
                </a:lnTo>
                <a:lnTo>
                  <a:pt x="38" y="664"/>
                </a:lnTo>
                <a:lnTo>
                  <a:pt x="38" y="666"/>
                </a:lnTo>
                <a:lnTo>
                  <a:pt x="38" y="669"/>
                </a:lnTo>
                <a:lnTo>
                  <a:pt x="38" y="669"/>
                </a:lnTo>
                <a:lnTo>
                  <a:pt x="38" y="671"/>
                </a:lnTo>
                <a:lnTo>
                  <a:pt x="35" y="671"/>
                </a:lnTo>
                <a:lnTo>
                  <a:pt x="35" y="673"/>
                </a:lnTo>
                <a:lnTo>
                  <a:pt x="35" y="673"/>
                </a:lnTo>
                <a:lnTo>
                  <a:pt x="35" y="676"/>
                </a:lnTo>
                <a:lnTo>
                  <a:pt x="35" y="676"/>
                </a:lnTo>
                <a:lnTo>
                  <a:pt x="35" y="678"/>
                </a:lnTo>
                <a:lnTo>
                  <a:pt x="33" y="678"/>
                </a:lnTo>
                <a:lnTo>
                  <a:pt x="33" y="681"/>
                </a:lnTo>
                <a:lnTo>
                  <a:pt x="33" y="681"/>
                </a:lnTo>
                <a:lnTo>
                  <a:pt x="33" y="683"/>
                </a:lnTo>
                <a:lnTo>
                  <a:pt x="33" y="683"/>
                </a:lnTo>
                <a:lnTo>
                  <a:pt x="33" y="683"/>
                </a:lnTo>
                <a:lnTo>
                  <a:pt x="33" y="685"/>
                </a:lnTo>
                <a:lnTo>
                  <a:pt x="30" y="685"/>
                </a:lnTo>
                <a:lnTo>
                  <a:pt x="30" y="688"/>
                </a:lnTo>
                <a:lnTo>
                  <a:pt x="30" y="688"/>
                </a:lnTo>
                <a:lnTo>
                  <a:pt x="30" y="690"/>
                </a:lnTo>
                <a:lnTo>
                  <a:pt x="30" y="690"/>
                </a:lnTo>
                <a:lnTo>
                  <a:pt x="30" y="690"/>
                </a:lnTo>
                <a:lnTo>
                  <a:pt x="28" y="692"/>
                </a:lnTo>
                <a:lnTo>
                  <a:pt x="28" y="692"/>
                </a:lnTo>
                <a:lnTo>
                  <a:pt x="28" y="695"/>
                </a:lnTo>
                <a:lnTo>
                  <a:pt x="28" y="695"/>
                </a:lnTo>
                <a:lnTo>
                  <a:pt x="28" y="695"/>
                </a:lnTo>
                <a:lnTo>
                  <a:pt x="28" y="697"/>
                </a:lnTo>
                <a:lnTo>
                  <a:pt x="28" y="697"/>
                </a:lnTo>
                <a:lnTo>
                  <a:pt x="28" y="697"/>
                </a:lnTo>
                <a:lnTo>
                  <a:pt x="26" y="699"/>
                </a:lnTo>
                <a:lnTo>
                  <a:pt x="26" y="699"/>
                </a:lnTo>
                <a:lnTo>
                  <a:pt x="26" y="702"/>
                </a:lnTo>
                <a:lnTo>
                  <a:pt x="26" y="702"/>
                </a:lnTo>
                <a:lnTo>
                  <a:pt x="26" y="702"/>
                </a:lnTo>
                <a:lnTo>
                  <a:pt x="26" y="704"/>
                </a:lnTo>
                <a:lnTo>
                  <a:pt x="26" y="704"/>
                </a:lnTo>
                <a:lnTo>
                  <a:pt x="26" y="704"/>
                </a:lnTo>
                <a:lnTo>
                  <a:pt x="23" y="707"/>
                </a:lnTo>
                <a:lnTo>
                  <a:pt x="23" y="707"/>
                </a:lnTo>
                <a:lnTo>
                  <a:pt x="23" y="707"/>
                </a:lnTo>
                <a:lnTo>
                  <a:pt x="23" y="707"/>
                </a:lnTo>
                <a:lnTo>
                  <a:pt x="23" y="709"/>
                </a:lnTo>
                <a:lnTo>
                  <a:pt x="23" y="709"/>
                </a:lnTo>
                <a:lnTo>
                  <a:pt x="23" y="709"/>
                </a:lnTo>
                <a:lnTo>
                  <a:pt x="23" y="711"/>
                </a:lnTo>
                <a:lnTo>
                  <a:pt x="21" y="711"/>
                </a:lnTo>
                <a:lnTo>
                  <a:pt x="21" y="711"/>
                </a:lnTo>
                <a:lnTo>
                  <a:pt x="21" y="714"/>
                </a:lnTo>
                <a:lnTo>
                  <a:pt x="21" y="714"/>
                </a:lnTo>
                <a:lnTo>
                  <a:pt x="21" y="714"/>
                </a:lnTo>
                <a:lnTo>
                  <a:pt x="21" y="714"/>
                </a:lnTo>
                <a:lnTo>
                  <a:pt x="21" y="716"/>
                </a:lnTo>
                <a:lnTo>
                  <a:pt x="21" y="716"/>
                </a:lnTo>
                <a:lnTo>
                  <a:pt x="21" y="716"/>
                </a:lnTo>
                <a:lnTo>
                  <a:pt x="19" y="716"/>
                </a:lnTo>
                <a:lnTo>
                  <a:pt x="19" y="718"/>
                </a:lnTo>
                <a:lnTo>
                  <a:pt x="19" y="718"/>
                </a:lnTo>
                <a:lnTo>
                  <a:pt x="19" y="718"/>
                </a:lnTo>
                <a:lnTo>
                  <a:pt x="19" y="718"/>
                </a:lnTo>
                <a:lnTo>
                  <a:pt x="19" y="721"/>
                </a:lnTo>
                <a:lnTo>
                  <a:pt x="19" y="721"/>
                </a:lnTo>
                <a:lnTo>
                  <a:pt x="19" y="721"/>
                </a:lnTo>
                <a:lnTo>
                  <a:pt x="19" y="721"/>
                </a:lnTo>
                <a:lnTo>
                  <a:pt x="19" y="721"/>
                </a:lnTo>
                <a:lnTo>
                  <a:pt x="16" y="723"/>
                </a:lnTo>
                <a:lnTo>
                  <a:pt x="16" y="723"/>
                </a:lnTo>
                <a:lnTo>
                  <a:pt x="16" y="723"/>
                </a:lnTo>
                <a:lnTo>
                  <a:pt x="16" y="723"/>
                </a:lnTo>
                <a:lnTo>
                  <a:pt x="16" y="723"/>
                </a:lnTo>
                <a:lnTo>
                  <a:pt x="16" y="725"/>
                </a:lnTo>
                <a:lnTo>
                  <a:pt x="16" y="725"/>
                </a:lnTo>
                <a:lnTo>
                  <a:pt x="16" y="725"/>
                </a:lnTo>
                <a:lnTo>
                  <a:pt x="16" y="725"/>
                </a:lnTo>
                <a:lnTo>
                  <a:pt x="16" y="725"/>
                </a:lnTo>
                <a:lnTo>
                  <a:pt x="14" y="728"/>
                </a:lnTo>
                <a:lnTo>
                  <a:pt x="14" y="728"/>
                </a:lnTo>
                <a:lnTo>
                  <a:pt x="14" y="730"/>
                </a:lnTo>
                <a:lnTo>
                  <a:pt x="14" y="730"/>
                </a:lnTo>
                <a:lnTo>
                  <a:pt x="14" y="730"/>
                </a:lnTo>
                <a:lnTo>
                  <a:pt x="14" y="730"/>
                </a:lnTo>
                <a:lnTo>
                  <a:pt x="12" y="733"/>
                </a:lnTo>
                <a:lnTo>
                  <a:pt x="12" y="733"/>
                </a:lnTo>
                <a:lnTo>
                  <a:pt x="12" y="733"/>
                </a:lnTo>
                <a:lnTo>
                  <a:pt x="12" y="735"/>
                </a:lnTo>
                <a:lnTo>
                  <a:pt x="12" y="735"/>
                </a:lnTo>
                <a:lnTo>
                  <a:pt x="9" y="735"/>
                </a:lnTo>
                <a:lnTo>
                  <a:pt x="9" y="735"/>
                </a:lnTo>
                <a:lnTo>
                  <a:pt x="9" y="737"/>
                </a:lnTo>
                <a:lnTo>
                  <a:pt x="9" y="737"/>
                </a:lnTo>
                <a:lnTo>
                  <a:pt x="9" y="737"/>
                </a:lnTo>
                <a:lnTo>
                  <a:pt x="7" y="737"/>
                </a:lnTo>
                <a:lnTo>
                  <a:pt x="7" y="740"/>
                </a:lnTo>
                <a:lnTo>
                  <a:pt x="7" y="740"/>
                </a:lnTo>
                <a:lnTo>
                  <a:pt x="7" y="740"/>
                </a:lnTo>
                <a:lnTo>
                  <a:pt x="7" y="740"/>
                </a:lnTo>
                <a:lnTo>
                  <a:pt x="5" y="742"/>
                </a:lnTo>
                <a:lnTo>
                  <a:pt x="5" y="742"/>
                </a:lnTo>
                <a:lnTo>
                  <a:pt x="5" y="742"/>
                </a:lnTo>
                <a:lnTo>
                  <a:pt x="5" y="742"/>
                </a:lnTo>
                <a:lnTo>
                  <a:pt x="5" y="742"/>
                </a:lnTo>
                <a:lnTo>
                  <a:pt x="2" y="744"/>
                </a:lnTo>
                <a:lnTo>
                  <a:pt x="2" y="744"/>
                </a:lnTo>
                <a:lnTo>
                  <a:pt x="2" y="744"/>
                </a:lnTo>
                <a:lnTo>
                  <a:pt x="2" y="744"/>
                </a:lnTo>
                <a:lnTo>
                  <a:pt x="2" y="744"/>
                </a:lnTo>
                <a:lnTo>
                  <a:pt x="0" y="744"/>
                </a:lnTo>
                <a:lnTo>
                  <a:pt x="0" y="747"/>
                </a:lnTo>
                <a:lnTo>
                  <a:pt x="0" y="747"/>
                </a:lnTo>
              </a:path>
            </a:pathLst>
          </a:custGeom>
          <a:noFill/>
          <a:ln w="25400" cap="flat">
            <a:solidFill>
              <a:srgbClr val="F7F619"/>
            </a:solidFill>
            <a:prstDash val="solid"/>
            <a:round/>
            <a:headEnd/>
            <a:tailEnd/>
          </a:ln>
        </p:spPr>
        <p:txBody>
          <a:bodyPr/>
          <a:lstStyle/>
          <a:p>
            <a:endParaRPr lang="de-DE">
              <a:latin typeface="+mn-lt"/>
            </a:endParaRPr>
          </a:p>
        </p:txBody>
      </p:sp>
      <p:sp>
        <p:nvSpPr>
          <p:cNvPr id="21" name="Freeform 30542"/>
          <p:cNvSpPr>
            <a:spLocks/>
          </p:cNvSpPr>
          <p:nvPr/>
        </p:nvSpPr>
        <p:spPr bwMode="auto">
          <a:xfrm>
            <a:off x="3811624" y="1783823"/>
            <a:ext cx="3308350" cy="1812925"/>
          </a:xfrm>
          <a:custGeom>
            <a:avLst/>
            <a:gdLst/>
            <a:ahLst/>
            <a:cxnLst>
              <a:cxn ang="0">
                <a:pos x="2216" y="2"/>
              </a:cxn>
              <a:cxn ang="0">
                <a:pos x="2116" y="9"/>
              </a:cxn>
              <a:cxn ang="0">
                <a:pos x="2020" y="16"/>
              </a:cxn>
              <a:cxn ang="0">
                <a:pos x="1930" y="26"/>
              </a:cxn>
              <a:cxn ang="0">
                <a:pos x="1842" y="35"/>
              </a:cxn>
              <a:cxn ang="0">
                <a:pos x="1757" y="45"/>
              </a:cxn>
              <a:cxn ang="0">
                <a:pos x="1677" y="56"/>
              </a:cxn>
              <a:cxn ang="0">
                <a:pos x="1599" y="68"/>
              </a:cxn>
              <a:cxn ang="0">
                <a:pos x="1526" y="80"/>
              </a:cxn>
              <a:cxn ang="0">
                <a:pos x="1455" y="92"/>
              </a:cxn>
              <a:cxn ang="0">
                <a:pos x="1387" y="106"/>
              </a:cxn>
              <a:cxn ang="0">
                <a:pos x="1320" y="120"/>
              </a:cxn>
              <a:cxn ang="0">
                <a:pos x="1257" y="134"/>
              </a:cxn>
              <a:cxn ang="0">
                <a:pos x="1198" y="149"/>
              </a:cxn>
              <a:cxn ang="0">
                <a:pos x="1138" y="163"/>
              </a:cxn>
              <a:cxn ang="0">
                <a:pos x="1084" y="179"/>
              </a:cxn>
              <a:cxn ang="0">
                <a:pos x="1030" y="193"/>
              </a:cxn>
              <a:cxn ang="0">
                <a:pos x="980" y="210"/>
              </a:cxn>
              <a:cxn ang="0">
                <a:pos x="931" y="226"/>
              </a:cxn>
              <a:cxn ang="0">
                <a:pos x="883" y="243"/>
              </a:cxn>
              <a:cxn ang="0">
                <a:pos x="838" y="257"/>
              </a:cxn>
              <a:cxn ang="0">
                <a:pos x="794" y="274"/>
              </a:cxn>
              <a:cxn ang="0">
                <a:pos x="753" y="293"/>
              </a:cxn>
              <a:cxn ang="0">
                <a:pos x="713" y="309"/>
              </a:cxn>
              <a:cxn ang="0">
                <a:pos x="675" y="326"/>
              </a:cxn>
              <a:cxn ang="0">
                <a:pos x="638" y="345"/>
              </a:cxn>
              <a:cxn ang="0">
                <a:pos x="602" y="363"/>
              </a:cxn>
              <a:cxn ang="0">
                <a:pos x="569" y="380"/>
              </a:cxn>
              <a:cxn ang="0">
                <a:pos x="536" y="401"/>
              </a:cxn>
              <a:cxn ang="0">
                <a:pos x="505" y="420"/>
              </a:cxn>
              <a:cxn ang="0">
                <a:pos x="475" y="439"/>
              </a:cxn>
              <a:cxn ang="0">
                <a:pos x="446" y="460"/>
              </a:cxn>
              <a:cxn ang="0">
                <a:pos x="420" y="482"/>
              </a:cxn>
              <a:cxn ang="0">
                <a:pos x="392" y="503"/>
              </a:cxn>
              <a:cxn ang="0">
                <a:pos x="368" y="526"/>
              </a:cxn>
              <a:cxn ang="0">
                <a:pos x="345" y="550"/>
              </a:cxn>
              <a:cxn ang="0">
                <a:pos x="321" y="576"/>
              </a:cxn>
              <a:cxn ang="0">
                <a:pos x="297" y="602"/>
              </a:cxn>
              <a:cxn ang="0">
                <a:pos x="276" y="630"/>
              </a:cxn>
              <a:cxn ang="0">
                <a:pos x="255" y="661"/>
              </a:cxn>
              <a:cxn ang="0">
                <a:pos x="236" y="689"/>
              </a:cxn>
              <a:cxn ang="0">
                <a:pos x="217" y="720"/>
              </a:cxn>
              <a:cxn ang="0">
                <a:pos x="198" y="751"/>
              </a:cxn>
              <a:cxn ang="0">
                <a:pos x="182" y="781"/>
              </a:cxn>
              <a:cxn ang="0">
                <a:pos x="165" y="812"/>
              </a:cxn>
              <a:cxn ang="0">
                <a:pos x="149" y="845"/>
              </a:cxn>
              <a:cxn ang="0">
                <a:pos x="132" y="876"/>
              </a:cxn>
              <a:cxn ang="0">
                <a:pos x="118" y="909"/>
              </a:cxn>
              <a:cxn ang="0">
                <a:pos x="104" y="944"/>
              </a:cxn>
              <a:cxn ang="0">
                <a:pos x="90" y="977"/>
              </a:cxn>
              <a:cxn ang="0">
                <a:pos x="78" y="1011"/>
              </a:cxn>
              <a:cxn ang="0">
                <a:pos x="64" y="1046"/>
              </a:cxn>
              <a:cxn ang="0">
                <a:pos x="52" y="1081"/>
              </a:cxn>
              <a:cxn ang="0">
                <a:pos x="42" y="1114"/>
              </a:cxn>
              <a:cxn ang="0">
                <a:pos x="31" y="1148"/>
              </a:cxn>
              <a:cxn ang="0">
                <a:pos x="19" y="1181"/>
              </a:cxn>
              <a:cxn ang="0">
                <a:pos x="9" y="1214"/>
              </a:cxn>
              <a:cxn ang="0">
                <a:pos x="0" y="1244"/>
              </a:cxn>
            </a:cxnLst>
            <a:rect l="0" t="0" r="r" b="b"/>
            <a:pathLst>
              <a:path w="2296" h="1244">
                <a:moveTo>
                  <a:pt x="2296" y="0"/>
                </a:moveTo>
                <a:lnTo>
                  <a:pt x="2277" y="0"/>
                </a:lnTo>
                <a:lnTo>
                  <a:pt x="2256" y="0"/>
                </a:lnTo>
                <a:lnTo>
                  <a:pt x="2235" y="2"/>
                </a:lnTo>
                <a:lnTo>
                  <a:pt x="2216" y="2"/>
                </a:lnTo>
                <a:lnTo>
                  <a:pt x="2194" y="4"/>
                </a:lnTo>
                <a:lnTo>
                  <a:pt x="2176" y="7"/>
                </a:lnTo>
                <a:lnTo>
                  <a:pt x="2154" y="7"/>
                </a:lnTo>
                <a:lnTo>
                  <a:pt x="2135" y="9"/>
                </a:lnTo>
                <a:lnTo>
                  <a:pt x="2116" y="9"/>
                </a:lnTo>
                <a:lnTo>
                  <a:pt x="2095" y="12"/>
                </a:lnTo>
                <a:lnTo>
                  <a:pt x="2076" y="14"/>
                </a:lnTo>
                <a:lnTo>
                  <a:pt x="2057" y="14"/>
                </a:lnTo>
                <a:lnTo>
                  <a:pt x="2039" y="16"/>
                </a:lnTo>
                <a:lnTo>
                  <a:pt x="2020" y="16"/>
                </a:lnTo>
                <a:lnTo>
                  <a:pt x="2001" y="19"/>
                </a:lnTo>
                <a:lnTo>
                  <a:pt x="1984" y="21"/>
                </a:lnTo>
                <a:lnTo>
                  <a:pt x="1965" y="23"/>
                </a:lnTo>
                <a:lnTo>
                  <a:pt x="1946" y="23"/>
                </a:lnTo>
                <a:lnTo>
                  <a:pt x="1930" y="26"/>
                </a:lnTo>
                <a:lnTo>
                  <a:pt x="1911" y="28"/>
                </a:lnTo>
                <a:lnTo>
                  <a:pt x="1894" y="28"/>
                </a:lnTo>
                <a:lnTo>
                  <a:pt x="1876" y="30"/>
                </a:lnTo>
                <a:lnTo>
                  <a:pt x="1859" y="33"/>
                </a:lnTo>
                <a:lnTo>
                  <a:pt x="1842" y="35"/>
                </a:lnTo>
                <a:lnTo>
                  <a:pt x="1826" y="38"/>
                </a:lnTo>
                <a:lnTo>
                  <a:pt x="1807" y="38"/>
                </a:lnTo>
                <a:lnTo>
                  <a:pt x="1790" y="40"/>
                </a:lnTo>
                <a:lnTo>
                  <a:pt x="1774" y="42"/>
                </a:lnTo>
                <a:lnTo>
                  <a:pt x="1757" y="45"/>
                </a:lnTo>
                <a:lnTo>
                  <a:pt x="1741" y="47"/>
                </a:lnTo>
                <a:lnTo>
                  <a:pt x="1724" y="49"/>
                </a:lnTo>
                <a:lnTo>
                  <a:pt x="1710" y="52"/>
                </a:lnTo>
                <a:lnTo>
                  <a:pt x="1694" y="54"/>
                </a:lnTo>
                <a:lnTo>
                  <a:pt x="1677" y="56"/>
                </a:lnTo>
                <a:lnTo>
                  <a:pt x="1661" y="59"/>
                </a:lnTo>
                <a:lnTo>
                  <a:pt x="1646" y="61"/>
                </a:lnTo>
                <a:lnTo>
                  <a:pt x="1630" y="63"/>
                </a:lnTo>
                <a:lnTo>
                  <a:pt x="1616" y="66"/>
                </a:lnTo>
                <a:lnTo>
                  <a:pt x="1599" y="68"/>
                </a:lnTo>
                <a:lnTo>
                  <a:pt x="1585" y="71"/>
                </a:lnTo>
                <a:lnTo>
                  <a:pt x="1571" y="73"/>
                </a:lnTo>
                <a:lnTo>
                  <a:pt x="1554" y="75"/>
                </a:lnTo>
                <a:lnTo>
                  <a:pt x="1540" y="78"/>
                </a:lnTo>
                <a:lnTo>
                  <a:pt x="1526" y="80"/>
                </a:lnTo>
                <a:lnTo>
                  <a:pt x="1512" y="82"/>
                </a:lnTo>
                <a:lnTo>
                  <a:pt x="1498" y="85"/>
                </a:lnTo>
                <a:lnTo>
                  <a:pt x="1483" y="87"/>
                </a:lnTo>
                <a:lnTo>
                  <a:pt x="1469" y="89"/>
                </a:lnTo>
                <a:lnTo>
                  <a:pt x="1455" y="92"/>
                </a:lnTo>
                <a:lnTo>
                  <a:pt x="1441" y="94"/>
                </a:lnTo>
                <a:lnTo>
                  <a:pt x="1427" y="97"/>
                </a:lnTo>
                <a:lnTo>
                  <a:pt x="1412" y="101"/>
                </a:lnTo>
                <a:lnTo>
                  <a:pt x="1401" y="104"/>
                </a:lnTo>
                <a:lnTo>
                  <a:pt x="1387" y="106"/>
                </a:lnTo>
                <a:lnTo>
                  <a:pt x="1372" y="108"/>
                </a:lnTo>
                <a:lnTo>
                  <a:pt x="1361" y="111"/>
                </a:lnTo>
                <a:lnTo>
                  <a:pt x="1346" y="113"/>
                </a:lnTo>
                <a:lnTo>
                  <a:pt x="1332" y="115"/>
                </a:lnTo>
                <a:lnTo>
                  <a:pt x="1320" y="120"/>
                </a:lnTo>
                <a:lnTo>
                  <a:pt x="1309" y="123"/>
                </a:lnTo>
                <a:lnTo>
                  <a:pt x="1294" y="125"/>
                </a:lnTo>
                <a:lnTo>
                  <a:pt x="1283" y="127"/>
                </a:lnTo>
                <a:lnTo>
                  <a:pt x="1271" y="130"/>
                </a:lnTo>
                <a:lnTo>
                  <a:pt x="1257" y="134"/>
                </a:lnTo>
                <a:lnTo>
                  <a:pt x="1245" y="137"/>
                </a:lnTo>
                <a:lnTo>
                  <a:pt x="1233" y="139"/>
                </a:lnTo>
                <a:lnTo>
                  <a:pt x="1221" y="141"/>
                </a:lnTo>
                <a:lnTo>
                  <a:pt x="1209" y="144"/>
                </a:lnTo>
                <a:lnTo>
                  <a:pt x="1198" y="149"/>
                </a:lnTo>
                <a:lnTo>
                  <a:pt x="1186" y="151"/>
                </a:lnTo>
                <a:lnTo>
                  <a:pt x="1174" y="153"/>
                </a:lnTo>
                <a:lnTo>
                  <a:pt x="1162" y="158"/>
                </a:lnTo>
                <a:lnTo>
                  <a:pt x="1150" y="160"/>
                </a:lnTo>
                <a:lnTo>
                  <a:pt x="1138" y="163"/>
                </a:lnTo>
                <a:lnTo>
                  <a:pt x="1129" y="165"/>
                </a:lnTo>
                <a:lnTo>
                  <a:pt x="1117" y="170"/>
                </a:lnTo>
                <a:lnTo>
                  <a:pt x="1105" y="172"/>
                </a:lnTo>
                <a:lnTo>
                  <a:pt x="1096" y="174"/>
                </a:lnTo>
                <a:lnTo>
                  <a:pt x="1084" y="179"/>
                </a:lnTo>
                <a:lnTo>
                  <a:pt x="1072" y="182"/>
                </a:lnTo>
                <a:lnTo>
                  <a:pt x="1063" y="184"/>
                </a:lnTo>
                <a:lnTo>
                  <a:pt x="1051" y="189"/>
                </a:lnTo>
                <a:lnTo>
                  <a:pt x="1042" y="191"/>
                </a:lnTo>
                <a:lnTo>
                  <a:pt x="1030" y="193"/>
                </a:lnTo>
                <a:lnTo>
                  <a:pt x="1020" y="198"/>
                </a:lnTo>
                <a:lnTo>
                  <a:pt x="1011" y="200"/>
                </a:lnTo>
                <a:lnTo>
                  <a:pt x="999" y="203"/>
                </a:lnTo>
                <a:lnTo>
                  <a:pt x="990" y="208"/>
                </a:lnTo>
                <a:lnTo>
                  <a:pt x="980" y="210"/>
                </a:lnTo>
                <a:lnTo>
                  <a:pt x="971" y="212"/>
                </a:lnTo>
                <a:lnTo>
                  <a:pt x="959" y="217"/>
                </a:lnTo>
                <a:lnTo>
                  <a:pt x="949" y="219"/>
                </a:lnTo>
                <a:lnTo>
                  <a:pt x="940" y="222"/>
                </a:lnTo>
                <a:lnTo>
                  <a:pt x="931" y="226"/>
                </a:lnTo>
                <a:lnTo>
                  <a:pt x="921" y="229"/>
                </a:lnTo>
                <a:lnTo>
                  <a:pt x="912" y="231"/>
                </a:lnTo>
                <a:lnTo>
                  <a:pt x="902" y="236"/>
                </a:lnTo>
                <a:lnTo>
                  <a:pt x="893" y="238"/>
                </a:lnTo>
                <a:lnTo>
                  <a:pt x="883" y="243"/>
                </a:lnTo>
                <a:lnTo>
                  <a:pt x="874" y="245"/>
                </a:lnTo>
                <a:lnTo>
                  <a:pt x="864" y="248"/>
                </a:lnTo>
                <a:lnTo>
                  <a:pt x="855" y="252"/>
                </a:lnTo>
                <a:lnTo>
                  <a:pt x="848" y="255"/>
                </a:lnTo>
                <a:lnTo>
                  <a:pt x="838" y="257"/>
                </a:lnTo>
                <a:lnTo>
                  <a:pt x="829" y="262"/>
                </a:lnTo>
                <a:lnTo>
                  <a:pt x="820" y="264"/>
                </a:lnTo>
                <a:lnTo>
                  <a:pt x="812" y="269"/>
                </a:lnTo>
                <a:lnTo>
                  <a:pt x="803" y="271"/>
                </a:lnTo>
                <a:lnTo>
                  <a:pt x="794" y="274"/>
                </a:lnTo>
                <a:lnTo>
                  <a:pt x="786" y="278"/>
                </a:lnTo>
                <a:lnTo>
                  <a:pt x="777" y="281"/>
                </a:lnTo>
                <a:lnTo>
                  <a:pt x="770" y="285"/>
                </a:lnTo>
                <a:lnTo>
                  <a:pt x="761" y="288"/>
                </a:lnTo>
                <a:lnTo>
                  <a:pt x="753" y="293"/>
                </a:lnTo>
                <a:lnTo>
                  <a:pt x="746" y="295"/>
                </a:lnTo>
                <a:lnTo>
                  <a:pt x="737" y="300"/>
                </a:lnTo>
                <a:lnTo>
                  <a:pt x="730" y="302"/>
                </a:lnTo>
                <a:lnTo>
                  <a:pt x="720" y="304"/>
                </a:lnTo>
                <a:lnTo>
                  <a:pt x="713" y="309"/>
                </a:lnTo>
                <a:lnTo>
                  <a:pt x="706" y="311"/>
                </a:lnTo>
                <a:lnTo>
                  <a:pt x="697" y="316"/>
                </a:lnTo>
                <a:lnTo>
                  <a:pt x="690" y="319"/>
                </a:lnTo>
                <a:lnTo>
                  <a:pt x="683" y="323"/>
                </a:lnTo>
                <a:lnTo>
                  <a:pt x="675" y="326"/>
                </a:lnTo>
                <a:lnTo>
                  <a:pt x="668" y="330"/>
                </a:lnTo>
                <a:lnTo>
                  <a:pt x="661" y="333"/>
                </a:lnTo>
                <a:lnTo>
                  <a:pt x="652" y="337"/>
                </a:lnTo>
                <a:lnTo>
                  <a:pt x="645" y="340"/>
                </a:lnTo>
                <a:lnTo>
                  <a:pt x="638" y="345"/>
                </a:lnTo>
                <a:lnTo>
                  <a:pt x="631" y="347"/>
                </a:lnTo>
                <a:lnTo>
                  <a:pt x="623" y="352"/>
                </a:lnTo>
                <a:lnTo>
                  <a:pt x="616" y="354"/>
                </a:lnTo>
                <a:lnTo>
                  <a:pt x="609" y="359"/>
                </a:lnTo>
                <a:lnTo>
                  <a:pt x="602" y="363"/>
                </a:lnTo>
                <a:lnTo>
                  <a:pt x="595" y="366"/>
                </a:lnTo>
                <a:lnTo>
                  <a:pt x="588" y="371"/>
                </a:lnTo>
                <a:lnTo>
                  <a:pt x="583" y="373"/>
                </a:lnTo>
                <a:lnTo>
                  <a:pt x="576" y="378"/>
                </a:lnTo>
                <a:lnTo>
                  <a:pt x="569" y="380"/>
                </a:lnTo>
                <a:lnTo>
                  <a:pt x="562" y="385"/>
                </a:lnTo>
                <a:lnTo>
                  <a:pt x="557" y="389"/>
                </a:lnTo>
                <a:lnTo>
                  <a:pt x="550" y="392"/>
                </a:lnTo>
                <a:lnTo>
                  <a:pt x="543" y="397"/>
                </a:lnTo>
                <a:lnTo>
                  <a:pt x="536" y="401"/>
                </a:lnTo>
                <a:lnTo>
                  <a:pt x="531" y="404"/>
                </a:lnTo>
                <a:lnTo>
                  <a:pt x="524" y="408"/>
                </a:lnTo>
                <a:lnTo>
                  <a:pt x="517" y="411"/>
                </a:lnTo>
                <a:lnTo>
                  <a:pt x="512" y="415"/>
                </a:lnTo>
                <a:lnTo>
                  <a:pt x="505" y="420"/>
                </a:lnTo>
                <a:lnTo>
                  <a:pt x="498" y="422"/>
                </a:lnTo>
                <a:lnTo>
                  <a:pt x="494" y="427"/>
                </a:lnTo>
                <a:lnTo>
                  <a:pt x="486" y="432"/>
                </a:lnTo>
                <a:lnTo>
                  <a:pt x="482" y="434"/>
                </a:lnTo>
                <a:lnTo>
                  <a:pt x="475" y="439"/>
                </a:lnTo>
                <a:lnTo>
                  <a:pt x="470" y="444"/>
                </a:lnTo>
                <a:lnTo>
                  <a:pt x="465" y="448"/>
                </a:lnTo>
                <a:lnTo>
                  <a:pt x="458" y="451"/>
                </a:lnTo>
                <a:lnTo>
                  <a:pt x="453" y="456"/>
                </a:lnTo>
                <a:lnTo>
                  <a:pt x="446" y="460"/>
                </a:lnTo>
                <a:lnTo>
                  <a:pt x="442" y="465"/>
                </a:lnTo>
                <a:lnTo>
                  <a:pt x="437" y="467"/>
                </a:lnTo>
                <a:lnTo>
                  <a:pt x="430" y="472"/>
                </a:lnTo>
                <a:lnTo>
                  <a:pt x="425" y="477"/>
                </a:lnTo>
                <a:lnTo>
                  <a:pt x="420" y="482"/>
                </a:lnTo>
                <a:lnTo>
                  <a:pt x="413" y="486"/>
                </a:lnTo>
                <a:lnTo>
                  <a:pt x="409" y="491"/>
                </a:lnTo>
                <a:lnTo>
                  <a:pt x="404" y="493"/>
                </a:lnTo>
                <a:lnTo>
                  <a:pt x="399" y="498"/>
                </a:lnTo>
                <a:lnTo>
                  <a:pt x="392" y="503"/>
                </a:lnTo>
                <a:lnTo>
                  <a:pt x="387" y="508"/>
                </a:lnTo>
                <a:lnTo>
                  <a:pt x="383" y="512"/>
                </a:lnTo>
                <a:lnTo>
                  <a:pt x="378" y="517"/>
                </a:lnTo>
                <a:lnTo>
                  <a:pt x="373" y="522"/>
                </a:lnTo>
                <a:lnTo>
                  <a:pt x="368" y="526"/>
                </a:lnTo>
                <a:lnTo>
                  <a:pt x="364" y="531"/>
                </a:lnTo>
                <a:lnTo>
                  <a:pt x="359" y="536"/>
                </a:lnTo>
                <a:lnTo>
                  <a:pt x="354" y="541"/>
                </a:lnTo>
                <a:lnTo>
                  <a:pt x="349" y="545"/>
                </a:lnTo>
                <a:lnTo>
                  <a:pt x="345" y="550"/>
                </a:lnTo>
                <a:lnTo>
                  <a:pt x="338" y="555"/>
                </a:lnTo>
                <a:lnTo>
                  <a:pt x="333" y="559"/>
                </a:lnTo>
                <a:lnTo>
                  <a:pt x="331" y="567"/>
                </a:lnTo>
                <a:lnTo>
                  <a:pt x="326" y="571"/>
                </a:lnTo>
                <a:lnTo>
                  <a:pt x="321" y="576"/>
                </a:lnTo>
                <a:lnTo>
                  <a:pt x="316" y="581"/>
                </a:lnTo>
                <a:lnTo>
                  <a:pt x="312" y="585"/>
                </a:lnTo>
                <a:lnTo>
                  <a:pt x="307" y="593"/>
                </a:lnTo>
                <a:lnTo>
                  <a:pt x="302" y="597"/>
                </a:lnTo>
                <a:lnTo>
                  <a:pt x="297" y="602"/>
                </a:lnTo>
                <a:lnTo>
                  <a:pt x="293" y="609"/>
                </a:lnTo>
                <a:lnTo>
                  <a:pt x="288" y="614"/>
                </a:lnTo>
                <a:lnTo>
                  <a:pt x="286" y="619"/>
                </a:lnTo>
                <a:lnTo>
                  <a:pt x="281" y="626"/>
                </a:lnTo>
                <a:lnTo>
                  <a:pt x="276" y="630"/>
                </a:lnTo>
                <a:lnTo>
                  <a:pt x="272" y="637"/>
                </a:lnTo>
                <a:lnTo>
                  <a:pt x="267" y="642"/>
                </a:lnTo>
                <a:lnTo>
                  <a:pt x="264" y="649"/>
                </a:lnTo>
                <a:lnTo>
                  <a:pt x="260" y="654"/>
                </a:lnTo>
                <a:lnTo>
                  <a:pt x="255" y="661"/>
                </a:lnTo>
                <a:lnTo>
                  <a:pt x="253" y="666"/>
                </a:lnTo>
                <a:lnTo>
                  <a:pt x="248" y="673"/>
                </a:lnTo>
                <a:lnTo>
                  <a:pt x="243" y="678"/>
                </a:lnTo>
                <a:lnTo>
                  <a:pt x="241" y="685"/>
                </a:lnTo>
                <a:lnTo>
                  <a:pt x="236" y="689"/>
                </a:lnTo>
                <a:lnTo>
                  <a:pt x="231" y="696"/>
                </a:lnTo>
                <a:lnTo>
                  <a:pt x="229" y="701"/>
                </a:lnTo>
                <a:lnTo>
                  <a:pt x="224" y="708"/>
                </a:lnTo>
                <a:lnTo>
                  <a:pt x="220" y="713"/>
                </a:lnTo>
                <a:lnTo>
                  <a:pt x="217" y="720"/>
                </a:lnTo>
                <a:lnTo>
                  <a:pt x="212" y="727"/>
                </a:lnTo>
                <a:lnTo>
                  <a:pt x="210" y="732"/>
                </a:lnTo>
                <a:lnTo>
                  <a:pt x="205" y="739"/>
                </a:lnTo>
                <a:lnTo>
                  <a:pt x="203" y="744"/>
                </a:lnTo>
                <a:lnTo>
                  <a:pt x="198" y="751"/>
                </a:lnTo>
                <a:lnTo>
                  <a:pt x="196" y="755"/>
                </a:lnTo>
                <a:lnTo>
                  <a:pt x="191" y="763"/>
                </a:lnTo>
                <a:lnTo>
                  <a:pt x="189" y="770"/>
                </a:lnTo>
                <a:lnTo>
                  <a:pt x="184" y="774"/>
                </a:lnTo>
                <a:lnTo>
                  <a:pt x="182" y="781"/>
                </a:lnTo>
                <a:lnTo>
                  <a:pt x="177" y="789"/>
                </a:lnTo>
                <a:lnTo>
                  <a:pt x="175" y="793"/>
                </a:lnTo>
                <a:lnTo>
                  <a:pt x="170" y="800"/>
                </a:lnTo>
                <a:lnTo>
                  <a:pt x="168" y="805"/>
                </a:lnTo>
                <a:lnTo>
                  <a:pt x="165" y="812"/>
                </a:lnTo>
                <a:lnTo>
                  <a:pt x="160" y="819"/>
                </a:lnTo>
                <a:lnTo>
                  <a:pt x="158" y="826"/>
                </a:lnTo>
                <a:lnTo>
                  <a:pt x="153" y="831"/>
                </a:lnTo>
                <a:lnTo>
                  <a:pt x="151" y="838"/>
                </a:lnTo>
                <a:lnTo>
                  <a:pt x="149" y="845"/>
                </a:lnTo>
                <a:lnTo>
                  <a:pt x="146" y="850"/>
                </a:lnTo>
                <a:lnTo>
                  <a:pt x="142" y="857"/>
                </a:lnTo>
                <a:lnTo>
                  <a:pt x="139" y="864"/>
                </a:lnTo>
                <a:lnTo>
                  <a:pt x="137" y="871"/>
                </a:lnTo>
                <a:lnTo>
                  <a:pt x="132" y="876"/>
                </a:lnTo>
                <a:lnTo>
                  <a:pt x="130" y="883"/>
                </a:lnTo>
                <a:lnTo>
                  <a:pt x="127" y="890"/>
                </a:lnTo>
                <a:lnTo>
                  <a:pt x="125" y="897"/>
                </a:lnTo>
                <a:lnTo>
                  <a:pt x="120" y="904"/>
                </a:lnTo>
                <a:lnTo>
                  <a:pt x="118" y="909"/>
                </a:lnTo>
                <a:lnTo>
                  <a:pt x="116" y="916"/>
                </a:lnTo>
                <a:lnTo>
                  <a:pt x="113" y="923"/>
                </a:lnTo>
                <a:lnTo>
                  <a:pt x="109" y="930"/>
                </a:lnTo>
                <a:lnTo>
                  <a:pt x="106" y="937"/>
                </a:lnTo>
                <a:lnTo>
                  <a:pt x="104" y="944"/>
                </a:lnTo>
                <a:lnTo>
                  <a:pt x="101" y="949"/>
                </a:lnTo>
                <a:lnTo>
                  <a:pt x="99" y="956"/>
                </a:lnTo>
                <a:lnTo>
                  <a:pt x="97" y="963"/>
                </a:lnTo>
                <a:lnTo>
                  <a:pt x="92" y="970"/>
                </a:lnTo>
                <a:lnTo>
                  <a:pt x="90" y="977"/>
                </a:lnTo>
                <a:lnTo>
                  <a:pt x="87" y="985"/>
                </a:lnTo>
                <a:lnTo>
                  <a:pt x="85" y="992"/>
                </a:lnTo>
                <a:lnTo>
                  <a:pt x="83" y="999"/>
                </a:lnTo>
                <a:lnTo>
                  <a:pt x="80" y="1006"/>
                </a:lnTo>
                <a:lnTo>
                  <a:pt x="78" y="1011"/>
                </a:lnTo>
                <a:lnTo>
                  <a:pt x="75" y="1018"/>
                </a:lnTo>
                <a:lnTo>
                  <a:pt x="73" y="1025"/>
                </a:lnTo>
                <a:lnTo>
                  <a:pt x="71" y="1032"/>
                </a:lnTo>
                <a:lnTo>
                  <a:pt x="66" y="1039"/>
                </a:lnTo>
                <a:lnTo>
                  <a:pt x="64" y="1046"/>
                </a:lnTo>
                <a:lnTo>
                  <a:pt x="61" y="1053"/>
                </a:lnTo>
                <a:lnTo>
                  <a:pt x="59" y="1060"/>
                </a:lnTo>
                <a:lnTo>
                  <a:pt x="57" y="1067"/>
                </a:lnTo>
                <a:lnTo>
                  <a:pt x="54" y="1074"/>
                </a:lnTo>
                <a:lnTo>
                  <a:pt x="52" y="1081"/>
                </a:lnTo>
                <a:lnTo>
                  <a:pt x="49" y="1089"/>
                </a:lnTo>
                <a:lnTo>
                  <a:pt x="47" y="1093"/>
                </a:lnTo>
                <a:lnTo>
                  <a:pt x="45" y="1100"/>
                </a:lnTo>
                <a:lnTo>
                  <a:pt x="45" y="1107"/>
                </a:lnTo>
                <a:lnTo>
                  <a:pt x="42" y="1114"/>
                </a:lnTo>
                <a:lnTo>
                  <a:pt x="40" y="1122"/>
                </a:lnTo>
                <a:lnTo>
                  <a:pt x="38" y="1129"/>
                </a:lnTo>
                <a:lnTo>
                  <a:pt x="35" y="1136"/>
                </a:lnTo>
                <a:lnTo>
                  <a:pt x="33" y="1140"/>
                </a:lnTo>
                <a:lnTo>
                  <a:pt x="31" y="1148"/>
                </a:lnTo>
                <a:lnTo>
                  <a:pt x="28" y="1155"/>
                </a:lnTo>
                <a:lnTo>
                  <a:pt x="26" y="1162"/>
                </a:lnTo>
                <a:lnTo>
                  <a:pt x="23" y="1169"/>
                </a:lnTo>
                <a:lnTo>
                  <a:pt x="21" y="1174"/>
                </a:lnTo>
                <a:lnTo>
                  <a:pt x="19" y="1181"/>
                </a:lnTo>
                <a:lnTo>
                  <a:pt x="16" y="1188"/>
                </a:lnTo>
                <a:lnTo>
                  <a:pt x="16" y="1192"/>
                </a:lnTo>
                <a:lnTo>
                  <a:pt x="14" y="1200"/>
                </a:lnTo>
                <a:lnTo>
                  <a:pt x="12" y="1207"/>
                </a:lnTo>
                <a:lnTo>
                  <a:pt x="9" y="1214"/>
                </a:lnTo>
                <a:lnTo>
                  <a:pt x="7" y="1218"/>
                </a:lnTo>
                <a:lnTo>
                  <a:pt x="5" y="1225"/>
                </a:lnTo>
                <a:lnTo>
                  <a:pt x="2" y="1233"/>
                </a:lnTo>
                <a:lnTo>
                  <a:pt x="2" y="1237"/>
                </a:lnTo>
                <a:lnTo>
                  <a:pt x="0" y="1244"/>
                </a:lnTo>
              </a:path>
            </a:pathLst>
          </a:custGeom>
          <a:noFill/>
          <a:ln w="25400" cap="flat">
            <a:solidFill>
              <a:srgbClr val="F7F619"/>
            </a:solidFill>
            <a:prstDash val="solid"/>
            <a:round/>
            <a:headEnd/>
            <a:tailEnd/>
          </a:ln>
        </p:spPr>
        <p:txBody>
          <a:bodyPr/>
          <a:lstStyle/>
          <a:p>
            <a:endParaRPr lang="de-DE">
              <a:latin typeface="+mn-lt"/>
            </a:endParaRPr>
          </a:p>
        </p:txBody>
      </p:sp>
      <p:sp>
        <p:nvSpPr>
          <p:cNvPr id="22" name="Freeform 30543"/>
          <p:cNvSpPr>
            <a:spLocks/>
          </p:cNvSpPr>
          <p:nvPr/>
        </p:nvSpPr>
        <p:spPr bwMode="auto">
          <a:xfrm>
            <a:off x="3492536" y="1783823"/>
            <a:ext cx="3627438" cy="2901950"/>
          </a:xfrm>
          <a:custGeom>
            <a:avLst/>
            <a:gdLst/>
            <a:ahLst/>
            <a:cxnLst>
              <a:cxn ang="0">
                <a:pos x="9" y="1969"/>
              </a:cxn>
              <a:cxn ang="0">
                <a:pos x="28" y="1929"/>
              </a:cxn>
              <a:cxn ang="0">
                <a:pos x="42" y="1889"/>
              </a:cxn>
              <a:cxn ang="0">
                <a:pos x="59" y="1851"/>
              </a:cxn>
              <a:cxn ang="0">
                <a:pos x="71" y="1811"/>
              </a:cxn>
              <a:cxn ang="0">
                <a:pos x="85" y="1771"/>
              </a:cxn>
              <a:cxn ang="0">
                <a:pos x="101" y="1731"/>
              </a:cxn>
              <a:cxn ang="0">
                <a:pos x="116" y="1691"/>
              </a:cxn>
              <a:cxn ang="0">
                <a:pos x="132" y="1651"/>
              </a:cxn>
              <a:cxn ang="0">
                <a:pos x="149" y="1610"/>
              </a:cxn>
              <a:cxn ang="0">
                <a:pos x="165" y="1573"/>
              </a:cxn>
              <a:cxn ang="0">
                <a:pos x="182" y="1533"/>
              </a:cxn>
              <a:cxn ang="0">
                <a:pos x="201" y="1492"/>
              </a:cxn>
              <a:cxn ang="0">
                <a:pos x="217" y="1452"/>
              </a:cxn>
              <a:cxn ang="0">
                <a:pos x="236" y="1412"/>
              </a:cxn>
              <a:cxn ang="0">
                <a:pos x="257" y="1372"/>
              </a:cxn>
              <a:cxn ang="0">
                <a:pos x="279" y="1332"/>
              </a:cxn>
              <a:cxn ang="0">
                <a:pos x="300" y="1294"/>
              </a:cxn>
              <a:cxn ang="0">
                <a:pos x="326" y="1254"/>
              </a:cxn>
              <a:cxn ang="0">
                <a:pos x="352" y="1214"/>
              </a:cxn>
              <a:cxn ang="0">
                <a:pos x="380" y="1174"/>
              </a:cxn>
              <a:cxn ang="0">
                <a:pos x="411" y="1133"/>
              </a:cxn>
              <a:cxn ang="0">
                <a:pos x="442" y="1093"/>
              </a:cxn>
              <a:cxn ang="0">
                <a:pos x="475" y="1053"/>
              </a:cxn>
              <a:cxn ang="0">
                <a:pos x="510" y="1013"/>
              </a:cxn>
              <a:cxn ang="0">
                <a:pos x="543" y="975"/>
              </a:cxn>
              <a:cxn ang="0">
                <a:pos x="579" y="935"/>
              </a:cxn>
              <a:cxn ang="0">
                <a:pos x="612" y="895"/>
              </a:cxn>
              <a:cxn ang="0">
                <a:pos x="645" y="855"/>
              </a:cxn>
              <a:cxn ang="0">
                <a:pos x="678" y="815"/>
              </a:cxn>
              <a:cxn ang="0">
                <a:pos x="708" y="774"/>
              </a:cxn>
              <a:cxn ang="0">
                <a:pos x="742" y="737"/>
              </a:cxn>
              <a:cxn ang="0">
                <a:pos x="777" y="696"/>
              </a:cxn>
              <a:cxn ang="0">
                <a:pos x="815" y="656"/>
              </a:cxn>
              <a:cxn ang="0">
                <a:pos x="857" y="616"/>
              </a:cxn>
              <a:cxn ang="0">
                <a:pos x="902" y="576"/>
              </a:cxn>
              <a:cxn ang="0">
                <a:pos x="954" y="536"/>
              </a:cxn>
              <a:cxn ang="0">
                <a:pos x="1011" y="496"/>
              </a:cxn>
              <a:cxn ang="0">
                <a:pos x="1072" y="456"/>
              </a:cxn>
              <a:cxn ang="0">
                <a:pos x="1136" y="418"/>
              </a:cxn>
              <a:cxn ang="0">
                <a:pos x="1200" y="378"/>
              </a:cxn>
              <a:cxn ang="0">
                <a:pos x="1264" y="337"/>
              </a:cxn>
              <a:cxn ang="0">
                <a:pos x="1320" y="297"/>
              </a:cxn>
              <a:cxn ang="0">
                <a:pos x="1372" y="257"/>
              </a:cxn>
              <a:cxn ang="0">
                <a:pos x="1422" y="217"/>
              </a:cxn>
              <a:cxn ang="0">
                <a:pos x="1472" y="177"/>
              </a:cxn>
              <a:cxn ang="0">
                <a:pos x="1538" y="137"/>
              </a:cxn>
              <a:cxn ang="0">
                <a:pos x="1651" y="99"/>
              </a:cxn>
              <a:cxn ang="0">
                <a:pos x="1859" y="59"/>
              </a:cxn>
              <a:cxn ang="0">
                <a:pos x="2235" y="19"/>
              </a:cxn>
            </a:cxnLst>
            <a:rect l="0" t="0" r="r" b="b"/>
            <a:pathLst>
              <a:path w="2518" h="1991">
                <a:moveTo>
                  <a:pt x="0" y="1991"/>
                </a:moveTo>
                <a:lnTo>
                  <a:pt x="9" y="1969"/>
                </a:lnTo>
                <a:lnTo>
                  <a:pt x="19" y="1951"/>
                </a:lnTo>
                <a:lnTo>
                  <a:pt x="28" y="1929"/>
                </a:lnTo>
                <a:lnTo>
                  <a:pt x="35" y="1910"/>
                </a:lnTo>
                <a:lnTo>
                  <a:pt x="42" y="1889"/>
                </a:lnTo>
                <a:lnTo>
                  <a:pt x="52" y="1870"/>
                </a:lnTo>
                <a:lnTo>
                  <a:pt x="59" y="1851"/>
                </a:lnTo>
                <a:lnTo>
                  <a:pt x="64" y="1830"/>
                </a:lnTo>
                <a:lnTo>
                  <a:pt x="71" y="1811"/>
                </a:lnTo>
                <a:lnTo>
                  <a:pt x="78" y="1790"/>
                </a:lnTo>
                <a:lnTo>
                  <a:pt x="85" y="1771"/>
                </a:lnTo>
                <a:lnTo>
                  <a:pt x="92" y="1752"/>
                </a:lnTo>
                <a:lnTo>
                  <a:pt x="101" y="1731"/>
                </a:lnTo>
                <a:lnTo>
                  <a:pt x="108" y="1712"/>
                </a:lnTo>
                <a:lnTo>
                  <a:pt x="116" y="1691"/>
                </a:lnTo>
                <a:lnTo>
                  <a:pt x="123" y="1672"/>
                </a:lnTo>
                <a:lnTo>
                  <a:pt x="132" y="1651"/>
                </a:lnTo>
                <a:lnTo>
                  <a:pt x="139" y="1632"/>
                </a:lnTo>
                <a:lnTo>
                  <a:pt x="149" y="1610"/>
                </a:lnTo>
                <a:lnTo>
                  <a:pt x="156" y="1592"/>
                </a:lnTo>
                <a:lnTo>
                  <a:pt x="165" y="1573"/>
                </a:lnTo>
                <a:lnTo>
                  <a:pt x="175" y="1551"/>
                </a:lnTo>
                <a:lnTo>
                  <a:pt x="182" y="1533"/>
                </a:lnTo>
                <a:lnTo>
                  <a:pt x="191" y="1511"/>
                </a:lnTo>
                <a:lnTo>
                  <a:pt x="201" y="1492"/>
                </a:lnTo>
                <a:lnTo>
                  <a:pt x="210" y="1471"/>
                </a:lnTo>
                <a:lnTo>
                  <a:pt x="217" y="1452"/>
                </a:lnTo>
                <a:lnTo>
                  <a:pt x="227" y="1433"/>
                </a:lnTo>
                <a:lnTo>
                  <a:pt x="236" y="1412"/>
                </a:lnTo>
                <a:lnTo>
                  <a:pt x="248" y="1393"/>
                </a:lnTo>
                <a:lnTo>
                  <a:pt x="257" y="1372"/>
                </a:lnTo>
                <a:lnTo>
                  <a:pt x="267" y="1353"/>
                </a:lnTo>
                <a:lnTo>
                  <a:pt x="279" y="1332"/>
                </a:lnTo>
                <a:lnTo>
                  <a:pt x="288" y="1313"/>
                </a:lnTo>
                <a:lnTo>
                  <a:pt x="300" y="1294"/>
                </a:lnTo>
                <a:lnTo>
                  <a:pt x="312" y="1273"/>
                </a:lnTo>
                <a:lnTo>
                  <a:pt x="326" y="1254"/>
                </a:lnTo>
                <a:lnTo>
                  <a:pt x="338" y="1233"/>
                </a:lnTo>
                <a:lnTo>
                  <a:pt x="352" y="1214"/>
                </a:lnTo>
                <a:lnTo>
                  <a:pt x="366" y="1192"/>
                </a:lnTo>
                <a:lnTo>
                  <a:pt x="380" y="1174"/>
                </a:lnTo>
                <a:lnTo>
                  <a:pt x="394" y="1155"/>
                </a:lnTo>
                <a:lnTo>
                  <a:pt x="411" y="1133"/>
                </a:lnTo>
                <a:lnTo>
                  <a:pt x="425" y="1114"/>
                </a:lnTo>
                <a:lnTo>
                  <a:pt x="442" y="1093"/>
                </a:lnTo>
                <a:lnTo>
                  <a:pt x="458" y="1074"/>
                </a:lnTo>
                <a:lnTo>
                  <a:pt x="475" y="1053"/>
                </a:lnTo>
                <a:lnTo>
                  <a:pt x="491" y="1034"/>
                </a:lnTo>
                <a:lnTo>
                  <a:pt x="510" y="1013"/>
                </a:lnTo>
                <a:lnTo>
                  <a:pt x="527" y="994"/>
                </a:lnTo>
                <a:lnTo>
                  <a:pt x="543" y="975"/>
                </a:lnTo>
                <a:lnTo>
                  <a:pt x="560" y="954"/>
                </a:lnTo>
                <a:lnTo>
                  <a:pt x="579" y="935"/>
                </a:lnTo>
                <a:lnTo>
                  <a:pt x="595" y="914"/>
                </a:lnTo>
                <a:lnTo>
                  <a:pt x="612" y="895"/>
                </a:lnTo>
                <a:lnTo>
                  <a:pt x="628" y="876"/>
                </a:lnTo>
                <a:lnTo>
                  <a:pt x="645" y="855"/>
                </a:lnTo>
                <a:lnTo>
                  <a:pt x="661" y="836"/>
                </a:lnTo>
                <a:lnTo>
                  <a:pt x="678" y="815"/>
                </a:lnTo>
                <a:lnTo>
                  <a:pt x="692" y="796"/>
                </a:lnTo>
                <a:lnTo>
                  <a:pt x="708" y="774"/>
                </a:lnTo>
                <a:lnTo>
                  <a:pt x="725" y="755"/>
                </a:lnTo>
                <a:lnTo>
                  <a:pt x="742" y="737"/>
                </a:lnTo>
                <a:lnTo>
                  <a:pt x="760" y="715"/>
                </a:lnTo>
                <a:lnTo>
                  <a:pt x="777" y="696"/>
                </a:lnTo>
                <a:lnTo>
                  <a:pt x="796" y="675"/>
                </a:lnTo>
                <a:lnTo>
                  <a:pt x="815" y="656"/>
                </a:lnTo>
                <a:lnTo>
                  <a:pt x="836" y="635"/>
                </a:lnTo>
                <a:lnTo>
                  <a:pt x="857" y="616"/>
                </a:lnTo>
                <a:lnTo>
                  <a:pt x="879" y="595"/>
                </a:lnTo>
                <a:lnTo>
                  <a:pt x="902" y="576"/>
                </a:lnTo>
                <a:lnTo>
                  <a:pt x="928" y="557"/>
                </a:lnTo>
                <a:lnTo>
                  <a:pt x="954" y="536"/>
                </a:lnTo>
                <a:lnTo>
                  <a:pt x="983" y="517"/>
                </a:lnTo>
                <a:lnTo>
                  <a:pt x="1011" y="496"/>
                </a:lnTo>
                <a:lnTo>
                  <a:pt x="1042" y="477"/>
                </a:lnTo>
                <a:lnTo>
                  <a:pt x="1072" y="456"/>
                </a:lnTo>
                <a:lnTo>
                  <a:pt x="1103" y="437"/>
                </a:lnTo>
                <a:lnTo>
                  <a:pt x="1136" y="418"/>
                </a:lnTo>
                <a:lnTo>
                  <a:pt x="1169" y="397"/>
                </a:lnTo>
                <a:lnTo>
                  <a:pt x="1200" y="378"/>
                </a:lnTo>
                <a:lnTo>
                  <a:pt x="1233" y="356"/>
                </a:lnTo>
                <a:lnTo>
                  <a:pt x="1264" y="337"/>
                </a:lnTo>
                <a:lnTo>
                  <a:pt x="1292" y="319"/>
                </a:lnTo>
                <a:lnTo>
                  <a:pt x="1320" y="297"/>
                </a:lnTo>
                <a:lnTo>
                  <a:pt x="1349" y="278"/>
                </a:lnTo>
                <a:lnTo>
                  <a:pt x="1372" y="257"/>
                </a:lnTo>
                <a:lnTo>
                  <a:pt x="1398" y="238"/>
                </a:lnTo>
                <a:lnTo>
                  <a:pt x="1422" y="217"/>
                </a:lnTo>
                <a:lnTo>
                  <a:pt x="1443" y="198"/>
                </a:lnTo>
                <a:lnTo>
                  <a:pt x="1472" y="177"/>
                </a:lnTo>
                <a:lnTo>
                  <a:pt x="1500" y="158"/>
                </a:lnTo>
                <a:lnTo>
                  <a:pt x="1538" y="137"/>
                </a:lnTo>
                <a:lnTo>
                  <a:pt x="1587" y="118"/>
                </a:lnTo>
                <a:lnTo>
                  <a:pt x="1651" y="99"/>
                </a:lnTo>
                <a:lnTo>
                  <a:pt x="1741" y="78"/>
                </a:lnTo>
                <a:lnTo>
                  <a:pt x="1859" y="59"/>
                </a:lnTo>
                <a:lnTo>
                  <a:pt x="2020" y="38"/>
                </a:lnTo>
                <a:lnTo>
                  <a:pt x="2235" y="19"/>
                </a:lnTo>
                <a:lnTo>
                  <a:pt x="2518" y="0"/>
                </a:lnTo>
              </a:path>
            </a:pathLst>
          </a:custGeom>
          <a:noFill/>
          <a:ln w="25400" cap="flat">
            <a:solidFill>
              <a:srgbClr val="996611"/>
            </a:solidFill>
            <a:prstDash val="solid"/>
            <a:round/>
            <a:headEnd/>
            <a:tailEnd/>
          </a:ln>
        </p:spPr>
        <p:txBody>
          <a:bodyPr/>
          <a:lstStyle/>
          <a:p>
            <a:endParaRPr lang="de-DE">
              <a:latin typeface="+mn-lt"/>
            </a:endParaRPr>
          </a:p>
        </p:txBody>
      </p:sp>
      <p:sp>
        <p:nvSpPr>
          <p:cNvPr id="23" name="Freeform 30544"/>
          <p:cNvSpPr>
            <a:spLocks/>
          </p:cNvSpPr>
          <p:nvPr/>
        </p:nvSpPr>
        <p:spPr bwMode="auto">
          <a:xfrm>
            <a:off x="3552861" y="1783823"/>
            <a:ext cx="3567113" cy="2646362"/>
          </a:xfrm>
          <a:custGeom>
            <a:avLst/>
            <a:gdLst/>
            <a:ahLst/>
            <a:cxnLst>
              <a:cxn ang="0">
                <a:pos x="3" y="1809"/>
              </a:cxn>
              <a:cxn ang="0">
                <a:pos x="7" y="1799"/>
              </a:cxn>
              <a:cxn ang="0">
                <a:pos x="10" y="1790"/>
              </a:cxn>
              <a:cxn ang="0">
                <a:pos x="14" y="1781"/>
              </a:cxn>
              <a:cxn ang="0">
                <a:pos x="17" y="1769"/>
              </a:cxn>
              <a:cxn ang="0">
                <a:pos x="22" y="1759"/>
              </a:cxn>
              <a:cxn ang="0">
                <a:pos x="26" y="1747"/>
              </a:cxn>
              <a:cxn ang="0">
                <a:pos x="31" y="1736"/>
              </a:cxn>
              <a:cxn ang="0">
                <a:pos x="38" y="1724"/>
              </a:cxn>
              <a:cxn ang="0">
                <a:pos x="43" y="1710"/>
              </a:cxn>
              <a:cxn ang="0">
                <a:pos x="48" y="1698"/>
              </a:cxn>
              <a:cxn ang="0">
                <a:pos x="55" y="1684"/>
              </a:cxn>
              <a:cxn ang="0">
                <a:pos x="62" y="1670"/>
              </a:cxn>
              <a:cxn ang="0">
                <a:pos x="69" y="1655"/>
              </a:cxn>
              <a:cxn ang="0">
                <a:pos x="78" y="1639"/>
              </a:cxn>
              <a:cxn ang="0">
                <a:pos x="85" y="1622"/>
              </a:cxn>
              <a:cxn ang="0">
                <a:pos x="95" y="1606"/>
              </a:cxn>
              <a:cxn ang="0">
                <a:pos x="104" y="1589"/>
              </a:cxn>
              <a:cxn ang="0">
                <a:pos x="116" y="1570"/>
              </a:cxn>
              <a:cxn ang="0">
                <a:pos x="126" y="1551"/>
              </a:cxn>
              <a:cxn ang="0">
                <a:pos x="137" y="1533"/>
              </a:cxn>
              <a:cxn ang="0">
                <a:pos x="151" y="1514"/>
              </a:cxn>
              <a:cxn ang="0">
                <a:pos x="163" y="1492"/>
              </a:cxn>
              <a:cxn ang="0">
                <a:pos x="180" y="1471"/>
              </a:cxn>
              <a:cxn ang="0">
                <a:pos x="194" y="1447"/>
              </a:cxn>
              <a:cxn ang="0">
                <a:pos x="211" y="1424"/>
              </a:cxn>
              <a:cxn ang="0">
                <a:pos x="229" y="1400"/>
              </a:cxn>
              <a:cxn ang="0">
                <a:pos x="248" y="1377"/>
              </a:cxn>
              <a:cxn ang="0">
                <a:pos x="267" y="1351"/>
              </a:cxn>
              <a:cxn ang="0">
                <a:pos x="291" y="1325"/>
              </a:cxn>
              <a:cxn ang="0">
                <a:pos x="312" y="1296"/>
              </a:cxn>
              <a:cxn ang="0">
                <a:pos x="338" y="1268"/>
              </a:cxn>
              <a:cxn ang="0">
                <a:pos x="364" y="1237"/>
              </a:cxn>
              <a:cxn ang="0">
                <a:pos x="392" y="1207"/>
              </a:cxn>
              <a:cxn ang="0">
                <a:pos x="423" y="1176"/>
              </a:cxn>
              <a:cxn ang="0">
                <a:pos x="456" y="1143"/>
              </a:cxn>
              <a:cxn ang="0">
                <a:pos x="492" y="1110"/>
              </a:cxn>
              <a:cxn ang="0">
                <a:pos x="529" y="1074"/>
              </a:cxn>
              <a:cxn ang="0">
                <a:pos x="567" y="1039"/>
              </a:cxn>
              <a:cxn ang="0">
                <a:pos x="610" y="1003"/>
              </a:cxn>
              <a:cxn ang="0">
                <a:pos x="657" y="966"/>
              </a:cxn>
              <a:cxn ang="0">
                <a:pos x="704" y="926"/>
              </a:cxn>
              <a:cxn ang="0">
                <a:pos x="756" y="885"/>
              </a:cxn>
              <a:cxn ang="0">
                <a:pos x="813" y="845"/>
              </a:cxn>
              <a:cxn ang="0">
                <a:pos x="872" y="803"/>
              </a:cxn>
              <a:cxn ang="0">
                <a:pos x="938" y="758"/>
              </a:cxn>
              <a:cxn ang="0">
                <a:pos x="1004" y="713"/>
              </a:cxn>
              <a:cxn ang="0">
                <a:pos x="1078" y="666"/>
              </a:cxn>
              <a:cxn ang="0">
                <a:pos x="1158" y="616"/>
              </a:cxn>
              <a:cxn ang="0">
                <a:pos x="1241" y="567"/>
              </a:cxn>
              <a:cxn ang="0">
                <a:pos x="1330" y="517"/>
              </a:cxn>
              <a:cxn ang="0">
                <a:pos x="1427" y="463"/>
              </a:cxn>
              <a:cxn ang="0">
                <a:pos x="1529" y="408"/>
              </a:cxn>
              <a:cxn ang="0">
                <a:pos x="1637" y="354"/>
              </a:cxn>
              <a:cxn ang="0">
                <a:pos x="1755" y="297"/>
              </a:cxn>
              <a:cxn ang="0">
                <a:pos x="1881" y="241"/>
              </a:cxn>
              <a:cxn ang="0">
                <a:pos x="2015" y="179"/>
              </a:cxn>
              <a:cxn ang="0">
                <a:pos x="2159" y="118"/>
              </a:cxn>
              <a:cxn ang="0">
                <a:pos x="2313" y="56"/>
              </a:cxn>
              <a:cxn ang="0">
                <a:pos x="2476" y="0"/>
              </a:cxn>
            </a:cxnLst>
            <a:rect l="0" t="0" r="r" b="b"/>
            <a:pathLst>
              <a:path w="2476" h="1816">
                <a:moveTo>
                  <a:pt x="0" y="1816"/>
                </a:moveTo>
                <a:lnTo>
                  <a:pt x="3" y="1814"/>
                </a:lnTo>
                <a:lnTo>
                  <a:pt x="3" y="1811"/>
                </a:lnTo>
                <a:lnTo>
                  <a:pt x="3" y="1809"/>
                </a:lnTo>
                <a:lnTo>
                  <a:pt x="3" y="1809"/>
                </a:lnTo>
                <a:lnTo>
                  <a:pt x="5" y="1806"/>
                </a:lnTo>
                <a:lnTo>
                  <a:pt x="5" y="1804"/>
                </a:lnTo>
                <a:lnTo>
                  <a:pt x="5" y="1802"/>
                </a:lnTo>
                <a:lnTo>
                  <a:pt x="5" y="1802"/>
                </a:lnTo>
                <a:lnTo>
                  <a:pt x="7" y="1799"/>
                </a:lnTo>
                <a:lnTo>
                  <a:pt x="7" y="1797"/>
                </a:lnTo>
                <a:lnTo>
                  <a:pt x="7" y="1795"/>
                </a:lnTo>
                <a:lnTo>
                  <a:pt x="10" y="1792"/>
                </a:lnTo>
                <a:lnTo>
                  <a:pt x="10" y="1792"/>
                </a:lnTo>
                <a:lnTo>
                  <a:pt x="10" y="1790"/>
                </a:lnTo>
                <a:lnTo>
                  <a:pt x="12" y="1788"/>
                </a:lnTo>
                <a:lnTo>
                  <a:pt x="12" y="1785"/>
                </a:lnTo>
                <a:lnTo>
                  <a:pt x="12" y="1783"/>
                </a:lnTo>
                <a:lnTo>
                  <a:pt x="12" y="1781"/>
                </a:lnTo>
                <a:lnTo>
                  <a:pt x="14" y="1781"/>
                </a:lnTo>
                <a:lnTo>
                  <a:pt x="14" y="1778"/>
                </a:lnTo>
                <a:lnTo>
                  <a:pt x="14" y="1776"/>
                </a:lnTo>
                <a:lnTo>
                  <a:pt x="17" y="1773"/>
                </a:lnTo>
                <a:lnTo>
                  <a:pt x="17" y="1771"/>
                </a:lnTo>
                <a:lnTo>
                  <a:pt x="17" y="1769"/>
                </a:lnTo>
                <a:lnTo>
                  <a:pt x="19" y="1766"/>
                </a:lnTo>
                <a:lnTo>
                  <a:pt x="19" y="1764"/>
                </a:lnTo>
                <a:lnTo>
                  <a:pt x="19" y="1762"/>
                </a:lnTo>
                <a:lnTo>
                  <a:pt x="22" y="1762"/>
                </a:lnTo>
                <a:lnTo>
                  <a:pt x="22" y="1759"/>
                </a:lnTo>
                <a:lnTo>
                  <a:pt x="24" y="1757"/>
                </a:lnTo>
                <a:lnTo>
                  <a:pt x="24" y="1755"/>
                </a:lnTo>
                <a:lnTo>
                  <a:pt x="24" y="1752"/>
                </a:lnTo>
                <a:lnTo>
                  <a:pt x="26" y="1750"/>
                </a:lnTo>
                <a:lnTo>
                  <a:pt x="26" y="1747"/>
                </a:lnTo>
                <a:lnTo>
                  <a:pt x="29" y="1745"/>
                </a:lnTo>
                <a:lnTo>
                  <a:pt x="29" y="1743"/>
                </a:lnTo>
                <a:lnTo>
                  <a:pt x="29" y="1740"/>
                </a:lnTo>
                <a:lnTo>
                  <a:pt x="31" y="1738"/>
                </a:lnTo>
                <a:lnTo>
                  <a:pt x="31" y="1736"/>
                </a:lnTo>
                <a:lnTo>
                  <a:pt x="33" y="1733"/>
                </a:lnTo>
                <a:lnTo>
                  <a:pt x="33" y="1731"/>
                </a:lnTo>
                <a:lnTo>
                  <a:pt x="36" y="1729"/>
                </a:lnTo>
                <a:lnTo>
                  <a:pt x="36" y="1726"/>
                </a:lnTo>
                <a:lnTo>
                  <a:pt x="38" y="1724"/>
                </a:lnTo>
                <a:lnTo>
                  <a:pt x="38" y="1721"/>
                </a:lnTo>
                <a:lnTo>
                  <a:pt x="38" y="1719"/>
                </a:lnTo>
                <a:lnTo>
                  <a:pt x="40" y="1717"/>
                </a:lnTo>
                <a:lnTo>
                  <a:pt x="40" y="1714"/>
                </a:lnTo>
                <a:lnTo>
                  <a:pt x="43" y="1710"/>
                </a:lnTo>
                <a:lnTo>
                  <a:pt x="43" y="1707"/>
                </a:lnTo>
                <a:lnTo>
                  <a:pt x="45" y="1705"/>
                </a:lnTo>
                <a:lnTo>
                  <a:pt x="45" y="1703"/>
                </a:lnTo>
                <a:lnTo>
                  <a:pt x="48" y="1700"/>
                </a:lnTo>
                <a:lnTo>
                  <a:pt x="48" y="1698"/>
                </a:lnTo>
                <a:lnTo>
                  <a:pt x="50" y="1695"/>
                </a:lnTo>
                <a:lnTo>
                  <a:pt x="52" y="1693"/>
                </a:lnTo>
                <a:lnTo>
                  <a:pt x="52" y="1688"/>
                </a:lnTo>
                <a:lnTo>
                  <a:pt x="55" y="1686"/>
                </a:lnTo>
                <a:lnTo>
                  <a:pt x="55" y="1684"/>
                </a:lnTo>
                <a:lnTo>
                  <a:pt x="57" y="1681"/>
                </a:lnTo>
                <a:lnTo>
                  <a:pt x="57" y="1679"/>
                </a:lnTo>
                <a:lnTo>
                  <a:pt x="59" y="1674"/>
                </a:lnTo>
                <a:lnTo>
                  <a:pt x="62" y="1672"/>
                </a:lnTo>
                <a:lnTo>
                  <a:pt x="62" y="1670"/>
                </a:lnTo>
                <a:lnTo>
                  <a:pt x="64" y="1667"/>
                </a:lnTo>
                <a:lnTo>
                  <a:pt x="64" y="1662"/>
                </a:lnTo>
                <a:lnTo>
                  <a:pt x="66" y="1660"/>
                </a:lnTo>
                <a:lnTo>
                  <a:pt x="69" y="1658"/>
                </a:lnTo>
                <a:lnTo>
                  <a:pt x="69" y="1655"/>
                </a:lnTo>
                <a:lnTo>
                  <a:pt x="71" y="1651"/>
                </a:lnTo>
                <a:lnTo>
                  <a:pt x="74" y="1648"/>
                </a:lnTo>
                <a:lnTo>
                  <a:pt x="74" y="1646"/>
                </a:lnTo>
                <a:lnTo>
                  <a:pt x="76" y="1641"/>
                </a:lnTo>
                <a:lnTo>
                  <a:pt x="78" y="1639"/>
                </a:lnTo>
                <a:lnTo>
                  <a:pt x="78" y="1636"/>
                </a:lnTo>
                <a:lnTo>
                  <a:pt x="81" y="1632"/>
                </a:lnTo>
                <a:lnTo>
                  <a:pt x="83" y="1629"/>
                </a:lnTo>
                <a:lnTo>
                  <a:pt x="85" y="1627"/>
                </a:lnTo>
                <a:lnTo>
                  <a:pt x="85" y="1622"/>
                </a:lnTo>
                <a:lnTo>
                  <a:pt x="88" y="1620"/>
                </a:lnTo>
                <a:lnTo>
                  <a:pt x="90" y="1615"/>
                </a:lnTo>
                <a:lnTo>
                  <a:pt x="92" y="1613"/>
                </a:lnTo>
                <a:lnTo>
                  <a:pt x="92" y="1610"/>
                </a:lnTo>
                <a:lnTo>
                  <a:pt x="95" y="1606"/>
                </a:lnTo>
                <a:lnTo>
                  <a:pt x="97" y="1603"/>
                </a:lnTo>
                <a:lnTo>
                  <a:pt x="100" y="1599"/>
                </a:lnTo>
                <a:lnTo>
                  <a:pt x="102" y="1596"/>
                </a:lnTo>
                <a:lnTo>
                  <a:pt x="102" y="1592"/>
                </a:lnTo>
                <a:lnTo>
                  <a:pt x="104" y="1589"/>
                </a:lnTo>
                <a:lnTo>
                  <a:pt x="107" y="1584"/>
                </a:lnTo>
                <a:lnTo>
                  <a:pt x="109" y="1582"/>
                </a:lnTo>
                <a:lnTo>
                  <a:pt x="111" y="1577"/>
                </a:lnTo>
                <a:lnTo>
                  <a:pt x="114" y="1575"/>
                </a:lnTo>
                <a:lnTo>
                  <a:pt x="116" y="1570"/>
                </a:lnTo>
                <a:lnTo>
                  <a:pt x="118" y="1568"/>
                </a:lnTo>
                <a:lnTo>
                  <a:pt x="118" y="1563"/>
                </a:lnTo>
                <a:lnTo>
                  <a:pt x="121" y="1561"/>
                </a:lnTo>
                <a:lnTo>
                  <a:pt x="123" y="1556"/>
                </a:lnTo>
                <a:lnTo>
                  <a:pt x="126" y="1551"/>
                </a:lnTo>
                <a:lnTo>
                  <a:pt x="128" y="1549"/>
                </a:lnTo>
                <a:lnTo>
                  <a:pt x="130" y="1544"/>
                </a:lnTo>
                <a:lnTo>
                  <a:pt x="133" y="1540"/>
                </a:lnTo>
                <a:lnTo>
                  <a:pt x="135" y="1537"/>
                </a:lnTo>
                <a:lnTo>
                  <a:pt x="137" y="1533"/>
                </a:lnTo>
                <a:lnTo>
                  <a:pt x="140" y="1528"/>
                </a:lnTo>
                <a:lnTo>
                  <a:pt x="142" y="1525"/>
                </a:lnTo>
                <a:lnTo>
                  <a:pt x="144" y="1521"/>
                </a:lnTo>
                <a:lnTo>
                  <a:pt x="147" y="1516"/>
                </a:lnTo>
                <a:lnTo>
                  <a:pt x="151" y="1514"/>
                </a:lnTo>
                <a:lnTo>
                  <a:pt x="154" y="1509"/>
                </a:lnTo>
                <a:lnTo>
                  <a:pt x="156" y="1504"/>
                </a:lnTo>
                <a:lnTo>
                  <a:pt x="159" y="1499"/>
                </a:lnTo>
                <a:lnTo>
                  <a:pt x="161" y="1497"/>
                </a:lnTo>
                <a:lnTo>
                  <a:pt x="163" y="1492"/>
                </a:lnTo>
                <a:lnTo>
                  <a:pt x="168" y="1488"/>
                </a:lnTo>
                <a:lnTo>
                  <a:pt x="170" y="1483"/>
                </a:lnTo>
                <a:lnTo>
                  <a:pt x="173" y="1478"/>
                </a:lnTo>
                <a:lnTo>
                  <a:pt x="175" y="1476"/>
                </a:lnTo>
                <a:lnTo>
                  <a:pt x="180" y="1471"/>
                </a:lnTo>
                <a:lnTo>
                  <a:pt x="182" y="1466"/>
                </a:lnTo>
                <a:lnTo>
                  <a:pt x="185" y="1462"/>
                </a:lnTo>
                <a:lnTo>
                  <a:pt x="187" y="1457"/>
                </a:lnTo>
                <a:lnTo>
                  <a:pt x="192" y="1452"/>
                </a:lnTo>
                <a:lnTo>
                  <a:pt x="194" y="1447"/>
                </a:lnTo>
                <a:lnTo>
                  <a:pt x="199" y="1443"/>
                </a:lnTo>
                <a:lnTo>
                  <a:pt x="201" y="1438"/>
                </a:lnTo>
                <a:lnTo>
                  <a:pt x="203" y="1433"/>
                </a:lnTo>
                <a:lnTo>
                  <a:pt x="208" y="1429"/>
                </a:lnTo>
                <a:lnTo>
                  <a:pt x="211" y="1424"/>
                </a:lnTo>
                <a:lnTo>
                  <a:pt x="215" y="1419"/>
                </a:lnTo>
                <a:lnTo>
                  <a:pt x="218" y="1414"/>
                </a:lnTo>
                <a:lnTo>
                  <a:pt x="222" y="1410"/>
                </a:lnTo>
                <a:lnTo>
                  <a:pt x="225" y="1405"/>
                </a:lnTo>
                <a:lnTo>
                  <a:pt x="229" y="1400"/>
                </a:lnTo>
                <a:lnTo>
                  <a:pt x="232" y="1396"/>
                </a:lnTo>
                <a:lnTo>
                  <a:pt x="237" y="1391"/>
                </a:lnTo>
                <a:lnTo>
                  <a:pt x="239" y="1386"/>
                </a:lnTo>
                <a:lnTo>
                  <a:pt x="244" y="1381"/>
                </a:lnTo>
                <a:lnTo>
                  <a:pt x="248" y="1377"/>
                </a:lnTo>
                <a:lnTo>
                  <a:pt x="251" y="1372"/>
                </a:lnTo>
                <a:lnTo>
                  <a:pt x="255" y="1367"/>
                </a:lnTo>
                <a:lnTo>
                  <a:pt x="260" y="1360"/>
                </a:lnTo>
                <a:lnTo>
                  <a:pt x="265" y="1355"/>
                </a:lnTo>
                <a:lnTo>
                  <a:pt x="267" y="1351"/>
                </a:lnTo>
                <a:lnTo>
                  <a:pt x="272" y="1346"/>
                </a:lnTo>
                <a:lnTo>
                  <a:pt x="277" y="1341"/>
                </a:lnTo>
                <a:lnTo>
                  <a:pt x="281" y="1334"/>
                </a:lnTo>
                <a:lnTo>
                  <a:pt x="286" y="1329"/>
                </a:lnTo>
                <a:lnTo>
                  <a:pt x="291" y="1325"/>
                </a:lnTo>
                <a:lnTo>
                  <a:pt x="293" y="1320"/>
                </a:lnTo>
                <a:lnTo>
                  <a:pt x="298" y="1313"/>
                </a:lnTo>
                <a:lnTo>
                  <a:pt x="303" y="1308"/>
                </a:lnTo>
                <a:lnTo>
                  <a:pt x="307" y="1303"/>
                </a:lnTo>
                <a:lnTo>
                  <a:pt x="312" y="1296"/>
                </a:lnTo>
                <a:lnTo>
                  <a:pt x="317" y="1292"/>
                </a:lnTo>
                <a:lnTo>
                  <a:pt x="324" y="1285"/>
                </a:lnTo>
                <a:lnTo>
                  <a:pt x="329" y="1280"/>
                </a:lnTo>
                <a:lnTo>
                  <a:pt x="333" y="1273"/>
                </a:lnTo>
                <a:lnTo>
                  <a:pt x="338" y="1268"/>
                </a:lnTo>
                <a:lnTo>
                  <a:pt x="343" y="1261"/>
                </a:lnTo>
                <a:lnTo>
                  <a:pt x="348" y="1256"/>
                </a:lnTo>
                <a:lnTo>
                  <a:pt x="355" y="1249"/>
                </a:lnTo>
                <a:lnTo>
                  <a:pt x="359" y="1244"/>
                </a:lnTo>
                <a:lnTo>
                  <a:pt x="364" y="1237"/>
                </a:lnTo>
                <a:lnTo>
                  <a:pt x="369" y="1233"/>
                </a:lnTo>
                <a:lnTo>
                  <a:pt x="376" y="1225"/>
                </a:lnTo>
                <a:lnTo>
                  <a:pt x="381" y="1221"/>
                </a:lnTo>
                <a:lnTo>
                  <a:pt x="388" y="1214"/>
                </a:lnTo>
                <a:lnTo>
                  <a:pt x="392" y="1207"/>
                </a:lnTo>
                <a:lnTo>
                  <a:pt x="400" y="1202"/>
                </a:lnTo>
                <a:lnTo>
                  <a:pt x="404" y="1195"/>
                </a:lnTo>
                <a:lnTo>
                  <a:pt x="411" y="1188"/>
                </a:lnTo>
                <a:lnTo>
                  <a:pt x="418" y="1183"/>
                </a:lnTo>
                <a:lnTo>
                  <a:pt x="423" y="1176"/>
                </a:lnTo>
                <a:lnTo>
                  <a:pt x="430" y="1171"/>
                </a:lnTo>
                <a:lnTo>
                  <a:pt x="437" y="1164"/>
                </a:lnTo>
                <a:lnTo>
                  <a:pt x="442" y="1157"/>
                </a:lnTo>
                <a:lnTo>
                  <a:pt x="449" y="1150"/>
                </a:lnTo>
                <a:lnTo>
                  <a:pt x="456" y="1143"/>
                </a:lnTo>
                <a:lnTo>
                  <a:pt x="463" y="1138"/>
                </a:lnTo>
                <a:lnTo>
                  <a:pt x="470" y="1131"/>
                </a:lnTo>
                <a:lnTo>
                  <a:pt x="477" y="1124"/>
                </a:lnTo>
                <a:lnTo>
                  <a:pt x="485" y="1117"/>
                </a:lnTo>
                <a:lnTo>
                  <a:pt x="492" y="1110"/>
                </a:lnTo>
                <a:lnTo>
                  <a:pt x="499" y="1103"/>
                </a:lnTo>
                <a:lnTo>
                  <a:pt x="506" y="1096"/>
                </a:lnTo>
                <a:lnTo>
                  <a:pt x="513" y="1089"/>
                </a:lnTo>
                <a:lnTo>
                  <a:pt x="520" y="1081"/>
                </a:lnTo>
                <a:lnTo>
                  <a:pt x="529" y="1074"/>
                </a:lnTo>
                <a:lnTo>
                  <a:pt x="537" y="1067"/>
                </a:lnTo>
                <a:lnTo>
                  <a:pt x="544" y="1060"/>
                </a:lnTo>
                <a:lnTo>
                  <a:pt x="551" y="1053"/>
                </a:lnTo>
                <a:lnTo>
                  <a:pt x="560" y="1046"/>
                </a:lnTo>
                <a:lnTo>
                  <a:pt x="567" y="1039"/>
                </a:lnTo>
                <a:lnTo>
                  <a:pt x="577" y="1032"/>
                </a:lnTo>
                <a:lnTo>
                  <a:pt x="584" y="1025"/>
                </a:lnTo>
                <a:lnTo>
                  <a:pt x="593" y="1018"/>
                </a:lnTo>
                <a:lnTo>
                  <a:pt x="603" y="1011"/>
                </a:lnTo>
                <a:lnTo>
                  <a:pt x="610" y="1003"/>
                </a:lnTo>
                <a:lnTo>
                  <a:pt x="619" y="996"/>
                </a:lnTo>
                <a:lnTo>
                  <a:pt x="629" y="987"/>
                </a:lnTo>
                <a:lnTo>
                  <a:pt x="638" y="980"/>
                </a:lnTo>
                <a:lnTo>
                  <a:pt x="648" y="973"/>
                </a:lnTo>
                <a:lnTo>
                  <a:pt x="657" y="966"/>
                </a:lnTo>
                <a:lnTo>
                  <a:pt x="666" y="956"/>
                </a:lnTo>
                <a:lnTo>
                  <a:pt x="676" y="949"/>
                </a:lnTo>
                <a:lnTo>
                  <a:pt x="685" y="942"/>
                </a:lnTo>
                <a:lnTo>
                  <a:pt x="695" y="935"/>
                </a:lnTo>
                <a:lnTo>
                  <a:pt x="704" y="926"/>
                </a:lnTo>
                <a:lnTo>
                  <a:pt x="716" y="918"/>
                </a:lnTo>
                <a:lnTo>
                  <a:pt x="726" y="909"/>
                </a:lnTo>
                <a:lnTo>
                  <a:pt x="737" y="902"/>
                </a:lnTo>
                <a:lnTo>
                  <a:pt x="747" y="895"/>
                </a:lnTo>
                <a:lnTo>
                  <a:pt x="756" y="885"/>
                </a:lnTo>
                <a:lnTo>
                  <a:pt x="768" y="878"/>
                </a:lnTo>
                <a:lnTo>
                  <a:pt x="780" y="869"/>
                </a:lnTo>
                <a:lnTo>
                  <a:pt x="789" y="862"/>
                </a:lnTo>
                <a:lnTo>
                  <a:pt x="801" y="852"/>
                </a:lnTo>
                <a:lnTo>
                  <a:pt x="813" y="845"/>
                </a:lnTo>
                <a:lnTo>
                  <a:pt x="825" y="836"/>
                </a:lnTo>
                <a:lnTo>
                  <a:pt x="837" y="829"/>
                </a:lnTo>
                <a:lnTo>
                  <a:pt x="848" y="819"/>
                </a:lnTo>
                <a:lnTo>
                  <a:pt x="860" y="810"/>
                </a:lnTo>
                <a:lnTo>
                  <a:pt x="872" y="803"/>
                </a:lnTo>
                <a:lnTo>
                  <a:pt x="886" y="793"/>
                </a:lnTo>
                <a:lnTo>
                  <a:pt x="898" y="784"/>
                </a:lnTo>
                <a:lnTo>
                  <a:pt x="912" y="774"/>
                </a:lnTo>
                <a:lnTo>
                  <a:pt x="924" y="767"/>
                </a:lnTo>
                <a:lnTo>
                  <a:pt x="938" y="758"/>
                </a:lnTo>
                <a:lnTo>
                  <a:pt x="950" y="748"/>
                </a:lnTo>
                <a:lnTo>
                  <a:pt x="964" y="739"/>
                </a:lnTo>
                <a:lnTo>
                  <a:pt x="978" y="732"/>
                </a:lnTo>
                <a:lnTo>
                  <a:pt x="992" y="722"/>
                </a:lnTo>
                <a:lnTo>
                  <a:pt x="1004" y="713"/>
                </a:lnTo>
                <a:lnTo>
                  <a:pt x="1021" y="704"/>
                </a:lnTo>
                <a:lnTo>
                  <a:pt x="1035" y="694"/>
                </a:lnTo>
                <a:lnTo>
                  <a:pt x="1049" y="685"/>
                </a:lnTo>
                <a:lnTo>
                  <a:pt x="1063" y="675"/>
                </a:lnTo>
                <a:lnTo>
                  <a:pt x="1078" y="666"/>
                </a:lnTo>
                <a:lnTo>
                  <a:pt x="1094" y="656"/>
                </a:lnTo>
                <a:lnTo>
                  <a:pt x="1108" y="644"/>
                </a:lnTo>
                <a:lnTo>
                  <a:pt x="1125" y="635"/>
                </a:lnTo>
                <a:lnTo>
                  <a:pt x="1141" y="626"/>
                </a:lnTo>
                <a:lnTo>
                  <a:pt x="1158" y="616"/>
                </a:lnTo>
                <a:lnTo>
                  <a:pt x="1174" y="607"/>
                </a:lnTo>
                <a:lnTo>
                  <a:pt x="1189" y="595"/>
                </a:lnTo>
                <a:lnTo>
                  <a:pt x="1207" y="585"/>
                </a:lnTo>
                <a:lnTo>
                  <a:pt x="1224" y="576"/>
                </a:lnTo>
                <a:lnTo>
                  <a:pt x="1241" y="567"/>
                </a:lnTo>
                <a:lnTo>
                  <a:pt x="1259" y="557"/>
                </a:lnTo>
                <a:lnTo>
                  <a:pt x="1276" y="545"/>
                </a:lnTo>
                <a:lnTo>
                  <a:pt x="1292" y="536"/>
                </a:lnTo>
                <a:lnTo>
                  <a:pt x="1311" y="526"/>
                </a:lnTo>
                <a:lnTo>
                  <a:pt x="1330" y="517"/>
                </a:lnTo>
                <a:lnTo>
                  <a:pt x="1349" y="505"/>
                </a:lnTo>
                <a:lnTo>
                  <a:pt x="1368" y="496"/>
                </a:lnTo>
                <a:lnTo>
                  <a:pt x="1387" y="484"/>
                </a:lnTo>
                <a:lnTo>
                  <a:pt x="1406" y="474"/>
                </a:lnTo>
                <a:lnTo>
                  <a:pt x="1427" y="463"/>
                </a:lnTo>
                <a:lnTo>
                  <a:pt x="1446" y="453"/>
                </a:lnTo>
                <a:lnTo>
                  <a:pt x="1467" y="441"/>
                </a:lnTo>
                <a:lnTo>
                  <a:pt x="1486" y="432"/>
                </a:lnTo>
                <a:lnTo>
                  <a:pt x="1507" y="420"/>
                </a:lnTo>
                <a:lnTo>
                  <a:pt x="1529" y="408"/>
                </a:lnTo>
                <a:lnTo>
                  <a:pt x="1550" y="399"/>
                </a:lnTo>
                <a:lnTo>
                  <a:pt x="1571" y="387"/>
                </a:lnTo>
                <a:lnTo>
                  <a:pt x="1595" y="375"/>
                </a:lnTo>
                <a:lnTo>
                  <a:pt x="1616" y="366"/>
                </a:lnTo>
                <a:lnTo>
                  <a:pt x="1637" y="354"/>
                </a:lnTo>
                <a:lnTo>
                  <a:pt x="1661" y="342"/>
                </a:lnTo>
                <a:lnTo>
                  <a:pt x="1685" y="330"/>
                </a:lnTo>
                <a:lnTo>
                  <a:pt x="1708" y="321"/>
                </a:lnTo>
                <a:lnTo>
                  <a:pt x="1732" y="309"/>
                </a:lnTo>
                <a:lnTo>
                  <a:pt x="1755" y="297"/>
                </a:lnTo>
                <a:lnTo>
                  <a:pt x="1779" y="285"/>
                </a:lnTo>
                <a:lnTo>
                  <a:pt x="1805" y="274"/>
                </a:lnTo>
                <a:lnTo>
                  <a:pt x="1829" y="262"/>
                </a:lnTo>
                <a:lnTo>
                  <a:pt x="1855" y="252"/>
                </a:lnTo>
                <a:lnTo>
                  <a:pt x="1881" y="241"/>
                </a:lnTo>
                <a:lnTo>
                  <a:pt x="1907" y="229"/>
                </a:lnTo>
                <a:lnTo>
                  <a:pt x="1933" y="217"/>
                </a:lnTo>
                <a:lnTo>
                  <a:pt x="1961" y="203"/>
                </a:lnTo>
                <a:lnTo>
                  <a:pt x="1987" y="191"/>
                </a:lnTo>
                <a:lnTo>
                  <a:pt x="2015" y="179"/>
                </a:lnTo>
                <a:lnTo>
                  <a:pt x="2044" y="167"/>
                </a:lnTo>
                <a:lnTo>
                  <a:pt x="2072" y="156"/>
                </a:lnTo>
                <a:lnTo>
                  <a:pt x="2100" y="144"/>
                </a:lnTo>
                <a:lnTo>
                  <a:pt x="2129" y="130"/>
                </a:lnTo>
                <a:lnTo>
                  <a:pt x="2159" y="118"/>
                </a:lnTo>
                <a:lnTo>
                  <a:pt x="2188" y="106"/>
                </a:lnTo>
                <a:lnTo>
                  <a:pt x="2219" y="94"/>
                </a:lnTo>
                <a:lnTo>
                  <a:pt x="2249" y="82"/>
                </a:lnTo>
                <a:lnTo>
                  <a:pt x="2280" y="68"/>
                </a:lnTo>
                <a:lnTo>
                  <a:pt x="2313" y="56"/>
                </a:lnTo>
                <a:lnTo>
                  <a:pt x="2344" y="45"/>
                </a:lnTo>
                <a:lnTo>
                  <a:pt x="2377" y="33"/>
                </a:lnTo>
                <a:lnTo>
                  <a:pt x="2410" y="21"/>
                </a:lnTo>
                <a:lnTo>
                  <a:pt x="2443" y="9"/>
                </a:lnTo>
                <a:lnTo>
                  <a:pt x="2476" y="0"/>
                </a:lnTo>
              </a:path>
            </a:pathLst>
          </a:custGeom>
          <a:noFill/>
          <a:ln w="25400" cap="flat">
            <a:solidFill>
              <a:srgbClr val="CB320B"/>
            </a:solidFill>
            <a:prstDash val="solid"/>
            <a:round/>
            <a:headEnd/>
            <a:tailEnd/>
          </a:ln>
        </p:spPr>
        <p:txBody>
          <a:bodyPr/>
          <a:lstStyle/>
          <a:p>
            <a:endParaRPr lang="de-DE">
              <a:latin typeface="+mn-lt"/>
            </a:endParaRPr>
          </a:p>
        </p:txBody>
      </p:sp>
      <p:sp>
        <p:nvSpPr>
          <p:cNvPr id="24" name="Freeform 30545"/>
          <p:cNvSpPr>
            <a:spLocks/>
          </p:cNvSpPr>
          <p:nvPr/>
        </p:nvSpPr>
        <p:spPr bwMode="auto">
          <a:xfrm>
            <a:off x="3492536" y="4430185"/>
            <a:ext cx="60325" cy="255588"/>
          </a:xfrm>
          <a:custGeom>
            <a:avLst/>
            <a:gdLst/>
            <a:ahLst/>
            <a:cxnLst>
              <a:cxn ang="0">
                <a:pos x="0" y="170"/>
              </a:cxn>
              <a:cxn ang="0">
                <a:pos x="0" y="165"/>
              </a:cxn>
              <a:cxn ang="0">
                <a:pos x="2" y="163"/>
              </a:cxn>
              <a:cxn ang="0">
                <a:pos x="2" y="156"/>
              </a:cxn>
              <a:cxn ang="0">
                <a:pos x="2" y="153"/>
              </a:cxn>
              <a:cxn ang="0">
                <a:pos x="5" y="149"/>
              </a:cxn>
              <a:cxn ang="0">
                <a:pos x="5" y="144"/>
              </a:cxn>
              <a:cxn ang="0">
                <a:pos x="5" y="139"/>
              </a:cxn>
              <a:cxn ang="0">
                <a:pos x="7" y="137"/>
              </a:cxn>
              <a:cxn ang="0">
                <a:pos x="7" y="132"/>
              </a:cxn>
              <a:cxn ang="0">
                <a:pos x="7" y="130"/>
              </a:cxn>
              <a:cxn ang="0">
                <a:pos x="7" y="125"/>
              </a:cxn>
              <a:cxn ang="0">
                <a:pos x="9" y="120"/>
              </a:cxn>
              <a:cxn ang="0">
                <a:pos x="9" y="118"/>
              </a:cxn>
              <a:cxn ang="0">
                <a:pos x="9" y="116"/>
              </a:cxn>
              <a:cxn ang="0">
                <a:pos x="12" y="111"/>
              </a:cxn>
              <a:cxn ang="0">
                <a:pos x="12" y="109"/>
              </a:cxn>
              <a:cxn ang="0">
                <a:pos x="12" y="106"/>
              </a:cxn>
              <a:cxn ang="0">
                <a:pos x="14" y="101"/>
              </a:cxn>
              <a:cxn ang="0">
                <a:pos x="14" y="99"/>
              </a:cxn>
              <a:cxn ang="0">
                <a:pos x="14" y="94"/>
              </a:cxn>
              <a:cxn ang="0">
                <a:pos x="14" y="92"/>
              </a:cxn>
              <a:cxn ang="0">
                <a:pos x="16" y="90"/>
              </a:cxn>
              <a:cxn ang="0">
                <a:pos x="16" y="87"/>
              </a:cxn>
              <a:cxn ang="0">
                <a:pos x="16" y="83"/>
              </a:cxn>
              <a:cxn ang="0">
                <a:pos x="19" y="80"/>
              </a:cxn>
              <a:cxn ang="0">
                <a:pos x="19" y="78"/>
              </a:cxn>
              <a:cxn ang="0">
                <a:pos x="19" y="73"/>
              </a:cxn>
              <a:cxn ang="0">
                <a:pos x="21" y="71"/>
              </a:cxn>
              <a:cxn ang="0">
                <a:pos x="21" y="68"/>
              </a:cxn>
              <a:cxn ang="0">
                <a:pos x="23" y="64"/>
              </a:cxn>
              <a:cxn ang="0">
                <a:pos x="23" y="59"/>
              </a:cxn>
              <a:cxn ang="0">
                <a:pos x="26" y="57"/>
              </a:cxn>
              <a:cxn ang="0">
                <a:pos x="26" y="52"/>
              </a:cxn>
              <a:cxn ang="0">
                <a:pos x="26" y="50"/>
              </a:cxn>
              <a:cxn ang="0">
                <a:pos x="28" y="45"/>
              </a:cxn>
              <a:cxn ang="0">
                <a:pos x="28" y="40"/>
              </a:cxn>
              <a:cxn ang="0">
                <a:pos x="30" y="35"/>
              </a:cxn>
              <a:cxn ang="0">
                <a:pos x="33" y="33"/>
              </a:cxn>
              <a:cxn ang="0">
                <a:pos x="33" y="28"/>
              </a:cxn>
              <a:cxn ang="0">
                <a:pos x="35" y="24"/>
              </a:cxn>
              <a:cxn ang="0">
                <a:pos x="35" y="19"/>
              </a:cxn>
              <a:cxn ang="0">
                <a:pos x="38" y="14"/>
              </a:cxn>
              <a:cxn ang="0">
                <a:pos x="40" y="9"/>
              </a:cxn>
              <a:cxn ang="0">
                <a:pos x="42" y="5"/>
              </a:cxn>
              <a:cxn ang="0">
                <a:pos x="42" y="0"/>
              </a:cxn>
            </a:cxnLst>
            <a:rect l="0" t="0" r="r" b="b"/>
            <a:pathLst>
              <a:path w="42" h="175">
                <a:moveTo>
                  <a:pt x="0" y="175"/>
                </a:moveTo>
                <a:lnTo>
                  <a:pt x="0" y="172"/>
                </a:lnTo>
                <a:lnTo>
                  <a:pt x="0" y="170"/>
                </a:lnTo>
                <a:lnTo>
                  <a:pt x="0" y="168"/>
                </a:lnTo>
                <a:lnTo>
                  <a:pt x="0" y="168"/>
                </a:lnTo>
                <a:lnTo>
                  <a:pt x="0" y="165"/>
                </a:lnTo>
                <a:lnTo>
                  <a:pt x="2" y="165"/>
                </a:lnTo>
                <a:lnTo>
                  <a:pt x="2" y="163"/>
                </a:lnTo>
                <a:lnTo>
                  <a:pt x="2" y="163"/>
                </a:lnTo>
                <a:lnTo>
                  <a:pt x="2" y="161"/>
                </a:lnTo>
                <a:lnTo>
                  <a:pt x="2" y="158"/>
                </a:lnTo>
                <a:lnTo>
                  <a:pt x="2" y="156"/>
                </a:lnTo>
                <a:lnTo>
                  <a:pt x="2" y="156"/>
                </a:lnTo>
                <a:lnTo>
                  <a:pt x="2" y="153"/>
                </a:lnTo>
                <a:lnTo>
                  <a:pt x="2" y="153"/>
                </a:lnTo>
                <a:lnTo>
                  <a:pt x="2" y="151"/>
                </a:lnTo>
                <a:lnTo>
                  <a:pt x="5" y="151"/>
                </a:lnTo>
                <a:lnTo>
                  <a:pt x="5" y="149"/>
                </a:lnTo>
                <a:lnTo>
                  <a:pt x="5" y="149"/>
                </a:lnTo>
                <a:lnTo>
                  <a:pt x="5" y="146"/>
                </a:lnTo>
                <a:lnTo>
                  <a:pt x="5" y="144"/>
                </a:lnTo>
                <a:lnTo>
                  <a:pt x="5" y="142"/>
                </a:lnTo>
                <a:lnTo>
                  <a:pt x="5" y="142"/>
                </a:lnTo>
                <a:lnTo>
                  <a:pt x="5" y="139"/>
                </a:lnTo>
                <a:lnTo>
                  <a:pt x="5" y="139"/>
                </a:lnTo>
                <a:lnTo>
                  <a:pt x="5" y="137"/>
                </a:lnTo>
                <a:lnTo>
                  <a:pt x="7" y="137"/>
                </a:lnTo>
                <a:lnTo>
                  <a:pt x="7" y="135"/>
                </a:lnTo>
                <a:lnTo>
                  <a:pt x="7" y="135"/>
                </a:lnTo>
                <a:lnTo>
                  <a:pt x="7" y="132"/>
                </a:lnTo>
                <a:lnTo>
                  <a:pt x="7" y="132"/>
                </a:lnTo>
                <a:lnTo>
                  <a:pt x="7" y="130"/>
                </a:lnTo>
                <a:lnTo>
                  <a:pt x="7" y="130"/>
                </a:lnTo>
                <a:lnTo>
                  <a:pt x="7" y="127"/>
                </a:lnTo>
                <a:lnTo>
                  <a:pt x="7" y="127"/>
                </a:lnTo>
                <a:lnTo>
                  <a:pt x="7" y="125"/>
                </a:lnTo>
                <a:lnTo>
                  <a:pt x="9" y="125"/>
                </a:lnTo>
                <a:lnTo>
                  <a:pt x="9" y="123"/>
                </a:lnTo>
                <a:lnTo>
                  <a:pt x="9" y="120"/>
                </a:lnTo>
                <a:lnTo>
                  <a:pt x="9" y="120"/>
                </a:lnTo>
                <a:lnTo>
                  <a:pt x="9" y="120"/>
                </a:lnTo>
                <a:lnTo>
                  <a:pt x="9" y="118"/>
                </a:lnTo>
                <a:lnTo>
                  <a:pt x="9" y="118"/>
                </a:lnTo>
                <a:lnTo>
                  <a:pt x="9" y="116"/>
                </a:lnTo>
                <a:lnTo>
                  <a:pt x="9" y="116"/>
                </a:lnTo>
                <a:lnTo>
                  <a:pt x="9" y="113"/>
                </a:lnTo>
                <a:lnTo>
                  <a:pt x="12" y="113"/>
                </a:lnTo>
                <a:lnTo>
                  <a:pt x="12" y="111"/>
                </a:lnTo>
                <a:lnTo>
                  <a:pt x="12" y="111"/>
                </a:lnTo>
                <a:lnTo>
                  <a:pt x="12" y="109"/>
                </a:lnTo>
                <a:lnTo>
                  <a:pt x="12" y="109"/>
                </a:lnTo>
                <a:lnTo>
                  <a:pt x="12" y="106"/>
                </a:lnTo>
                <a:lnTo>
                  <a:pt x="12" y="106"/>
                </a:lnTo>
                <a:lnTo>
                  <a:pt x="12" y="106"/>
                </a:lnTo>
                <a:lnTo>
                  <a:pt x="12" y="104"/>
                </a:lnTo>
                <a:lnTo>
                  <a:pt x="12" y="101"/>
                </a:lnTo>
                <a:lnTo>
                  <a:pt x="14" y="101"/>
                </a:lnTo>
                <a:lnTo>
                  <a:pt x="14" y="101"/>
                </a:lnTo>
                <a:lnTo>
                  <a:pt x="14" y="99"/>
                </a:lnTo>
                <a:lnTo>
                  <a:pt x="14" y="99"/>
                </a:lnTo>
                <a:lnTo>
                  <a:pt x="14" y="99"/>
                </a:lnTo>
                <a:lnTo>
                  <a:pt x="14" y="97"/>
                </a:lnTo>
                <a:lnTo>
                  <a:pt x="14" y="94"/>
                </a:lnTo>
                <a:lnTo>
                  <a:pt x="14" y="94"/>
                </a:lnTo>
                <a:lnTo>
                  <a:pt x="14" y="94"/>
                </a:lnTo>
                <a:lnTo>
                  <a:pt x="14" y="92"/>
                </a:lnTo>
                <a:lnTo>
                  <a:pt x="16" y="92"/>
                </a:lnTo>
                <a:lnTo>
                  <a:pt x="16" y="90"/>
                </a:lnTo>
                <a:lnTo>
                  <a:pt x="16" y="90"/>
                </a:lnTo>
                <a:lnTo>
                  <a:pt x="16" y="90"/>
                </a:lnTo>
                <a:lnTo>
                  <a:pt x="16" y="87"/>
                </a:lnTo>
                <a:lnTo>
                  <a:pt x="16" y="87"/>
                </a:lnTo>
                <a:lnTo>
                  <a:pt x="16" y="85"/>
                </a:lnTo>
                <a:lnTo>
                  <a:pt x="16" y="85"/>
                </a:lnTo>
                <a:lnTo>
                  <a:pt x="16" y="83"/>
                </a:lnTo>
                <a:lnTo>
                  <a:pt x="19" y="83"/>
                </a:lnTo>
                <a:lnTo>
                  <a:pt x="19" y="83"/>
                </a:lnTo>
                <a:lnTo>
                  <a:pt x="19" y="80"/>
                </a:lnTo>
                <a:lnTo>
                  <a:pt x="19" y="80"/>
                </a:lnTo>
                <a:lnTo>
                  <a:pt x="19" y="78"/>
                </a:lnTo>
                <a:lnTo>
                  <a:pt x="19" y="78"/>
                </a:lnTo>
                <a:lnTo>
                  <a:pt x="19" y="76"/>
                </a:lnTo>
                <a:lnTo>
                  <a:pt x="19" y="76"/>
                </a:lnTo>
                <a:lnTo>
                  <a:pt x="19" y="73"/>
                </a:lnTo>
                <a:lnTo>
                  <a:pt x="21" y="73"/>
                </a:lnTo>
                <a:lnTo>
                  <a:pt x="21" y="71"/>
                </a:lnTo>
                <a:lnTo>
                  <a:pt x="21" y="71"/>
                </a:lnTo>
                <a:lnTo>
                  <a:pt x="21" y="68"/>
                </a:lnTo>
                <a:lnTo>
                  <a:pt x="21" y="68"/>
                </a:lnTo>
                <a:lnTo>
                  <a:pt x="21" y="68"/>
                </a:lnTo>
                <a:lnTo>
                  <a:pt x="21" y="66"/>
                </a:lnTo>
                <a:lnTo>
                  <a:pt x="21" y="66"/>
                </a:lnTo>
                <a:lnTo>
                  <a:pt x="23" y="64"/>
                </a:lnTo>
                <a:lnTo>
                  <a:pt x="23" y="64"/>
                </a:lnTo>
                <a:lnTo>
                  <a:pt x="23" y="61"/>
                </a:lnTo>
                <a:lnTo>
                  <a:pt x="23" y="59"/>
                </a:lnTo>
                <a:lnTo>
                  <a:pt x="23" y="59"/>
                </a:lnTo>
                <a:lnTo>
                  <a:pt x="23" y="57"/>
                </a:lnTo>
                <a:lnTo>
                  <a:pt x="26" y="57"/>
                </a:lnTo>
                <a:lnTo>
                  <a:pt x="26" y="54"/>
                </a:lnTo>
                <a:lnTo>
                  <a:pt x="26" y="54"/>
                </a:lnTo>
                <a:lnTo>
                  <a:pt x="26" y="52"/>
                </a:lnTo>
                <a:lnTo>
                  <a:pt x="26" y="52"/>
                </a:lnTo>
                <a:lnTo>
                  <a:pt x="26" y="50"/>
                </a:lnTo>
                <a:lnTo>
                  <a:pt x="26" y="50"/>
                </a:lnTo>
                <a:lnTo>
                  <a:pt x="28" y="47"/>
                </a:lnTo>
                <a:lnTo>
                  <a:pt x="28" y="47"/>
                </a:lnTo>
                <a:lnTo>
                  <a:pt x="28" y="45"/>
                </a:lnTo>
                <a:lnTo>
                  <a:pt x="28" y="42"/>
                </a:lnTo>
                <a:lnTo>
                  <a:pt x="28" y="42"/>
                </a:lnTo>
                <a:lnTo>
                  <a:pt x="28" y="40"/>
                </a:lnTo>
                <a:lnTo>
                  <a:pt x="30" y="40"/>
                </a:lnTo>
                <a:lnTo>
                  <a:pt x="30" y="38"/>
                </a:lnTo>
                <a:lnTo>
                  <a:pt x="30" y="35"/>
                </a:lnTo>
                <a:lnTo>
                  <a:pt x="30" y="35"/>
                </a:lnTo>
                <a:lnTo>
                  <a:pt x="30" y="33"/>
                </a:lnTo>
                <a:lnTo>
                  <a:pt x="33" y="33"/>
                </a:lnTo>
                <a:lnTo>
                  <a:pt x="33" y="31"/>
                </a:lnTo>
                <a:lnTo>
                  <a:pt x="33" y="28"/>
                </a:lnTo>
                <a:lnTo>
                  <a:pt x="33" y="28"/>
                </a:lnTo>
                <a:lnTo>
                  <a:pt x="33" y="26"/>
                </a:lnTo>
                <a:lnTo>
                  <a:pt x="35" y="24"/>
                </a:lnTo>
                <a:lnTo>
                  <a:pt x="35" y="24"/>
                </a:lnTo>
                <a:lnTo>
                  <a:pt x="35" y="21"/>
                </a:lnTo>
                <a:lnTo>
                  <a:pt x="35" y="21"/>
                </a:lnTo>
                <a:lnTo>
                  <a:pt x="35" y="19"/>
                </a:lnTo>
                <a:lnTo>
                  <a:pt x="38" y="16"/>
                </a:lnTo>
                <a:lnTo>
                  <a:pt x="38" y="16"/>
                </a:lnTo>
                <a:lnTo>
                  <a:pt x="38" y="14"/>
                </a:lnTo>
                <a:lnTo>
                  <a:pt x="38" y="12"/>
                </a:lnTo>
                <a:lnTo>
                  <a:pt x="40" y="9"/>
                </a:lnTo>
                <a:lnTo>
                  <a:pt x="40" y="9"/>
                </a:lnTo>
                <a:lnTo>
                  <a:pt x="40" y="7"/>
                </a:lnTo>
                <a:lnTo>
                  <a:pt x="40" y="5"/>
                </a:lnTo>
                <a:lnTo>
                  <a:pt x="42" y="5"/>
                </a:lnTo>
                <a:lnTo>
                  <a:pt x="42" y="2"/>
                </a:lnTo>
                <a:lnTo>
                  <a:pt x="42" y="0"/>
                </a:lnTo>
                <a:lnTo>
                  <a:pt x="42" y="0"/>
                </a:lnTo>
              </a:path>
            </a:pathLst>
          </a:custGeom>
          <a:noFill/>
          <a:ln w="25400" cap="flat">
            <a:solidFill>
              <a:srgbClr val="CB320B"/>
            </a:solidFill>
            <a:prstDash val="solid"/>
            <a:round/>
            <a:headEnd/>
            <a:tailEnd/>
          </a:ln>
        </p:spPr>
        <p:txBody>
          <a:bodyPr/>
          <a:lstStyle/>
          <a:p>
            <a:endParaRPr lang="de-DE">
              <a:latin typeface="+mn-lt"/>
            </a:endParaRPr>
          </a:p>
        </p:txBody>
      </p:sp>
      <p:sp>
        <p:nvSpPr>
          <p:cNvPr id="25" name="Freeform 30546"/>
          <p:cNvSpPr>
            <a:spLocks/>
          </p:cNvSpPr>
          <p:nvPr/>
        </p:nvSpPr>
        <p:spPr bwMode="auto">
          <a:xfrm>
            <a:off x="3492536" y="4557185"/>
            <a:ext cx="20638" cy="128588"/>
          </a:xfrm>
          <a:custGeom>
            <a:avLst/>
            <a:gdLst/>
            <a:ahLst/>
            <a:cxnLst>
              <a:cxn ang="0">
                <a:pos x="0" y="88"/>
              </a:cxn>
              <a:cxn ang="0">
                <a:pos x="0" y="85"/>
              </a:cxn>
              <a:cxn ang="0">
                <a:pos x="0" y="83"/>
              </a:cxn>
              <a:cxn ang="0">
                <a:pos x="0" y="81"/>
              </a:cxn>
              <a:cxn ang="0">
                <a:pos x="0" y="81"/>
              </a:cxn>
              <a:cxn ang="0">
                <a:pos x="0" y="78"/>
              </a:cxn>
              <a:cxn ang="0">
                <a:pos x="2" y="78"/>
              </a:cxn>
              <a:cxn ang="0">
                <a:pos x="2" y="76"/>
              </a:cxn>
              <a:cxn ang="0">
                <a:pos x="2" y="74"/>
              </a:cxn>
              <a:cxn ang="0">
                <a:pos x="2" y="71"/>
              </a:cxn>
              <a:cxn ang="0">
                <a:pos x="2" y="71"/>
              </a:cxn>
              <a:cxn ang="0">
                <a:pos x="2" y="69"/>
              </a:cxn>
              <a:cxn ang="0">
                <a:pos x="2" y="69"/>
              </a:cxn>
              <a:cxn ang="0">
                <a:pos x="2" y="64"/>
              </a:cxn>
              <a:cxn ang="0">
                <a:pos x="2" y="64"/>
              </a:cxn>
              <a:cxn ang="0">
                <a:pos x="2" y="62"/>
              </a:cxn>
              <a:cxn ang="0">
                <a:pos x="5" y="62"/>
              </a:cxn>
              <a:cxn ang="0">
                <a:pos x="5" y="57"/>
              </a:cxn>
              <a:cxn ang="0">
                <a:pos x="5" y="57"/>
              </a:cxn>
              <a:cxn ang="0">
                <a:pos x="5" y="55"/>
              </a:cxn>
              <a:cxn ang="0">
                <a:pos x="5" y="55"/>
              </a:cxn>
              <a:cxn ang="0">
                <a:pos x="5" y="52"/>
              </a:cxn>
              <a:cxn ang="0">
                <a:pos x="5" y="52"/>
              </a:cxn>
              <a:cxn ang="0">
                <a:pos x="5" y="50"/>
              </a:cxn>
              <a:cxn ang="0">
                <a:pos x="5" y="48"/>
              </a:cxn>
              <a:cxn ang="0">
                <a:pos x="5" y="45"/>
              </a:cxn>
              <a:cxn ang="0">
                <a:pos x="7" y="45"/>
              </a:cxn>
              <a:cxn ang="0">
                <a:pos x="7" y="43"/>
              </a:cxn>
              <a:cxn ang="0">
                <a:pos x="7" y="43"/>
              </a:cxn>
              <a:cxn ang="0">
                <a:pos x="7" y="40"/>
              </a:cxn>
              <a:cxn ang="0">
                <a:pos x="7" y="40"/>
              </a:cxn>
              <a:cxn ang="0">
                <a:pos x="7" y="38"/>
              </a:cxn>
              <a:cxn ang="0">
                <a:pos x="7" y="36"/>
              </a:cxn>
              <a:cxn ang="0">
                <a:pos x="7" y="33"/>
              </a:cxn>
              <a:cxn ang="0">
                <a:pos x="7" y="33"/>
              </a:cxn>
              <a:cxn ang="0">
                <a:pos x="7" y="31"/>
              </a:cxn>
              <a:cxn ang="0">
                <a:pos x="9" y="31"/>
              </a:cxn>
              <a:cxn ang="0">
                <a:pos x="9" y="29"/>
              </a:cxn>
              <a:cxn ang="0">
                <a:pos x="9" y="29"/>
              </a:cxn>
              <a:cxn ang="0">
                <a:pos x="9" y="26"/>
              </a:cxn>
              <a:cxn ang="0">
                <a:pos x="9" y="26"/>
              </a:cxn>
              <a:cxn ang="0">
                <a:pos x="9" y="24"/>
              </a:cxn>
              <a:cxn ang="0">
                <a:pos x="9" y="24"/>
              </a:cxn>
              <a:cxn ang="0">
                <a:pos x="9" y="22"/>
              </a:cxn>
              <a:cxn ang="0">
                <a:pos x="9" y="19"/>
              </a:cxn>
              <a:cxn ang="0">
                <a:pos x="9" y="17"/>
              </a:cxn>
              <a:cxn ang="0">
                <a:pos x="12" y="17"/>
              </a:cxn>
              <a:cxn ang="0">
                <a:pos x="12" y="17"/>
              </a:cxn>
              <a:cxn ang="0">
                <a:pos x="12" y="14"/>
              </a:cxn>
              <a:cxn ang="0">
                <a:pos x="12" y="12"/>
              </a:cxn>
              <a:cxn ang="0">
                <a:pos x="12" y="12"/>
              </a:cxn>
              <a:cxn ang="0">
                <a:pos x="12" y="10"/>
              </a:cxn>
              <a:cxn ang="0">
                <a:pos x="12" y="10"/>
              </a:cxn>
              <a:cxn ang="0">
                <a:pos x="12" y="7"/>
              </a:cxn>
              <a:cxn ang="0">
                <a:pos x="12" y="7"/>
              </a:cxn>
              <a:cxn ang="0">
                <a:pos x="12" y="5"/>
              </a:cxn>
              <a:cxn ang="0">
                <a:pos x="14" y="5"/>
              </a:cxn>
              <a:cxn ang="0">
                <a:pos x="14" y="3"/>
              </a:cxn>
              <a:cxn ang="0">
                <a:pos x="14" y="3"/>
              </a:cxn>
              <a:cxn ang="0">
                <a:pos x="14" y="0"/>
              </a:cxn>
            </a:cxnLst>
            <a:rect l="0" t="0" r="r" b="b"/>
            <a:pathLst>
              <a:path w="14" h="88">
                <a:moveTo>
                  <a:pt x="0" y="88"/>
                </a:moveTo>
                <a:lnTo>
                  <a:pt x="0" y="85"/>
                </a:lnTo>
                <a:lnTo>
                  <a:pt x="0" y="83"/>
                </a:lnTo>
                <a:lnTo>
                  <a:pt x="0" y="81"/>
                </a:lnTo>
                <a:lnTo>
                  <a:pt x="0" y="81"/>
                </a:lnTo>
                <a:lnTo>
                  <a:pt x="0" y="78"/>
                </a:lnTo>
                <a:lnTo>
                  <a:pt x="2" y="78"/>
                </a:lnTo>
                <a:lnTo>
                  <a:pt x="2" y="76"/>
                </a:lnTo>
                <a:lnTo>
                  <a:pt x="2" y="74"/>
                </a:lnTo>
                <a:lnTo>
                  <a:pt x="2" y="71"/>
                </a:lnTo>
                <a:lnTo>
                  <a:pt x="2" y="71"/>
                </a:lnTo>
                <a:lnTo>
                  <a:pt x="2" y="69"/>
                </a:lnTo>
                <a:lnTo>
                  <a:pt x="2" y="69"/>
                </a:lnTo>
                <a:lnTo>
                  <a:pt x="2" y="64"/>
                </a:lnTo>
                <a:lnTo>
                  <a:pt x="2" y="64"/>
                </a:lnTo>
                <a:lnTo>
                  <a:pt x="2" y="62"/>
                </a:lnTo>
                <a:lnTo>
                  <a:pt x="5" y="62"/>
                </a:lnTo>
                <a:lnTo>
                  <a:pt x="5" y="57"/>
                </a:lnTo>
                <a:lnTo>
                  <a:pt x="5" y="57"/>
                </a:lnTo>
                <a:lnTo>
                  <a:pt x="5" y="55"/>
                </a:lnTo>
                <a:lnTo>
                  <a:pt x="5" y="55"/>
                </a:lnTo>
                <a:lnTo>
                  <a:pt x="5" y="52"/>
                </a:lnTo>
                <a:lnTo>
                  <a:pt x="5" y="52"/>
                </a:lnTo>
                <a:lnTo>
                  <a:pt x="5" y="50"/>
                </a:lnTo>
                <a:lnTo>
                  <a:pt x="5" y="48"/>
                </a:lnTo>
                <a:lnTo>
                  <a:pt x="5" y="45"/>
                </a:lnTo>
                <a:lnTo>
                  <a:pt x="7" y="45"/>
                </a:lnTo>
                <a:lnTo>
                  <a:pt x="7" y="43"/>
                </a:lnTo>
                <a:lnTo>
                  <a:pt x="7" y="43"/>
                </a:lnTo>
                <a:lnTo>
                  <a:pt x="7" y="40"/>
                </a:lnTo>
                <a:lnTo>
                  <a:pt x="7" y="40"/>
                </a:lnTo>
                <a:lnTo>
                  <a:pt x="7" y="38"/>
                </a:lnTo>
                <a:lnTo>
                  <a:pt x="7" y="36"/>
                </a:lnTo>
                <a:lnTo>
                  <a:pt x="7" y="33"/>
                </a:lnTo>
                <a:lnTo>
                  <a:pt x="7" y="33"/>
                </a:lnTo>
                <a:lnTo>
                  <a:pt x="7" y="31"/>
                </a:lnTo>
                <a:lnTo>
                  <a:pt x="9" y="31"/>
                </a:lnTo>
                <a:lnTo>
                  <a:pt x="9" y="29"/>
                </a:lnTo>
                <a:lnTo>
                  <a:pt x="9" y="29"/>
                </a:lnTo>
                <a:lnTo>
                  <a:pt x="9" y="26"/>
                </a:lnTo>
                <a:lnTo>
                  <a:pt x="9" y="26"/>
                </a:lnTo>
                <a:lnTo>
                  <a:pt x="9" y="24"/>
                </a:lnTo>
                <a:lnTo>
                  <a:pt x="9" y="24"/>
                </a:lnTo>
                <a:lnTo>
                  <a:pt x="9" y="22"/>
                </a:lnTo>
                <a:lnTo>
                  <a:pt x="9" y="19"/>
                </a:lnTo>
                <a:lnTo>
                  <a:pt x="9" y="17"/>
                </a:lnTo>
                <a:lnTo>
                  <a:pt x="12" y="17"/>
                </a:lnTo>
                <a:lnTo>
                  <a:pt x="12" y="17"/>
                </a:lnTo>
                <a:lnTo>
                  <a:pt x="12" y="14"/>
                </a:lnTo>
                <a:lnTo>
                  <a:pt x="12" y="12"/>
                </a:lnTo>
                <a:lnTo>
                  <a:pt x="12" y="12"/>
                </a:lnTo>
                <a:lnTo>
                  <a:pt x="12" y="10"/>
                </a:lnTo>
                <a:lnTo>
                  <a:pt x="12" y="10"/>
                </a:lnTo>
                <a:lnTo>
                  <a:pt x="12" y="7"/>
                </a:lnTo>
                <a:lnTo>
                  <a:pt x="12" y="7"/>
                </a:lnTo>
                <a:lnTo>
                  <a:pt x="12" y="5"/>
                </a:lnTo>
                <a:lnTo>
                  <a:pt x="14" y="5"/>
                </a:lnTo>
                <a:lnTo>
                  <a:pt x="14" y="3"/>
                </a:lnTo>
                <a:lnTo>
                  <a:pt x="14" y="3"/>
                </a:lnTo>
                <a:lnTo>
                  <a:pt x="14" y="0"/>
                </a:lnTo>
              </a:path>
            </a:pathLst>
          </a:custGeom>
          <a:noFill/>
          <a:ln w="25400" cap="flat">
            <a:solidFill>
              <a:srgbClr val="B2B2B2"/>
            </a:solidFill>
            <a:prstDash val="solid"/>
            <a:round/>
            <a:headEnd/>
            <a:tailEnd/>
          </a:ln>
        </p:spPr>
        <p:txBody>
          <a:bodyPr/>
          <a:lstStyle/>
          <a:p>
            <a:endParaRPr lang="de-DE">
              <a:latin typeface="+mn-lt"/>
            </a:endParaRPr>
          </a:p>
        </p:txBody>
      </p:sp>
      <p:sp>
        <p:nvSpPr>
          <p:cNvPr id="26" name="Freeform 30547"/>
          <p:cNvSpPr>
            <a:spLocks/>
          </p:cNvSpPr>
          <p:nvPr/>
        </p:nvSpPr>
        <p:spPr bwMode="auto">
          <a:xfrm>
            <a:off x="3795749" y="1783823"/>
            <a:ext cx="3324225" cy="2051050"/>
          </a:xfrm>
          <a:custGeom>
            <a:avLst/>
            <a:gdLst/>
            <a:ahLst/>
            <a:cxnLst>
              <a:cxn ang="0">
                <a:pos x="7" y="1396"/>
              </a:cxn>
              <a:cxn ang="0">
                <a:pos x="17" y="1381"/>
              </a:cxn>
              <a:cxn ang="0">
                <a:pos x="28" y="1367"/>
              </a:cxn>
              <a:cxn ang="0">
                <a:pos x="38" y="1351"/>
              </a:cxn>
              <a:cxn ang="0">
                <a:pos x="47" y="1336"/>
              </a:cxn>
              <a:cxn ang="0">
                <a:pos x="59" y="1320"/>
              </a:cxn>
              <a:cxn ang="0">
                <a:pos x="71" y="1303"/>
              </a:cxn>
              <a:cxn ang="0">
                <a:pos x="83" y="1287"/>
              </a:cxn>
              <a:cxn ang="0">
                <a:pos x="95" y="1270"/>
              </a:cxn>
              <a:cxn ang="0">
                <a:pos x="106" y="1254"/>
              </a:cxn>
              <a:cxn ang="0">
                <a:pos x="121" y="1235"/>
              </a:cxn>
              <a:cxn ang="0">
                <a:pos x="135" y="1218"/>
              </a:cxn>
              <a:cxn ang="0">
                <a:pos x="149" y="1200"/>
              </a:cxn>
              <a:cxn ang="0">
                <a:pos x="165" y="1181"/>
              </a:cxn>
              <a:cxn ang="0">
                <a:pos x="180" y="1162"/>
              </a:cxn>
              <a:cxn ang="0">
                <a:pos x="196" y="1143"/>
              </a:cxn>
              <a:cxn ang="0">
                <a:pos x="215" y="1122"/>
              </a:cxn>
              <a:cxn ang="0">
                <a:pos x="232" y="1103"/>
              </a:cxn>
              <a:cxn ang="0">
                <a:pos x="250" y="1081"/>
              </a:cxn>
              <a:cxn ang="0">
                <a:pos x="269" y="1060"/>
              </a:cxn>
              <a:cxn ang="0">
                <a:pos x="291" y="1039"/>
              </a:cxn>
              <a:cxn ang="0">
                <a:pos x="312" y="1015"/>
              </a:cxn>
              <a:cxn ang="0">
                <a:pos x="335" y="994"/>
              </a:cxn>
              <a:cxn ang="0">
                <a:pos x="357" y="970"/>
              </a:cxn>
              <a:cxn ang="0">
                <a:pos x="380" y="947"/>
              </a:cxn>
              <a:cxn ang="0">
                <a:pos x="406" y="923"/>
              </a:cxn>
              <a:cxn ang="0">
                <a:pos x="432" y="900"/>
              </a:cxn>
              <a:cxn ang="0">
                <a:pos x="461" y="876"/>
              </a:cxn>
              <a:cxn ang="0">
                <a:pos x="489" y="850"/>
              </a:cxn>
              <a:cxn ang="0">
                <a:pos x="517" y="826"/>
              </a:cxn>
              <a:cxn ang="0">
                <a:pos x="548" y="800"/>
              </a:cxn>
              <a:cxn ang="0">
                <a:pos x="581" y="772"/>
              </a:cxn>
              <a:cxn ang="0">
                <a:pos x="614" y="746"/>
              </a:cxn>
              <a:cxn ang="0">
                <a:pos x="650" y="720"/>
              </a:cxn>
              <a:cxn ang="0">
                <a:pos x="685" y="692"/>
              </a:cxn>
              <a:cxn ang="0">
                <a:pos x="723" y="666"/>
              </a:cxn>
              <a:cxn ang="0">
                <a:pos x="763" y="640"/>
              </a:cxn>
              <a:cxn ang="0">
                <a:pos x="803" y="611"/>
              </a:cxn>
              <a:cxn ang="0">
                <a:pos x="846" y="583"/>
              </a:cxn>
              <a:cxn ang="0">
                <a:pos x="891" y="555"/>
              </a:cxn>
              <a:cxn ang="0">
                <a:pos x="938" y="526"/>
              </a:cxn>
              <a:cxn ang="0">
                <a:pos x="985" y="498"/>
              </a:cxn>
              <a:cxn ang="0">
                <a:pos x="1037" y="470"/>
              </a:cxn>
              <a:cxn ang="0">
                <a:pos x="1089" y="441"/>
              </a:cxn>
              <a:cxn ang="0">
                <a:pos x="1143" y="413"/>
              </a:cxn>
              <a:cxn ang="0">
                <a:pos x="1202" y="382"/>
              </a:cxn>
              <a:cxn ang="0">
                <a:pos x="1262" y="354"/>
              </a:cxn>
              <a:cxn ang="0">
                <a:pos x="1323" y="326"/>
              </a:cxn>
              <a:cxn ang="0">
                <a:pos x="1389" y="297"/>
              </a:cxn>
              <a:cxn ang="0">
                <a:pos x="1455" y="269"/>
              </a:cxn>
              <a:cxn ang="0">
                <a:pos x="1526" y="241"/>
              </a:cxn>
              <a:cxn ang="0">
                <a:pos x="1599" y="212"/>
              </a:cxn>
              <a:cxn ang="0">
                <a:pos x="1675" y="184"/>
              </a:cxn>
              <a:cxn ang="0">
                <a:pos x="1755" y="156"/>
              </a:cxn>
              <a:cxn ang="0">
                <a:pos x="1838" y="127"/>
              </a:cxn>
              <a:cxn ang="0">
                <a:pos x="1925" y="101"/>
              </a:cxn>
              <a:cxn ang="0">
                <a:pos x="2015" y="75"/>
              </a:cxn>
              <a:cxn ang="0">
                <a:pos x="2110" y="47"/>
              </a:cxn>
              <a:cxn ang="0">
                <a:pos x="2206" y="21"/>
              </a:cxn>
              <a:cxn ang="0">
                <a:pos x="2308" y="0"/>
              </a:cxn>
            </a:cxnLst>
            <a:rect l="0" t="0" r="r" b="b"/>
            <a:pathLst>
              <a:path w="2308" h="1407">
                <a:moveTo>
                  <a:pt x="0" y="1407"/>
                </a:moveTo>
                <a:lnTo>
                  <a:pt x="2" y="1405"/>
                </a:lnTo>
                <a:lnTo>
                  <a:pt x="5" y="1403"/>
                </a:lnTo>
                <a:lnTo>
                  <a:pt x="7" y="1398"/>
                </a:lnTo>
                <a:lnTo>
                  <a:pt x="7" y="1396"/>
                </a:lnTo>
                <a:lnTo>
                  <a:pt x="9" y="1393"/>
                </a:lnTo>
                <a:lnTo>
                  <a:pt x="12" y="1391"/>
                </a:lnTo>
                <a:lnTo>
                  <a:pt x="14" y="1386"/>
                </a:lnTo>
                <a:lnTo>
                  <a:pt x="17" y="1384"/>
                </a:lnTo>
                <a:lnTo>
                  <a:pt x="17" y="1381"/>
                </a:lnTo>
                <a:lnTo>
                  <a:pt x="19" y="1379"/>
                </a:lnTo>
                <a:lnTo>
                  <a:pt x="21" y="1377"/>
                </a:lnTo>
                <a:lnTo>
                  <a:pt x="24" y="1372"/>
                </a:lnTo>
                <a:lnTo>
                  <a:pt x="26" y="1370"/>
                </a:lnTo>
                <a:lnTo>
                  <a:pt x="28" y="1367"/>
                </a:lnTo>
                <a:lnTo>
                  <a:pt x="28" y="1365"/>
                </a:lnTo>
                <a:lnTo>
                  <a:pt x="31" y="1360"/>
                </a:lnTo>
                <a:lnTo>
                  <a:pt x="33" y="1358"/>
                </a:lnTo>
                <a:lnTo>
                  <a:pt x="35" y="1355"/>
                </a:lnTo>
                <a:lnTo>
                  <a:pt x="38" y="1351"/>
                </a:lnTo>
                <a:lnTo>
                  <a:pt x="40" y="1348"/>
                </a:lnTo>
                <a:lnTo>
                  <a:pt x="43" y="1346"/>
                </a:lnTo>
                <a:lnTo>
                  <a:pt x="43" y="1341"/>
                </a:lnTo>
                <a:lnTo>
                  <a:pt x="45" y="1339"/>
                </a:lnTo>
                <a:lnTo>
                  <a:pt x="47" y="1336"/>
                </a:lnTo>
                <a:lnTo>
                  <a:pt x="50" y="1332"/>
                </a:lnTo>
                <a:lnTo>
                  <a:pt x="52" y="1329"/>
                </a:lnTo>
                <a:lnTo>
                  <a:pt x="54" y="1327"/>
                </a:lnTo>
                <a:lnTo>
                  <a:pt x="57" y="1322"/>
                </a:lnTo>
                <a:lnTo>
                  <a:pt x="59" y="1320"/>
                </a:lnTo>
                <a:lnTo>
                  <a:pt x="61" y="1318"/>
                </a:lnTo>
                <a:lnTo>
                  <a:pt x="64" y="1313"/>
                </a:lnTo>
                <a:lnTo>
                  <a:pt x="66" y="1311"/>
                </a:lnTo>
                <a:lnTo>
                  <a:pt x="69" y="1308"/>
                </a:lnTo>
                <a:lnTo>
                  <a:pt x="71" y="1303"/>
                </a:lnTo>
                <a:lnTo>
                  <a:pt x="73" y="1301"/>
                </a:lnTo>
                <a:lnTo>
                  <a:pt x="76" y="1296"/>
                </a:lnTo>
                <a:lnTo>
                  <a:pt x="78" y="1294"/>
                </a:lnTo>
                <a:lnTo>
                  <a:pt x="80" y="1292"/>
                </a:lnTo>
                <a:lnTo>
                  <a:pt x="83" y="1287"/>
                </a:lnTo>
                <a:lnTo>
                  <a:pt x="85" y="1285"/>
                </a:lnTo>
                <a:lnTo>
                  <a:pt x="87" y="1280"/>
                </a:lnTo>
                <a:lnTo>
                  <a:pt x="90" y="1277"/>
                </a:lnTo>
                <a:lnTo>
                  <a:pt x="92" y="1275"/>
                </a:lnTo>
                <a:lnTo>
                  <a:pt x="95" y="1270"/>
                </a:lnTo>
                <a:lnTo>
                  <a:pt x="97" y="1268"/>
                </a:lnTo>
                <a:lnTo>
                  <a:pt x="99" y="1263"/>
                </a:lnTo>
                <a:lnTo>
                  <a:pt x="102" y="1261"/>
                </a:lnTo>
                <a:lnTo>
                  <a:pt x="104" y="1256"/>
                </a:lnTo>
                <a:lnTo>
                  <a:pt x="106" y="1254"/>
                </a:lnTo>
                <a:lnTo>
                  <a:pt x="111" y="1249"/>
                </a:lnTo>
                <a:lnTo>
                  <a:pt x="113" y="1247"/>
                </a:lnTo>
                <a:lnTo>
                  <a:pt x="116" y="1242"/>
                </a:lnTo>
                <a:lnTo>
                  <a:pt x="118" y="1240"/>
                </a:lnTo>
                <a:lnTo>
                  <a:pt x="121" y="1235"/>
                </a:lnTo>
                <a:lnTo>
                  <a:pt x="123" y="1233"/>
                </a:lnTo>
                <a:lnTo>
                  <a:pt x="128" y="1228"/>
                </a:lnTo>
                <a:lnTo>
                  <a:pt x="130" y="1225"/>
                </a:lnTo>
                <a:lnTo>
                  <a:pt x="132" y="1221"/>
                </a:lnTo>
                <a:lnTo>
                  <a:pt x="135" y="1218"/>
                </a:lnTo>
                <a:lnTo>
                  <a:pt x="137" y="1214"/>
                </a:lnTo>
                <a:lnTo>
                  <a:pt x="142" y="1211"/>
                </a:lnTo>
                <a:lnTo>
                  <a:pt x="144" y="1207"/>
                </a:lnTo>
                <a:lnTo>
                  <a:pt x="146" y="1202"/>
                </a:lnTo>
                <a:lnTo>
                  <a:pt x="149" y="1200"/>
                </a:lnTo>
                <a:lnTo>
                  <a:pt x="154" y="1195"/>
                </a:lnTo>
                <a:lnTo>
                  <a:pt x="156" y="1192"/>
                </a:lnTo>
                <a:lnTo>
                  <a:pt x="158" y="1188"/>
                </a:lnTo>
                <a:lnTo>
                  <a:pt x="161" y="1185"/>
                </a:lnTo>
                <a:lnTo>
                  <a:pt x="165" y="1181"/>
                </a:lnTo>
                <a:lnTo>
                  <a:pt x="168" y="1176"/>
                </a:lnTo>
                <a:lnTo>
                  <a:pt x="170" y="1174"/>
                </a:lnTo>
                <a:lnTo>
                  <a:pt x="175" y="1169"/>
                </a:lnTo>
                <a:lnTo>
                  <a:pt x="177" y="1166"/>
                </a:lnTo>
                <a:lnTo>
                  <a:pt x="180" y="1162"/>
                </a:lnTo>
                <a:lnTo>
                  <a:pt x="184" y="1157"/>
                </a:lnTo>
                <a:lnTo>
                  <a:pt x="187" y="1155"/>
                </a:lnTo>
                <a:lnTo>
                  <a:pt x="191" y="1150"/>
                </a:lnTo>
                <a:lnTo>
                  <a:pt x="194" y="1145"/>
                </a:lnTo>
                <a:lnTo>
                  <a:pt x="196" y="1143"/>
                </a:lnTo>
                <a:lnTo>
                  <a:pt x="201" y="1138"/>
                </a:lnTo>
                <a:lnTo>
                  <a:pt x="203" y="1133"/>
                </a:lnTo>
                <a:lnTo>
                  <a:pt x="208" y="1131"/>
                </a:lnTo>
                <a:lnTo>
                  <a:pt x="210" y="1126"/>
                </a:lnTo>
                <a:lnTo>
                  <a:pt x="215" y="1122"/>
                </a:lnTo>
                <a:lnTo>
                  <a:pt x="217" y="1119"/>
                </a:lnTo>
                <a:lnTo>
                  <a:pt x="222" y="1114"/>
                </a:lnTo>
                <a:lnTo>
                  <a:pt x="224" y="1110"/>
                </a:lnTo>
                <a:lnTo>
                  <a:pt x="229" y="1105"/>
                </a:lnTo>
                <a:lnTo>
                  <a:pt x="232" y="1103"/>
                </a:lnTo>
                <a:lnTo>
                  <a:pt x="236" y="1098"/>
                </a:lnTo>
                <a:lnTo>
                  <a:pt x="241" y="1093"/>
                </a:lnTo>
                <a:lnTo>
                  <a:pt x="243" y="1089"/>
                </a:lnTo>
                <a:lnTo>
                  <a:pt x="248" y="1086"/>
                </a:lnTo>
                <a:lnTo>
                  <a:pt x="250" y="1081"/>
                </a:lnTo>
                <a:lnTo>
                  <a:pt x="255" y="1077"/>
                </a:lnTo>
                <a:lnTo>
                  <a:pt x="260" y="1072"/>
                </a:lnTo>
                <a:lnTo>
                  <a:pt x="262" y="1070"/>
                </a:lnTo>
                <a:lnTo>
                  <a:pt x="267" y="1065"/>
                </a:lnTo>
                <a:lnTo>
                  <a:pt x="269" y="1060"/>
                </a:lnTo>
                <a:lnTo>
                  <a:pt x="274" y="1055"/>
                </a:lnTo>
                <a:lnTo>
                  <a:pt x="279" y="1051"/>
                </a:lnTo>
                <a:lnTo>
                  <a:pt x="284" y="1046"/>
                </a:lnTo>
                <a:lnTo>
                  <a:pt x="286" y="1044"/>
                </a:lnTo>
                <a:lnTo>
                  <a:pt x="291" y="1039"/>
                </a:lnTo>
                <a:lnTo>
                  <a:pt x="295" y="1034"/>
                </a:lnTo>
                <a:lnTo>
                  <a:pt x="300" y="1029"/>
                </a:lnTo>
                <a:lnTo>
                  <a:pt x="305" y="1025"/>
                </a:lnTo>
                <a:lnTo>
                  <a:pt x="307" y="1020"/>
                </a:lnTo>
                <a:lnTo>
                  <a:pt x="312" y="1015"/>
                </a:lnTo>
                <a:lnTo>
                  <a:pt x="317" y="1013"/>
                </a:lnTo>
                <a:lnTo>
                  <a:pt x="321" y="1008"/>
                </a:lnTo>
                <a:lnTo>
                  <a:pt x="326" y="1003"/>
                </a:lnTo>
                <a:lnTo>
                  <a:pt x="331" y="999"/>
                </a:lnTo>
                <a:lnTo>
                  <a:pt x="335" y="994"/>
                </a:lnTo>
                <a:lnTo>
                  <a:pt x="340" y="989"/>
                </a:lnTo>
                <a:lnTo>
                  <a:pt x="343" y="985"/>
                </a:lnTo>
                <a:lnTo>
                  <a:pt x="347" y="980"/>
                </a:lnTo>
                <a:lnTo>
                  <a:pt x="352" y="975"/>
                </a:lnTo>
                <a:lnTo>
                  <a:pt x="357" y="970"/>
                </a:lnTo>
                <a:lnTo>
                  <a:pt x="361" y="966"/>
                </a:lnTo>
                <a:lnTo>
                  <a:pt x="366" y="961"/>
                </a:lnTo>
                <a:lnTo>
                  <a:pt x="371" y="956"/>
                </a:lnTo>
                <a:lnTo>
                  <a:pt x="376" y="952"/>
                </a:lnTo>
                <a:lnTo>
                  <a:pt x="380" y="947"/>
                </a:lnTo>
                <a:lnTo>
                  <a:pt x="385" y="942"/>
                </a:lnTo>
                <a:lnTo>
                  <a:pt x="392" y="937"/>
                </a:lnTo>
                <a:lnTo>
                  <a:pt x="397" y="933"/>
                </a:lnTo>
                <a:lnTo>
                  <a:pt x="402" y="928"/>
                </a:lnTo>
                <a:lnTo>
                  <a:pt x="406" y="923"/>
                </a:lnTo>
                <a:lnTo>
                  <a:pt x="411" y="918"/>
                </a:lnTo>
                <a:lnTo>
                  <a:pt x="416" y="914"/>
                </a:lnTo>
                <a:lnTo>
                  <a:pt x="423" y="909"/>
                </a:lnTo>
                <a:lnTo>
                  <a:pt x="428" y="904"/>
                </a:lnTo>
                <a:lnTo>
                  <a:pt x="432" y="900"/>
                </a:lnTo>
                <a:lnTo>
                  <a:pt x="437" y="895"/>
                </a:lnTo>
                <a:lnTo>
                  <a:pt x="444" y="890"/>
                </a:lnTo>
                <a:lnTo>
                  <a:pt x="449" y="885"/>
                </a:lnTo>
                <a:lnTo>
                  <a:pt x="454" y="881"/>
                </a:lnTo>
                <a:lnTo>
                  <a:pt x="461" y="876"/>
                </a:lnTo>
                <a:lnTo>
                  <a:pt x="465" y="871"/>
                </a:lnTo>
                <a:lnTo>
                  <a:pt x="470" y="866"/>
                </a:lnTo>
                <a:lnTo>
                  <a:pt x="477" y="862"/>
                </a:lnTo>
                <a:lnTo>
                  <a:pt x="482" y="857"/>
                </a:lnTo>
                <a:lnTo>
                  <a:pt x="489" y="850"/>
                </a:lnTo>
                <a:lnTo>
                  <a:pt x="494" y="845"/>
                </a:lnTo>
                <a:lnTo>
                  <a:pt x="501" y="841"/>
                </a:lnTo>
                <a:lnTo>
                  <a:pt x="506" y="836"/>
                </a:lnTo>
                <a:lnTo>
                  <a:pt x="513" y="831"/>
                </a:lnTo>
                <a:lnTo>
                  <a:pt x="517" y="826"/>
                </a:lnTo>
                <a:lnTo>
                  <a:pt x="524" y="819"/>
                </a:lnTo>
                <a:lnTo>
                  <a:pt x="529" y="815"/>
                </a:lnTo>
                <a:lnTo>
                  <a:pt x="536" y="810"/>
                </a:lnTo>
                <a:lnTo>
                  <a:pt x="543" y="805"/>
                </a:lnTo>
                <a:lnTo>
                  <a:pt x="548" y="800"/>
                </a:lnTo>
                <a:lnTo>
                  <a:pt x="555" y="793"/>
                </a:lnTo>
                <a:lnTo>
                  <a:pt x="562" y="789"/>
                </a:lnTo>
                <a:lnTo>
                  <a:pt x="567" y="784"/>
                </a:lnTo>
                <a:lnTo>
                  <a:pt x="574" y="779"/>
                </a:lnTo>
                <a:lnTo>
                  <a:pt x="581" y="772"/>
                </a:lnTo>
                <a:lnTo>
                  <a:pt x="588" y="767"/>
                </a:lnTo>
                <a:lnTo>
                  <a:pt x="593" y="763"/>
                </a:lnTo>
                <a:lnTo>
                  <a:pt x="600" y="758"/>
                </a:lnTo>
                <a:lnTo>
                  <a:pt x="607" y="751"/>
                </a:lnTo>
                <a:lnTo>
                  <a:pt x="614" y="746"/>
                </a:lnTo>
                <a:lnTo>
                  <a:pt x="621" y="741"/>
                </a:lnTo>
                <a:lnTo>
                  <a:pt x="628" y="737"/>
                </a:lnTo>
                <a:lnTo>
                  <a:pt x="635" y="730"/>
                </a:lnTo>
                <a:lnTo>
                  <a:pt x="643" y="725"/>
                </a:lnTo>
                <a:lnTo>
                  <a:pt x="650" y="720"/>
                </a:lnTo>
                <a:lnTo>
                  <a:pt x="657" y="715"/>
                </a:lnTo>
                <a:lnTo>
                  <a:pt x="664" y="708"/>
                </a:lnTo>
                <a:lnTo>
                  <a:pt x="671" y="704"/>
                </a:lnTo>
                <a:lnTo>
                  <a:pt x="678" y="699"/>
                </a:lnTo>
                <a:lnTo>
                  <a:pt x="685" y="692"/>
                </a:lnTo>
                <a:lnTo>
                  <a:pt x="692" y="687"/>
                </a:lnTo>
                <a:lnTo>
                  <a:pt x="699" y="682"/>
                </a:lnTo>
                <a:lnTo>
                  <a:pt x="709" y="678"/>
                </a:lnTo>
                <a:lnTo>
                  <a:pt x="716" y="670"/>
                </a:lnTo>
                <a:lnTo>
                  <a:pt x="723" y="666"/>
                </a:lnTo>
                <a:lnTo>
                  <a:pt x="730" y="661"/>
                </a:lnTo>
                <a:lnTo>
                  <a:pt x="739" y="654"/>
                </a:lnTo>
                <a:lnTo>
                  <a:pt x="747" y="649"/>
                </a:lnTo>
                <a:lnTo>
                  <a:pt x="754" y="644"/>
                </a:lnTo>
                <a:lnTo>
                  <a:pt x="763" y="640"/>
                </a:lnTo>
                <a:lnTo>
                  <a:pt x="770" y="633"/>
                </a:lnTo>
                <a:lnTo>
                  <a:pt x="780" y="628"/>
                </a:lnTo>
                <a:lnTo>
                  <a:pt x="787" y="623"/>
                </a:lnTo>
                <a:lnTo>
                  <a:pt x="796" y="616"/>
                </a:lnTo>
                <a:lnTo>
                  <a:pt x="803" y="611"/>
                </a:lnTo>
                <a:lnTo>
                  <a:pt x="813" y="607"/>
                </a:lnTo>
                <a:lnTo>
                  <a:pt x="820" y="600"/>
                </a:lnTo>
                <a:lnTo>
                  <a:pt x="829" y="595"/>
                </a:lnTo>
                <a:lnTo>
                  <a:pt x="839" y="588"/>
                </a:lnTo>
                <a:lnTo>
                  <a:pt x="846" y="583"/>
                </a:lnTo>
                <a:lnTo>
                  <a:pt x="855" y="578"/>
                </a:lnTo>
                <a:lnTo>
                  <a:pt x="865" y="571"/>
                </a:lnTo>
                <a:lnTo>
                  <a:pt x="874" y="567"/>
                </a:lnTo>
                <a:lnTo>
                  <a:pt x="881" y="559"/>
                </a:lnTo>
                <a:lnTo>
                  <a:pt x="891" y="555"/>
                </a:lnTo>
                <a:lnTo>
                  <a:pt x="900" y="550"/>
                </a:lnTo>
                <a:lnTo>
                  <a:pt x="910" y="543"/>
                </a:lnTo>
                <a:lnTo>
                  <a:pt x="919" y="538"/>
                </a:lnTo>
                <a:lnTo>
                  <a:pt x="928" y="531"/>
                </a:lnTo>
                <a:lnTo>
                  <a:pt x="938" y="526"/>
                </a:lnTo>
                <a:lnTo>
                  <a:pt x="947" y="522"/>
                </a:lnTo>
                <a:lnTo>
                  <a:pt x="957" y="515"/>
                </a:lnTo>
                <a:lnTo>
                  <a:pt x="966" y="510"/>
                </a:lnTo>
                <a:lnTo>
                  <a:pt x="976" y="503"/>
                </a:lnTo>
                <a:lnTo>
                  <a:pt x="985" y="498"/>
                </a:lnTo>
                <a:lnTo>
                  <a:pt x="997" y="493"/>
                </a:lnTo>
                <a:lnTo>
                  <a:pt x="1006" y="486"/>
                </a:lnTo>
                <a:lnTo>
                  <a:pt x="1016" y="482"/>
                </a:lnTo>
                <a:lnTo>
                  <a:pt x="1025" y="474"/>
                </a:lnTo>
                <a:lnTo>
                  <a:pt x="1037" y="470"/>
                </a:lnTo>
                <a:lnTo>
                  <a:pt x="1047" y="463"/>
                </a:lnTo>
                <a:lnTo>
                  <a:pt x="1058" y="458"/>
                </a:lnTo>
                <a:lnTo>
                  <a:pt x="1068" y="453"/>
                </a:lnTo>
                <a:lnTo>
                  <a:pt x="1080" y="446"/>
                </a:lnTo>
                <a:lnTo>
                  <a:pt x="1089" y="441"/>
                </a:lnTo>
                <a:lnTo>
                  <a:pt x="1101" y="434"/>
                </a:lnTo>
                <a:lnTo>
                  <a:pt x="1110" y="430"/>
                </a:lnTo>
                <a:lnTo>
                  <a:pt x="1122" y="422"/>
                </a:lnTo>
                <a:lnTo>
                  <a:pt x="1134" y="418"/>
                </a:lnTo>
                <a:lnTo>
                  <a:pt x="1143" y="413"/>
                </a:lnTo>
                <a:lnTo>
                  <a:pt x="1155" y="406"/>
                </a:lnTo>
                <a:lnTo>
                  <a:pt x="1167" y="401"/>
                </a:lnTo>
                <a:lnTo>
                  <a:pt x="1179" y="394"/>
                </a:lnTo>
                <a:lnTo>
                  <a:pt x="1191" y="389"/>
                </a:lnTo>
                <a:lnTo>
                  <a:pt x="1202" y="382"/>
                </a:lnTo>
                <a:lnTo>
                  <a:pt x="1214" y="378"/>
                </a:lnTo>
                <a:lnTo>
                  <a:pt x="1226" y="373"/>
                </a:lnTo>
                <a:lnTo>
                  <a:pt x="1238" y="366"/>
                </a:lnTo>
                <a:lnTo>
                  <a:pt x="1250" y="361"/>
                </a:lnTo>
                <a:lnTo>
                  <a:pt x="1262" y="354"/>
                </a:lnTo>
                <a:lnTo>
                  <a:pt x="1273" y="349"/>
                </a:lnTo>
                <a:lnTo>
                  <a:pt x="1285" y="342"/>
                </a:lnTo>
                <a:lnTo>
                  <a:pt x="1299" y="337"/>
                </a:lnTo>
                <a:lnTo>
                  <a:pt x="1311" y="330"/>
                </a:lnTo>
                <a:lnTo>
                  <a:pt x="1323" y="326"/>
                </a:lnTo>
                <a:lnTo>
                  <a:pt x="1335" y="321"/>
                </a:lnTo>
                <a:lnTo>
                  <a:pt x="1349" y="314"/>
                </a:lnTo>
                <a:lnTo>
                  <a:pt x="1361" y="309"/>
                </a:lnTo>
                <a:lnTo>
                  <a:pt x="1375" y="302"/>
                </a:lnTo>
                <a:lnTo>
                  <a:pt x="1389" y="297"/>
                </a:lnTo>
                <a:lnTo>
                  <a:pt x="1401" y="293"/>
                </a:lnTo>
                <a:lnTo>
                  <a:pt x="1415" y="285"/>
                </a:lnTo>
                <a:lnTo>
                  <a:pt x="1429" y="281"/>
                </a:lnTo>
                <a:lnTo>
                  <a:pt x="1441" y="274"/>
                </a:lnTo>
                <a:lnTo>
                  <a:pt x="1455" y="269"/>
                </a:lnTo>
                <a:lnTo>
                  <a:pt x="1469" y="264"/>
                </a:lnTo>
                <a:lnTo>
                  <a:pt x="1484" y="257"/>
                </a:lnTo>
                <a:lnTo>
                  <a:pt x="1498" y="252"/>
                </a:lnTo>
                <a:lnTo>
                  <a:pt x="1512" y="245"/>
                </a:lnTo>
                <a:lnTo>
                  <a:pt x="1526" y="241"/>
                </a:lnTo>
                <a:lnTo>
                  <a:pt x="1540" y="234"/>
                </a:lnTo>
                <a:lnTo>
                  <a:pt x="1554" y="229"/>
                </a:lnTo>
                <a:lnTo>
                  <a:pt x="1569" y="224"/>
                </a:lnTo>
                <a:lnTo>
                  <a:pt x="1585" y="217"/>
                </a:lnTo>
                <a:lnTo>
                  <a:pt x="1599" y="212"/>
                </a:lnTo>
                <a:lnTo>
                  <a:pt x="1613" y="205"/>
                </a:lnTo>
                <a:lnTo>
                  <a:pt x="1630" y="200"/>
                </a:lnTo>
                <a:lnTo>
                  <a:pt x="1644" y="196"/>
                </a:lnTo>
                <a:lnTo>
                  <a:pt x="1661" y="189"/>
                </a:lnTo>
                <a:lnTo>
                  <a:pt x="1675" y="184"/>
                </a:lnTo>
                <a:lnTo>
                  <a:pt x="1691" y="179"/>
                </a:lnTo>
                <a:lnTo>
                  <a:pt x="1708" y="172"/>
                </a:lnTo>
                <a:lnTo>
                  <a:pt x="1722" y="167"/>
                </a:lnTo>
                <a:lnTo>
                  <a:pt x="1739" y="163"/>
                </a:lnTo>
                <a:lnTo>
                  <a:pt x="1755" y="156"/>
                </a:lnTo>
                <a:lnTo>
                  <a:pt x="1772" y="151"/>
                </a:lnTo>
                <a:lnTo>
                  <a:pt x="1788" y="144"/>
                </a:lnTo>
                <a:lnTo>
                  <a:pt x="1805" y="139"/>
                </a:lnTo>
                <a:lnTo>
                  <a:pt x="1821" y="134"/>
                </a:lnTo>
                <a:lnTo>
                  <a:pt x="1838" y="127"/>
                </a:lnTo>
                <a:lnTo>
                  <a:pt x="1854" y="123"/>
                </a:lnTo>
                <a:lnTo>
                  <a:pt x="1873" y="118"/>
                </a:lnTo>
                <a:lnTo>
                  <a:pt x="1890" y="111"/>
                </a:lnTo>
                <a:lnTo>
                  <a:pt x="1906" y="106"/>
                </a:lnTo>
                <a:lnTo>
                  <a:pt x="1925" y="101"/>
                </a:lnTo>
                <a:lnTo>
                  <a:pt x="1942" y="97"/>
                </a:lnTo>
                <a:lnTo>
                  <a:pt x="1961" y="89"/>
                </a:lnTo>
                <a:lnTo>
                  <a:pt x="1977" y="85"/>
                </a:lnTo>
                <a:lnTo>
                  <a:pt x="1996" y="80"/>
                </a:lnTo>
                <a:lnTo>
                  <a:pt x="2015" y="75"/>
                </a:lnTo>
                <a:lnTo>
                  <a:pt x="2034" y="68"/>
                </a:lnTo>
                <a:lnTo>
                  <a:pt x="2053" y="63"/>
                </a:lnTo>
                <a:lnTo>
                  <a:pt x="2072" y="59"/>
                </a:lnTo>
                <a:lnTo>
                  <a:pt x="2091" y="54"/>
                </a:lnTo>
                <a:lnTo>
                  <a:pt x="2110" y="47"/>
                </a:lnTo>
                <a:lnTo>
                  <a:pt x="2128" y="42"/>
                </a:lnTo>
                <a:lnTo>
                  <a:pt x="2147" y="38"/>
                </a:lnTo>
                <a:lnTo>
                  <a:pt x="2166" y="33"/>
                </a:lnTo>
                <a:lnTo>
                  <a:pt x="2188" y="28"/>
                </a:lnTo>
                <a:lnTo>
                  <a:pt x="2206" y="21"/>
                </a:lnTo>
                <a:lnTo>
                  <a:pt x="2228" y="16"/>
                </a:lnTo>
                <a:lnTo>
                  <a:pt x="2247" y="12"/>
                </a:lnTo>
                <a:lnTo>
                  <a:pt x="2268" y="7"/>
                </a:lnTo>
                <a:lnTo>
                  <a:pt x="2289" y="2"/>
                </a:lnTo>
                <a:lnTo>
                  <a:pt x="2308" y="0"/>
                </a:lnTo>
              </a:path>
            </a:pathLst>
          </a:custGeom>
          <a:noFill/>
          <a:ln w="25400" cap="flat">
            <a:solidFill>
              <a:srgbClr val="B2B2B2"/>
            </a:solidFill>
            <a:prstDash val="solid"/>
            <a:round/>
            <a:headEnd/>
            <a:tailEnd/>
          </a:ln>
        </p:spPr>
        <p:txBody>
          <a:bodyPr/>
          <a:lstStyle/>
          <a:p>
            <a:endParaRPr lang="de-DE">
              <a:latin typeface="+mn-lt"/>
            </a:endParaRPr>
          </a:p>
        </p:txBody>
      </p:sp>
      <p:sp>
        <p:nvSpPr>
          <p:cNvPr id="27" name="Freeform 30548"/>
          <p:cNvSpPr>
            <a:spLocks/>
          </p:cNvSpPr>
          <p:nvPr/>
        </p:nvSpPr>
        <p:spPr bwMode="auto">
          <a:xfrm>
            <a:off x="3513174" y="3834873"/>
            <a:ext cx="282575" cy="722312"/>
          </a:xfrm>
          <a:custGeom>
            <a:avLst/>
            <a:gdLst/>
            <a:ahLst/>
            <a:cxnLst>
              <a:cxn ang="0">
                <a:pos x="0" y="492"/>
              </a:cxn>
              <a:cxn ang="0">
                <a:pos x="2" y="487"/>
              </a:cxn>
              <a:cxn ang="0">
                <a:pos x="2" y="482"/>
              </a:cxn>
              <a:cxn ang="0">
                <a:pos x="5" y="477"/>
              </a:cxn>
              <a:cxn ang="0">
                <a:pos x="5" y="470"/>
              </a:cxn>
              <a:cxn ang="0">
                <a:pos x="7" y="466"/>
              </a:cxn>
              <a:cxn ang="0">
                <a:pos x="7" y="461"/>
              </a:cxn>
              <a:cxn ang="0">
                <a:pos x="9" y="456"/>
              </a:cxn>
              <a:cxn ang="0">
                <a:pos x="9" y="451"/>
              </a:cxn>
              <a:cxn ang="0">
                <a:pos x="12" y="447"/>
              </a:cxn>
              <a:cxn ang="0">
                <a:pos x="12" y="442"/>
              </a:cxn>
              <a:cxn ang="0">
                <a:pos x="14" y="437"/>
              </a:cxn>
              <a:cxn ang="0">
                <a:pos x="14" y="433"/>
              </a:cxn>
              <a:cxn ang="0">
                <a:pos x="16" y="428"/>
              </a:cxn>
              <a:cxn ang="0">
                <a:pos x="16" y="423"/>
              </a:cxn>
              <a:cxn ang="0">
                <a:pos x="19" y="418"/>
              </a:cxn>
              <a:cxn ang="0">
                <a:pos x="21" y="414"/>
              </a:cxn>
              <a:cxn ang="0">
                <a:pos x="21" y="409"/>
              </a:cxn>
              <a:cxn ang="0">
                <a:pos x="24" y="402"/>
              </a:cxn>
              <a:cxn ang="0">
                <a:pos x="26" y="397"/>
              </a:cxn>
              <a:cxn ang="0">
                <a:pos x="26" y="390"/>
              </a:cxn>
              <a:cxn ang="0">
                <a:pos x="28" y="385"/>
              </a:cxn>
              <a:cxn ang="0">
                <a:pos x="31" y="378"/>
              </a:cxn>
              <a:cxn ang="0">
                <a:pos x="33" y="371"/>
              </a:cxn>
              <a:cxn ang="0">
                <a:pos x="35" y="364"/>
              </a:cxn>
              <a:cxn ang="0">
                <a:pos x="35" y="359"/>
              </a:cxn>
              <a:cxn ang="0">
                <a:pos x="38" y="352"/>
              </a:cxn>
              <a:cxn ang="0">
                <a:pos x="40" y="343"/>
              </a:cxn>
              <a:cxn ang="0">
                <a:pos x="42" y="336"/>
              </a:cxn>
              <a:cxn ang="0">
                <a:pos x="45" y="329"/>
              </a:cxn>
              <a:cxn ang="0">
                <a:pos x="47" y="322"/>
              </a:cxn>
              <a:cxn ang="0">
                <a:pos x="52" y="312"/>
              </a:cxn>
              <a:cxn ang="0">
                <a:pos x="54" y="305"/>
              </a:cxn>
              <a:cxn ang="0">
                <a:pos x="57" y="296"/>
              </a:cxn>
              <a:cxn ang="0">
                <a:pos x="59" y="286"/>
              </a:cxn>
              <a:cxn ang="0">
                <a:pos x="64" y="277"/>
              </a:cxn>
              <a:cxn ang="0">
                <a:pos x="66" y="270"/>
              </a:cxn>
              <a:cxn ang="0">
                <a:pos x="71" y="260"/>
              </a:cxn>
              <a:cxn ang="0">
                <a:pos x="73" y="251"/>
              </a:cxn>
              <a:cxn ang="0">
                <a:pos x="78" y="239"/>
              </a:cxn>
              <a:cxn ang="0">
                <a:pos x="80" y="229"/>
              </a:cxn>
              <a:cxn ang="0">
                <a:pos x="85" y="220"/>
              </a:cxn>
              <a:cxn ang="0">
                <a:pos x="90" y="208"/>
              </a:cxn>
              <a:cxn ang="0">
                <a:pos x="94" y="199"/>
              </a:cxn>
              <a:cxn ang="0">
                <a:pos x="99" y="189"/>
              </a:cxn>
              <a:cxn ang="0">
                <a:pos x="104" y="177"/>
              </a:cxn>
              <a:cxn ang="0">
                <a:pos x="109" y="166"/>
              </a:cxn>
              <a:cxn ang="0">
                <a:pos x="113" y="154"/>
              </a:cxn>
              <a:cxn ang="0">
                <a:pos x="120" y="142"/>
              </a:cxn>
              <a:cxn ang="0">
                <a:pos x="125" y="130"/>
              </a:cxn>
              <a:cxn ang="0">
                <a:pos x="130" y="118"/>
              </a:cxn>
              <a:cxn ang="0">
                <a:pos x="137" y="107"/>
              </a:cxn>
              <a:cxn ang="0">
                <a:pos x="144" y="95"/>
              </a:cxn>
              <a:cxn ang="0">
                <a:pos x="151" y="83"/>
              </a:cxn>
              <a:cxn ang="0">
                <a:pos x="158" y="69"/>
              </a:cxn>
              <a:cxn ang="0">
                <a:pos x="165" y="55"/>
              </a:cxn>
              <a:cxn ang="0">
                <a:pos x="172" y="43"/>
              </a:cxn>
              <a:cxn ang="0">
                <a:pos x="179" y="29"/>
              </a:cxn>
              <a:cxn ang="0">
                <a:pos x="189" y="15"/>
              </a:cxn>
              <a:cxn ang="0">
                <a:pos x="196" y="0"/>
              </a:cxn>
            </a:cxnLst>
            <a:rect l="0" t="0" r="r" b="b"/>
            <a:pathLst>
              <a:path w="196" h="496">
                <a:moveTo>
                  <a:pt x="0" y="496"/>
                </a:moveTo>
                <a:lnTo>
                  <a:pt x="0" y="496"/>
                </a:lnTo>
                <a:lnTo>
                  <a:pt x="0" y="494"/>
                </a:lnTo>
                <a:lnTo>
                  <a:pt x="0" y="494"/>
                </a:lnTo>
                <a:lnTo>
                  <a:pt x="0" y="492"/>
                </a:lnTo>
                <a:lnTo>
                  <a:pt x="0" y="492"/>
                </a:lnTo>
                <a:lnTo>
                  <a:pt x="0" y="489"/>
                </a:lnTo>
                <a:lnTo>
                  <a:pt x="2" y="489"/>
                </a:lnTo>
                <a:lnTo>
                  <a:pt x="2" y="487"/>
                </a:lnTo>
                <a:lnTo>
                  <a:pt x="2" y="487"/>
                </a:lnTo>
                <a:lnTo>
                  <a:pt x="2" y="487"/>
                </a:lnTo>
                <a:lnTo>
                  <a:pt x="2" y="485"/>
                </a:lnTo>
                <a:lnTo>
                  <a:pt x="2" y="482"/>
                </a:lnTo>
                <a:lnTo>
                  <a:pt x="2" y="482"/>
                </a:lnTo>
                <a:lnTo>
                  <a:pt x="2" y="482"/>
                </a:lnTo>
                <a:lnTo>
                  <a:pt x="2" y="480"/>
                </a:lnTo>
                <a:lnTo>
                  <a:pt x="2" y="480"/>
                </a:lnTo>
                <a:lnTo>
                  <a:pt x="5" y="477"/>
                </a:lnTo>
                <a:lnTo>
                  <a:pt x="5" y="477"/>
                </a:lnTo>
                <a:lnTo>
                  <a:pt x="5" y="477"/>
                </a:lnTo>
                <a:lnTo>
                  <a:pt x="5" y="475"/>
                </a:lnTo>
                <a:lnTo>
                  <a:pt x="5" y="475"/>
                </a:lnTo>
                <a:lnTo>
                  <a:pt x="5" y="473"/>
                </a:lnTo>
                <a:lnTo>
                  <a:pt x="5" y="473"/>
                </a:lnTo>
                <a:lnTo>
                  <a:pt x="5" y="470"/>
                </a:lnTo>
                <a:lnTo>
                  <a:pt x="5" y="470"/>
                </a:lnTo>
                <a:lnTo>
                  <a:pt x="5" y="468"/>
                </a:lnTo>
                <a:lnTo>
                  <a:pt x="7" y="468"/>
                </a:lnTo>
                <a:lnTo>
                  <a:pt x="7" y="468"/>
                </a:lnTo>
                <a:lnTo>
                  <a:pt x="7" y="466"/>
                </a:lnTo>
                <a:lnTo>
                  <a:pt x="7" y="463"/>
                </a:lnTo>
                <a:lnTo>
                  <a:pt x="7" y="463"/>
                </a:lnTo>
                <a:lnTo>
                  <a:pt x="7" y="463"/>
                </a:lnTo>
                <a:lnTo>
                  <a:pt x="7" y="461"/>
                </a:lnTo>
                <a:lnTo>
                  <a:pt x="7" y="461"/>
                </a:lnTo>
                <a:lnTo>
                  <a:pt x="7" y="461"/>
                </a:lnTo>
                <a:lnTo>
                  <a:pt x="7" y="459"/>
                </a:lnTo>
                <a:lnTo>
                  <a:pt x="9" y="459"/>
                </a:lnTo>
                <a:lnTo>
                  <a:pt x="9" y="456"/>
                </a:lnTo>
                <a:lnTo>
                  <a:pt x="9" y="456"/>
                </a:lnTo>
                <a:lnTo>
                  <a:pt x="9" y="456"/>
                </a:lnTo>
                <a:lnTo>
                  <a:pt x="9" y="454"/>
                </a:lnTo>
                <a:lnTo>
                  <a:pt x="9" y="454"/>
                </a:lnTo>
                <a:lnTo>
                  <a:pt x="9" y="451"/>
                </a:lnTo>
                <a:lnTo>
                  <a:pt x="9" y="451"/>
                </a:lnTo>
                <a:lnTo>
                  <a:pt x="9" y="451"/>
                </a:lnTo>
                <a:lnTo>
                  <a:pt x="9" y="449"/>
                </a:lnTo>
                <a:lnTo>
                  <a:pt x="12" y="449"/>
                </a:lnTo>
                <a:lnTo>
                  <a:pt x="12" y="447"/>
                </a:lnTo>
                <a:lnTo>
                  <a:pt x="12" y="447"/>
                </a:lnTo>
                <a:lnTo>
                  <a:pt x="12" y="447"/>
                </a:lnTo>
                <a:lnTo>
                  <a:pt x="12" y="444"/>
                </a:lnTo>
                <a:lnTo>
                  <a:pt x="12" y="444"/>
                </a:lnTo>
                <a:lnTo>
                  <a:pt x="12" y="444"/>
                </a:lnTo>
                <a:lnTo>
                  <a:pt x="12" y="442"/>
                </a:lnTo>
                <a:lnTo>
                  <a:pt x="12" y="442"/>
                </a:lnTo>
                <a:lnTo>
                  <a:pt x="12" y="440"/>
                </a:lnTo>
                <a:lnTo>
                  <a:pt x="14" y="440"/>
                </a:lnTo>
                <a:lnTo>
                  <a:pt x="14" y="440"/>
                </a:lnTo>
                <a:lnTo>
                  <a:pt x="14" y="437"/>
                </a:lnTo>
                <a:lnTo>
                  <a:pt x="14" y="437"/>
                </a:lnTo>
                <a:lnTo>
                  <a:pt x="14" y="437"/>
                </a:lnTo>
                <a:lnTo>
                  <a:pt x="14" y="435"/>
                </a:lnTo>
                <a:lnTo>
                  <a:pt x="14" y="435"/>
                </a:lnTo>
                <a:lnTo>
                  <a:pt x="14" y="433"/>
                </a:lnTo>
                <a:lnTo>
                  <a:pt x="14" y="433"/>
                </a:lnTo>
                <a:lnTo>
                  <a:pt x="14" y="433"/>
                </a:lnTo>
                <a:lnTo>
                  <a:pt x="16" y="430"/>
                </a:lnTo>
                <a:lnTo>
                  <a:pt x="16" y="430"/>
                </a:lnTo>
                <a:lnTo>
                  <a:pt x="16" y="428"/>
                </a:lnTo>
                <a:lnTo>
                  <a:pt x="16" y="428"/>
                </a:lnTo>
                <a:lnTo>
                  <a:pt x="16" y="425"/>
                </a:lnTo>
                <a:lnTo>
                  <a:pt x="16" y="425"/>
                </a:lnTo>
                <a:lnTo>
                  <a:pt x="16" y="425"/>
                </a:lnTo>
                <a:lnTo>
                  <a:pt x="16" y="423"/>
                </a:lnTo>
                <a:lnTo>
                  <a:pt x="16" y="423"/>
                </a:lnTo>
                <a:lnTo>
                  <a:pt x="19" y="421"/>
                </a:lnTo>
                <a:lnTo>
                  <a:pt x="19" y="421"/>
                </a:lnTo>
                <a:lnTo>
                  <a:pt x="19" y="418"/>
                </a:lnTo>
                <a:lnTo>
                  <a:pt x="19" y="418"/>
                </a:lnTo>
                <a:lnTo>
                  <a:pt x="19" y="418"/>
                </a:lnTo>
                <a:lnTo>
                  <a:pt x="19" y="416"/>
                </a:lnTo>
                <a:lnTo>
                  <a:pt x="19" y="416"/>
                </a:lnTo>
                <a:lnTo>
                  <a:pt x="19" y="414"/>
                </a:lnTo>
                <a:lnTo>
                  <a:pt x="21" y="414"/>
                </a:lnTo>
                <a:lnTo>
                  <a:pt x="21" y="411"/>
                </a:lnTo>
                <a:lnTo>
                  <a:pt x="21" y="411"/>
                </a:lnTo>
                <a:lnTo>
                  <a:pt x="21" y="409"/>
                </a:lnTo>
                <a:lnTo>
                  <a:pt x="21" y="409"/>
                </a:lnTo>
                <a:lnTo>
                  <a:pt x="21" y="409"/>
                </a:lnTo>
                <a:lnTo>
                  <a:pt x="21" y="407"/>
                </a:lnTo>
                <a:lnTo>
                  <a:pt x="21" y="407"/>
                </a:lnTo>
                <a:lnTo>
                  <a:pt x="24" y="404"/>
                </a:lnTo>
                <a:lnTo>
                  <a:pt x="24" y="404"/>
                </a:lnTo>
                <a:lnTo>
                  <a:pt x="24" y="402"/>
                </a:lnTo>
                <a:lnTo>
                  <a:pt x="24" y="402"/>
                </a:lnTo>
                <a:lnTo>
                  <a:pt x="24" y="399"/>
                </a:lnTo>
                <a:lnTo>
                  <a:pt x="24" y="399"/>
                </a:lnTo>
                <a:lnTo>
                  <a:pt x="24" y="397"/>
                </a:lnTo>
                <a:lnTo>
                  <a:pt x="26" y="397"/>
                </a:lnTo>
                <a:lnTo>
                  <a:pt x="26" y="395"/>
                </a:lnTo>
                <a:lnTo>
                  <a:pt x="26" y="395"/>
                </a:lnTo>
                <a:lnTo>
                  <a:pt x="26" y="392"/>
                </a:lnTo>
                <a:lnTo>
                  <a:pt x="26" y="392"/>
                </a:lnTo>
                <a:lnTo>
                  <a:pt x="26" y="390"/>
                </a:lnTo>
                <a:lnTo>
                  <a:pt x="26" y="390"/>
                </a:lnTo>
                <a:lnTo>
                  <a:pt x="28" y="388"/>
                </a:lnTo>
                <a:lnTo>
                  <a:pt x="28" y="388"/>
                </a:lnTo>
                <a:lnTo>
                  <a:pt x="28" y="385"/>
                </a:lnTo>
                <a:lnTo>
                  <a:pt x="28" y="385"/>
                </a:lnTo>
                <a:lnTo>
                  <a:pt x="28" y="383"/>
                </a:lnTo>
                <a:lnTo>
                  <a:pt x="28" y="383"/>
                </a:lnTo>
                <a:lnTo>
                  <a:pt x="31" y="381"/>
                </a:lnTo>
                <a:lnTo>
                  <a:pt x="31" y="381"/>
                </a:lnTo>
                <a:lnTo>
                  <a:pt x="31" y="378"/>
                </a:lnTo>
                <a:lnTo>
                  <a:pt x="31" y="378"/>
                </a:lnTo>
                <a:lnTo>
                  <a:pt x="31" y="376"/>
                </a:lnTo>
                <a:lnTo>
                  <a:pt x="31" y="374"/>
                </a:lnTo>
                <a:lnTo>
                  <a:pt x="33" y="374"/>
                </a:lnTo>
                <a:lnTo>
                  <a:pt x="33" y="371"/>
                </a:lnTo>
                <a:lnTo>
                  <a:pt x="33" y="371"/>
                </a:lnTo>
                <a:lnTo>
                  <a:pt x="33" y="369"/>
                </a:lnTo>
                <a:lnTo>
                  <a:pt x="33" y="369"/>
                </a:lnTo>
                <a:lnTo>
                  <a:pt x="33" y="366"/>
                </a:lnTo>
                <a:lnTo>
                  <a:pt x="35" y="364"/>
                </a:lnTo>
                <a:lnTo>
                  <a:pt x="35" y="364"/>
                </a:lnTo>
                <a:lnTo>
                  <a:pt x="35" y="362"/>
                </a:lnTo>
                <a:lnTo>
                  <a:pt x="35" y="362"/>
                </a:lnTo>
                <a:lnTo>
                  <a:pt x="35" y="359"/>
                </a:lnTo>
                <a:lnTo>
                  <a:pt x="35" y="359"/>
                </a:lnTo>
                <a:lnTo>
                  <a:pt x="38" y="357"/>
                </a:lnTo>
                <a:lnTo>
                  <a:pt x="38" y="355"/>
                </a:lnTo>
                <a:lnTo>
                  <a:pt x="38" y="355"/>
                </a:lnTo>
                <a:lnTo>
                  <a:pt x="38" y="352"/>
                </a:lnTo>
                <a:lnTo>
                  <a:pt x="38" y="352"/>
                </a:lnTo>
                <a:lnTo>
                  <a:pt x="40" y="350"/>
                </a:lnTo>
                <a:lnTo>
                  <a:pt x="40" y="348"/>
                </a:lnTo>
                <a:lnTo>
                  <a:pt x="40" y="348"/>
                </a:lnTo>
                <a:lnTo>
                  <a:pt x="40" y="345"/>
                </a:lnTo>
                <a:lnTo>
                  <a:pt x="40" y="343"/>
                </a:lnTo>
                <a:lnTo>
                  <a:pt x="40" y="343"/>
                </a:lnTo>
                <a:lnTo>
                  <a:pt x="42" y="340"/>
                </a:lnTo>
                <a:lnTo>
                  <a:pt x="42" y="340"/>
                </a:lnTo>
                <a:lnTo>
                  <a:pt x="42" y="338"/>
                </a:lnTo>
                <a:lnTo>
                  <a:pt x="42" y="336"/>
                </a:lnTo>
                <a:lnTo>
                  <a:pt x="42" y="336"/>
                </a:lnTo>
                <a:lnTo>
                  <a:pt x="45" y="333"/>
                </a:lnTo>
                <a:lnTo>
                  <a:pt x="45" y="331"/>
                </a:lnTo>
                <a:lnTo>
                  <a:pt x="45" y="331"/>
                </a:lnTo>
                <a:lnTo>
                  <a:pt x="45" y="329"/>
                </a:lnTo>
                <a:lnTo>
                  <a:pt x="45" y="326"/>
                </a:lnTo>
                <a:lnTo>
                  <a:pt x="47" y="326"/>
                </a:lnTo>
                <a:lnTo>
                  <a:pt x="47" y="324"/>
                </a:lnTo>
                <a:lnTo>
                  <a:pt x="47" y="322"/>
                </a:lnTo>
                <a:lnTo>
                  <a:pt x="47" y="322"/>
                </a:lnTo>
                <a:lnTo>
                  <a:pt x="50" y="319"/>
                </a:lnTo>
                <a:lnTo>
                  <a:pt x="50" y="317"/>
                </a:lnTo>
                <a:lnTo>
                  <a:pt x="50" y="317"/>
                </a:lnTo>
                <a:lnTo>
                  <a:pt x="50" y="314"/>
                </a:lnTo>
                <a:lnTo>
                  <a:pt x="52" y="312"/>
                </a:lnTo>
                <a:lnTo>
                  <a:pt x="52" y="310"/>
                </a:lnTo>
                <a:lnTo>
                  <a:pt x="52" y="310"/>
                </a:lnTo>
                <a:lnTo>
                  <a:pt x="52" y="307"/>
                </a:lnTo>
                <a:lnTo>
                  <a:pt x="52" y="305"/>
                </a:lnTo>
                <a:lnTo>
                  <a:pt x="54" y="305"/>
                </a:lnTo>
                <a:lnTo>
                  <a:pt x="54" y="303"/>
                </a:lnTo>
                <a:lnTo>
                  <a:pt x="54" y="300"/>
                </a:lnTo>
                <a:lnTo>
                  <a:pt x="54" y="298"/>
                </a:lnTo>
                <a:lnTo>
                  <a:pt x="57" y="298"/>
                </a:lnTo>
                <a:lnTo>
                  <a:pt x="57" y="296"/>
                </a:lnTo>
                <a:lnTo>
                  <a:pt x="57" y="293"/>
                </a:lnTo>
                <a:lnTo>
                  <a:pt x="57" y="291"/>
                </a:lnTo>
                <a:lnTo>
                  <a:pt x="59" y="291"/>
                </a:lnTo>
                <a:lnTo>
                  <a:pt x="59" y="288"/>
                </a:lnTo>
                <a:lnTo>
                  <a:pt x="59" y="286"/>
                </a:lnTo>
                <a:lnTo>
                  <a:pt x="61" y="284"/>
                </a:lnTo>
                <a:lnTo>
                  <a:pt x="61" y="284"/>
                </a:lnTo>
                <a:lnTo>
                  <a:pt x="61" y="281"/>
                </a:lnTo>
                <a:lnTo>
                  <a:pt x="61" y="279"/>
                </a:lnTo>
                <a:lnTo>
                  <a:pt x="64" y="277"/>
                </a:lnTo>
                <a:lnTo>
                  <a:pt x="64" y="277"/>
                </a:lnTo>
                <a:lnTo>
                  <a:pt x="64" y="274"/>
                </a:lnTo>
                <a:lnTo>
                  <a:pt x="64" y="272"/>
                </a:lnTo>
                <a:lnTo>
                  <a:pt x="66" y="270"/>
                </a:lnTo>
                <a:lnTo>
                  <a:pt x="66" y="270"/>
                </a:lnTo>
                <a:lnTo>
                  <a:pt x="66" y="267"/>
                </a:lnTo>
                <a:lnTo>
                  <a:pt x="68" y="265"/>
                </a:lnTo>
                <a:lnTo>
                  <a:pt x="68" y="263"/>
                </a:lnTo>
                <a:lnTo>
                  <a:pt x="68" y="260"/>
                </a:lnTo>
                <a:lnTo>
                  <a:pt x="71" y="260"/>
                </a:lnTo>
                <a:lnTo>
                  <a:pt x="71" y="258"/>
                </a:lnTo>
                <a:lnTo>
                  <a:pt x="71" y="255"/>
                </a:lnTo>
                <a:lnTo>
                  <a:pt x="71" y="253"/>
                </a:lnTo>
                <a:lnTo>
                  <a:pt x="73" y="251"/>
                </a:lnTo>
                <a:lnTo>
                  <a:pt x="73" y="251"/>
                </a:lnTo>
                <a:lnTo>
                  <a:pt x="73" y="248"/>
                </a:lnTo>
                <a:lnTo>
                  <a:pt x="76" y="246"/>
                </a:lnTo>
                <a:lnTo>
                  <a:pt x="76" y="244"/>
                </a:lnTo>
                <a:lnTo>
                  <a:pt x="76" y="241"/>
                </a:lnTo>
                <a:lnTo>
                  <a:pt x="78" y="239"/>
                </a:lnTo>
                <a:lnTo>
                  <a:pt x="78" y="239"/>
                </a:lnTo>
                <a:lnTo>
                  <a:pt x="78" y="237"/>
                </a:lnTo>
                <a:lnTo>
                  <a:pt x="80" y="234"/>
                </a:lnTo>
                <a:lnTo>
                  <a:pt x="80" y="232"/>
                </a:lnTo>
                <a:lnTo>
                  <a:pt x="80" y="229"/>
                </a:lnTo>
                <a:lnTo>
                  <a:pt x="83" y="227"/>
                </a:lnTo>
                <a:lnTo>
                  <a:pt x="83" y="225"/>
                </a:lnTo>
                <a:lnTo>
                  <a:pt x="83" y="225"/>
                </a:lnTo>
                <a:lnTo>
                  <a:pt x="85" y="222"/>
                </a:lnTo>
                <a:lnTo>
                  <a:pt x="85" y="220"/>
                </a:lnTo>
                <a:lnTo>
                  <a:pt x="85" y="218"/>
                </a:lnTo>
                <a:lnTo>
                  <a:pt x="87" y="215"/>
                </a:lnTo>
                <a:lnTo>
                  <a:pt x="87" y="213"/>
                </a:lnTo>
                <a:lnTo>
                  <a:pt x="90" y="211"/>
                </a:lnTo>
                <a:lnTo>
                  <a:pt x="90" y="208"/>
                </a:lnTo>
                <a:lnTo>
                  <a:pt x="90" y="208"/>
                </a:lnTo>
                <a:lnTo>
                  <a:pt x="92" y="206"/>
                </a:lnTo>
                <a:lnTo>
                  <a:pt x="92" y="203"/>
                </a:lnTo>
                <a:lnTo>
                  <a:pt x="92" y="201"/>
                </a:lnTo>
                <a:lnTo>
                  <a:pt x="94" y="199"/>
                </a:lnTo>
                <a:lnTo>
                  <a:pt x="94" y="196"/>
                </a:lnTo>
                <a:lnTo>
                  <a:pt x="97" y="194"/>
                </a:lnTo>
                <a:lnTo>
                  <a:pt x="97" y="192"/>
                </a:lnTo>
                <a:lnTo>
                  <a:pt x="97" y="192"/>
                </a:lnTo>
                <a:lnTo>
                  <a:pt x="99" y="189"/>
                </a:lnTo>
                <a:lnTo>
                  <a:pt x="99" y="187"/>
                </a:lnTo>
                <a:lnTo>
                  <a:pt x="102" y="185"/>
                </a:lnTo>
                <a:lnTo>
                  <a:pt x="102" y="182"/>
                </a:lnTo>
                <a:lnTo>
                  <a:pt x="102" y="180"/>
                </a:lnTo>
                <a:lnTo>
                  <a:pt x="104" y="177"/>
                </a:lnTo>
                <a:lnTo>
                  <a:pt x="104" y="175"/>
                </a:lnTo>
                <a:lnTo>
                  <a:pt x="106" y="173"/>
                </a:lnTo>
                <a:lnTo>
                  <a:pt x="106" y="170"/>
                </a:lnTo>
                <a:lnTo>
                  <a:pt x="109" y="168"/>
                </a:lnTo>
                <a:lnTo>
                  <a:pt x="109" y="166"/>
                </a:lnTo>
                <a:lnTo>
                  <a:pt x="109" y="163"/>
                </a:lnTo>
                <a:lnTo>
                  <a:pt x="111" y="161"/>
                </a:lnTo>
                <a:lnTo>
                  <a:pt x="111" y="159"/>
                </a:lnTo>
                <a:lnTo>
                  <a:pt x="113" y="156"/>
                </a:lnTo>
                <a:lnTo>
                  <a:pt x="113" y="154"/>
                </a:lnTo>
                <a:lnTo>
                  <a:pt x="116" y="151"/>
                </a:lnTo>
                <a:lnTo>
                  <a:pt x="116" y="149"/>
                </a:lnTo>
                <a:lnTo>
                  <a:pt x="118" y="147"/>
                </a:lnTo>
                <a:lnTo>
                  <a:pt x="118" y="144"/>
                </a:lnTo>
                <a:lnTo>
                  <a:pt x="120" y="142"/>
                </a:lnTo>
                <a:lnTo>
                  <a:pt x="120" y="140"/>
                </a:lnTo>
                <a:lnTo>
                  <a:pt x="120" y="137"/>
                </a:lnTo>
                <a:lnTo>
                  <a:pt x="123" y="135"/>
                </a:lnTo>
                <a:lnTo>
                  <a:pt x="123" y="133"/>
                </a:lnTo>
                <a:lnTo>
                  <a:pt x="125" y="130"/>
                </a:lnTo>
                <a:lnTo>
                  <a:pt x="125" y="128"/>
                </a:lnTo>
                <a:lnTo>
                  <a:pt x="128" y="126"/>
                </a:lnTo>
                <a:lnTo>
                  <a:pt x="128" y="123"/>
                </a:lnTo>
                <a:lnTo>
                  <a:pt x="130" y="121"/>
                </a:lnTo>
                <a:lnTo>
                  <a:pt x="130" y="118"/>
                </a:lnTo>
                <a:lnTo>
                  <a:pt x="132" y="116"/>
                </a:lnTo>
                <a:lnTo>
                  <a:pt x="135" y="114"/>
                </a:lnTo>
                <a:lnTo>
                  <a:pt x="135" y="111"/>
                </a:lnTo>
                <a:lnTo>
                  <a:pt x="137" y="109"/>
                </a:lnTo>
                <a:lnTo>
                  <a:pt x="137" y="107"/>
                </a:lnTo>
                <a:lnTo>
                  <a:pt x="139" y="104"/>
                </a:lnTo>
                <a:lnTo>
                  <a:pt x="139" y="102"/>
                </a:lnTo>
                <a:lnTo>
                  <a:pt x="142" y="100"/>
                </a:lnTo>
                <a:lnTo>
                  <a:pt x="142" y="97"/>
                </a:lnTo>
                <a:lnTo>
                  <a:pt x="144" y="95"/>
                </a:lnTo>
                <a:lnTo>
                  <a:pt x="144" y="92"/>
                </a:lnTo>
                <a:lnTo>
                  <a:pt x="146" y="90"/>
                </a:lnTo>
                <a:lnTo>
                  <a:pt x="149" y="88"/>
                </a:lnTo>
                <a:lnTo>
                  <a:pt x="149" y="85"/>
                </a:lnTo>
                <a:lnTo>
                  <a:pt x="151" y="83"/>
                </a:lnTo>
                <a:lnTo>
                  <a:pt x="151" y="78"/>
                </a:lnTo>
                <a:lnTo>
                  <a:pt x="154" y="76"/>
                </a:lnTo>
                <a:lnTo>
                  <a:pt x="154" y="74"/>
                </a:lnTo>
                <a:lnTo>
                  <a:pt x="156" y="71"/>
                </a:lnTo>
                <a:lnTo>
                  <a:pt x="158" y="69"/>
                </a:lnTo>
                <a:lnTo>
                  <a:pt x="158" y="66"/>
                </a:lnTo>
                <a:lnTo>
                  <a:pt x="161" y="64"/>
                </a:lnTo>
                <a:lnTo>
                  <a:pt x="161" y="62"/>
                </a:lnTo>
                <a:lnTo>
                  <a:pt x="163" y="59"/>
                </a:lnTo>
                <a:lnTo>
                  <a:pt x="165" y="55"/>
                </a:lnTo>
                <a:lnTo>
                  <a:pt x="165" y="52"/>
                </a:lnTo>
                <a:lnTo>
                  <a:pt x="168" y="50"/>
                </a:lnTo>
                <a:lnTo>
                  <a:pt x="170" y="48"/>
                </a:lnTo>
                <a:lnTo>
                  <a:pt x="170" y="45"/>
                </a:lnTo>
                <a:lnTo>
                  <a:pt x="172" y="43"/>
                </a:lnTo>
                <a:lnTo>
                  <a:pt x="175" y="40"/>
                </a:lnTo>
                <a:lnTo>
                  <a:pt x="175" y="36"/>
                </a:lnTo>
                <a:lnTo>
                  <a:pt x="177" y="33"/>
                </a:lnTo>
                <a:lnTo>
                  <a:pt x="179" y="31"/>
                </a:lnTo>
                <a:lnTo>
                  <a:pt x="179" y="29"/>
                </a:lnTo>
                <a:lnTo>
                  <a:pt x="182" y="26"/>
                </a:lnTo>
                <a:lnTo>
                  <a:pt x="184" y="24"/>
                </a:lnTo>
                <a:lnTo>
                  <a:pt x="184" y="19"/>
                </a:lnTo>
                <a:lnTo>
                  <a:pt x="187" y="17"/>
                </a:lnTo>
                <a:lnTo>
                  <a:pt x="189" y="15"/>
                </a:lnTo>
                <a:lnTo>
                  <a:pt x="189" y="12"/>
                </a:lnTo>
                <a:lnTo>
                  <a:pt x="191" y="10"/>
                </a:lnTo>
                <a:lnTo>
                  <a:pt x="194" y="5"/>
                </a:lnTo>
                <a:lnTo>
                  <a:pt x="196" y="3"/>
                </a:lnTo>
                <a:lnTo>
                  <a:pt x="196" y="0"/>
                </a:lnTo>
              </a:path>
            </a:pathLst>
          </a:custGeom>
          <a:noFill/>
          <a:ln w="25400" cap="flat">
            <a:solidFill>
              <a:srgbClr val="B2B2B2"/>
            </a:solidFill>
            <a:prstDash val="solid"/>
            <a:round/>
            <a:headEnd/>
            <a:tailEnd/>
          </a:ln>
        </p:spPr>
        <p:txBody>
          <a:bodyPr/>
          <a:lstStyle/>
          <a:p>
            <a:endParaRPr lang="de-DE">
              <a:latin typeface="+mn-lt"/>
            </a:endParaRPr>
          </a:p>
        </p:txBody>
      </p:sp>
      <p:sp>
        <p:nvSpPr>
          <p:cNvPr id="28" name="Freeform 30549"/>
          <p:cNvSpPr>
            <a:spLocks/>
          </p:cNvSpPr>
          <p:nvPr/>
        </p:nvSpPr>
        <p:spPr bwMode="auto">
          <a:xfrm>
            <a:off x="3730661" y="1783823"/>
            <a:ext cx="3389313" cy="1689100"/>
          </a:xfrm>
          <a:custGeom>
            <a:avLst/>
            <a:gdLst/>
            <a:ahLst/>
            <a:cxnLst>
              <a:cxn ang="0">
                <a:pos x="7" y="1145"/>
              </a:cxn>
              <a:cxn ang="0">
                <a:pos x="14" y="1126"/>
              </a:cxn>
              <a:cxn ang="0">
                <a:pos x="24" y="1107"/>
              </a:cxn>
              <a:cxn ang="0">
                <a:pos x="31" y="1089"/>
              </a:cxn>
              <a:cxn ang="0">
                <a:pos x="40" y="1070"/>
              </a:cxn>
              <a:cxn ang="0">
                <a:pos x="50" y="1048"/>
              </a:cxn>
              <a:cxn ang="0">
                <a:pos x="62" y="1027"/>
              </a:cxn>
              <a:cxn ang="0">
                <a:pos x="71" y="1006"/>
              </a:cxn>
              <a:cxn ang="0">
                <a:pos x="83" y="987"/>
              </a:cxn>
              <a:cxn ang="0">
                <a:pos x="95" y="966"/>
              </a:cxn>
              <a:cxn ang="0">
                <a:pos x="106" y="944"/>
              </a:cxn>
              <a:cxn ang="0">
                <a:pos x="118" y="926"/>
              </a:cxn>
              <a:cxn ang="0">
                <a:pos x="132" y="904"/>
              </a:cxn>
              <a:cxn ang="0">
                <a:pos x="147" y="883"/>
              </a:cxn>
              <a:cxn ang="0">
                <a:pos x="161" y="862"/>
              </a:cxn>
              <a:cxn ang="0">
                <a:pos x="175" y="841"/>
              </a:cxn>
              <a:cxn ang="0">
                <a:pos x="191" y="819"/>
              </a:cxn>
              <a:cxn ang="0">
                <a:pos x="208" y="800"/>
              </a:cxn>
              <a:cxn ang="0">
                <a:pos x="225" y="779"/>
              </a:cxn>
              <a:cxn ang="0">
                <a:pos x="243" y="758"/>
              </a:cxn>
              <a:cxn ang="0">
                <a:pos x="262" y="739"/>
              </a:cxn>
              <a:cxn ang="0">
                <a:pos x="281" y="718"/>
              </a:cxn>
              <a:cxn ang="0">
                <a:pos x="303" y="696"/>
              </a:cxn>
              <a:cxn ang="0">
                <a:pos x="324" y="678"/>
              </a:cxn>
              <a:cxn ang="0">
                <a:pos x="347" y="656"/>
              </a:cxn>
              <a:cxn ang="0">
                <a:pos x="371" y="635"/>
              </a:cxn>
              <a:cxn ang="0">
                <a:pos x="397" y="616"/>
              </a:cxn>
              <a:cxn ang="0">
                <a:pos x="423" y="595"/>
              </a:cxn>
              <a:cxn ang="0">
                <a:pos x="449" y="576"/>
              </a:cxn>
              <a:cxn ang="0">
                <a:pos x="480" y="555"/>
              </a:cxn>
              <a:cxn ang="0">
                <a:pos x="508" y="536"/>
              </a:cxn>
              <a:cxn ang="0">
                <a:pos x="539" y="515"/>
              </a:cxn>
              <a:cxn ang="0">
                <a:pos x="572" y="496"/>
              </a:cxn>
              <a:cxn ang="0">
                <a:pos x="607" y="477"/>
              </a:cxn>
              <a:cxn ang="0">
                <a:pos x="643" y="456"/>
              </a:cxn>
              <a:cxn ang="0">
                <a:pos x="680" y="437"/>
              </a:cxn>
              <a:cxn ang="0">
                <a:pos x="721" y="418"/>
              </a:cxn>
              <a:cxn ang="0">
                <a:pos x="761" y="397"/>
              </a:cxn>
              <a:cxn ang="0">
                <a:pos x="803" y="378"/>
              </a:cxn>
              <a:cxn ang="0">
                <a:pos x="848" y="359"/>
              </a:cxn>
              <a:cxn ang="0">
                <a:pos x="895" y="340"/>
              </a:cxn>
              <a:cxn ang="0">
                <a:pos x="945" y="321"/>
              </a:cxn>
              <a:cxn ang="0">
                <a:pos x="997" y="302"/>
              </a:cxn>
              <a:cxn ang="0">
                <a:pos x="1051" y="283"/>
              </a:cxn>
              <a:cxn ang="0">
                <a:pos x="1108" y="264"/>
              </a:cxn>
              <a:cxn ang="0">
                <a:pos x="1167" y="248"/>
              </a:cxn>
              <a:cxn ang="0">
                <a:pos x="1231" y="229"/>
              </a:cxn>
              <a:cxn ang="0">
                <a:pos x="1295" y="210"/>
              </a:cxn>
              <a:cxn ang="0">
                <a:pos x="1363" y="191"/>
              </a:cxn>
              <a:cxn ang="0">
                <a:pos x="1434" y="172"/>
              </a:cxn>
              <a:cxn ang="0">
                <a:pos x="1507" y="153"/>
              </a:cxn>
              <a:cxn ang="0">
                <a:pos x="1585" y="137"/>
              </a:cxn>
              <a:cxn ang="0">
                <a:pos x="1668" y="118"/>
              </a:cxn>
              <a:cxn ang="0">
                <a:pos x="1753" y="99"/>
              </a:cxn>
              <a:cxn ang="0">
                <a:pos x="1843" y="82"/>
              </a:cxn>
              <a:cxn ang="0">
                <a:pos x="1935" y="63"/>
              </a:cxn>
              <a:cxn ang="0">
                <a:pos x="2032" y="47"/>
              </a:cxn>
              <a:cxn ang="0">
                <a:pos x="2136" y="30"/>
              </a:cxn>
              <a:cxn ang="0">
                <a:pos x="2242" y="14"/>
              </a:cxn>
              <a:cxn ang="0">
                <a:pos x="2353" y="0"/>
              </a:cxn>
            </a:cxnLst>
            <a:rect l="0" t="0" r="r" b="b"/>
            <a:pathLst>
              <a:path w="2353" h="1159">
                <a:moveTo>
                  <a:pt x="0" y="1159"/>
                </a:moveTo>
                <a:lnTo>
                  <a:pt x="3" y="1157"/>
                </a:lnTo>
                <a:lnTo>
                  <a:pt x="3" y="1152"/>
                </a:lnTo>
                <a:lnTo>
                  <a:pt x="5" y="1150"/>
                </a:lnTo>
                <a:lnTo>
                  <a:pt x="7" y="1145"/>
                </a:lnTo>
                <a:lnTo>
                  <a:pt x="7" y="1143"/>
                </a:lnTo>
                <a:lnTo>
                  <a:pt x="10" y="1138"/>
                </a:lnTo>
                <a:lnTo>
                  <a:pt x="12" y="1133"/>
                </a:lnTo>
                <a:lnTo>
                  <a:pt x="12" y="1131"/>
                </a:lnTo>
                <a:lnTo>
                  <a:pt x="14" y="1126"/>
                </a:lnTo>
                <a:lnTo>
                  <a:pt x="17" y="1124"/>
                </a:lnTo>
                <a:lnTo>
                  <a:pt x="19" y="1119"/>
                </a:lnTo>
                <a:lnTo>
                  <a:pt x="19" y="1117"/>
                </a:lnTo>
                <a:lnTo>
                  <a:pt x="21" y="1112"/>
                </a:lnTo>
                <a:lnTo>
                  <a:pt x="24" y="1107"/>
                </a:lnTo>
                <a:lnTo>
                  <a:pt x="24" y="1105"/>
                </a:lnTo>
                <a:lnTo>
                  <a:pt x="26" y="1100"/>
                </a:lnTo>
                <a:lnTo>
                  <a:pt x="28" y="1096"/>
                </a:lnTo>
                <a:lnTo>
                  <a:pt x="31" y="1093"/>
                </a:lnTo>
                <a:lnTo>
                  <a:pt x="31" y="1089"/>
                </a:lnTo>
                <a:lnTo>
                  <a:pt x="33" y="1084"/>
                </a:lnTo>
                <a:lnTo>
                  <a:pt x="36" y="1081"/>
                </a:lnTo>
                <a:lnTo>
                  <a:pt x="38" y="1077"/>
                </a:lnTo>
                <a:lnTo>
                  <a:pt x="40" y="1072"/>
                </a:lnTo>
                <a:lnTo>
                  <a:pt x="40" y="1070"/>
                </a:lnTo>
                <a:lnTo>
                  <a:pt x="43" y="1065"/>
                </a:lnTo>
                <a:lnTo>
                  <a:pt x="45" y="1060"/>
                </a:lnTo>
                <a:lnTo>
                  <a:pt x="47" y="1055"/>
                </a:lnTo>
                <a:lnTo>
                  <a:pt x="50" y="1053"/>
                </a:lnTo>
                <a:lnTo>
                  <a:pt x="50" y="1048"/>
                </a:lnTo>
                <a:lnTo>
                  <a:pt x="52" y="1044"/>
                </a:lnTo>
                <a:lnTo>
                  <a:pt x="54" y="1039"/>
                </a:lnTo>
                <a:lnTo>
                  <a:pt x="57" y="1037"/>
                </a:lnTo>
                <a:lnTo>
                  <a:pt x="59" y="1032"/>
                </a:lnTo>
                <a:lnTo>
                  <a:pt x="62" y="1027"/>
                </a:lnTo>
                <a:lnTo>
                  <a:pt x="64" y="1022"/>
                </a:lnTo>
                <a:lnTo>
                  <a:pt x="64" y="1020"/>
                </a:lnTo>
                <a:lnTo>
                  <a:pt x="66" y="1015"/>
                </a:lnTo>
                <a:lnTo>
                  <a:pt x="69" y="1011"/>
                </a:lnTo>
                <a:lnTo>
                  <a:pt x="71" y="1006"/>
                </a:lnTo>
                <a:lnTo>
                  <a:pt x="73" y="1003"/>
                </a:lnTo>
                <a:lnTo>
                  <a:pt x="76" y="999"/>
                </a:lnTo>
                <a:lnTo>
                  <a:pt x="78" y="994"/>
                </a:lnTo>
                <a:lnTo>
                  <a:pt x="80" y="989"/>
                </a:lnTo>
                <a:lnTo>
                  <a:pt x="83" y="987"/>
                </a:lnTo>
                <a:lnTo>
                  <a:pt x="85" y="982"/>
                </a:lnTo>
                <a:lnTo>
                  <a:pt x="88" y="977"/>
                </a:lnTo>
                <a:lnTo>
                  <a:pt x="90" y="973"/>
                </a:lnTo>
                <a:lnTo>
                  <a:pt x="92" y="970"/>
                </a:lnTo>
                <a:lnTo>
                  <a:pt x="95" y="966"/>
                </a:lnTo>
                <a:lnTo>
                  <a:pt x="97" y="961"/>
                </a:lnTo>
                <a:lnTo>
                  <a:pt x="99" y="956"/>
                </a:lnTo>
                <a:lnTo>
                  <a:pt x="102" y="954"/>
                </a:lnTo>
                <a:lnTo>
                  <a:pt x="104" y="949"/>
                </a:lnTo>
                <a:lnTo>
                  <a:pt x="106" y="944"/>
                </a:lnTo>
                <a:lnTo>
                  <a:pt x="109" y="942"/>
                </a:lnTo>
                <a:lnTo>
                  <a:pt x="111" y="937"/>
                </a:lnTo>
                <a:lnTo>
                  <a:pt x="114" y="933"/>
                </a:lnTo>
                <a:lnTo>
                  <a:pt x="116" y="928"/>
                </a:lnTo>
                <a:lnTo>
                  <a:pt x="118" y="926"/>
                </a:lnTo>
                <a:lnTo>
                  <a:pt x="121" y="921"/>
                </a:lnTo>
                <a:lnTo>
                  <a:pt x="123" y="916"/>
                </a:lnTo>
                <a:lnTo>
                  <a:pt x="125" y="911"/>
                </a:lnTo>
                <a:lnTo>
                  <a:pt x="130" y="909"/>
                </a:lnTo>
                <a:lnTo>
                  <a:pt x="132" y="904"/>
                </a:lnTo>
                <a:lnTo>
                  <a:pt x="135" y="900"/>
                </a:lnTo>
                <a:lnTo>
                  <a:pt x="137" y="895"/>
                </a:lnTo>
                <a:lnTo>
                  <a:pt x="140" y="890"/>
                </a:lnTo>
                <a:lnTo>
                  <a:pt x="142" y="888"/>
                </a:lnTo>
                <a:lnTo>
                  <a:pt x="147" y="883"/>
                </a:lnTo>
                <a:lnTo>
                  <a:pt x="149" y="878"/>
                </a:lnTo>
                <a:lnTo>
                  <a:pt x="151" y="874"/>
                </a:lnTo>
                <a:lnTo>
                  <a:pt x="154" y="871"/>
                </a:lnTo>
                <a:lnTo>
                  <a:pt x="156" y="866"/>
                </a:lnTo>
                <a:lnTo>
                  <a:pt x="161" y="862"/>
                </a:lnTo>
                <a:lnTo>
                  <a:pt x="163" y="857"/>
                </a:lnTo>
                <a:lnTo>
                  <a:pt x="166" y="855"/>
                </a:lnTo>
                <a:lnTo>
                  <a:pt x="170" y="850"/>
                </a:lnTo>
                <a:lnTo>
                  <a:pt x="173" y="845"/>
                </a:lnTo>
                <a:lnTo>
                  <a:pt x="175" y="841"/>
                </a:lnTo>
                <a:lnTo>
                  <a:pt x="180" y="836"/>
                </a:lnTo>
                <a:lnTo>
                  <a:pt x="182" y="833"/>
                </a:lnTo>
                <a:lnTo>
                  <a:pt x="184" y="829"/>
                </a:lnTo>
                <a:lnTo>
                  <a:pt x="189" y="824"/>
                </a:lnTo>
                <a:lnTo>
                  <a:pt x="191" y="819"/>
                </a:lnTo>
                <a:lnTo>
                  <a:pt x="194" y="817"/>
                </a:lnTo>
                <a:lnTo>
                  <a:pt x="199" y="812"/>
                </a:lnTo>
                <a:lnTo>
                  <a:pt x="201" y="807"/>
                </a:lnTo>
                <a:lnTo>
                  <a:pt x="206" y="803"/>
                </a:lnTo>
                <a:lnTo>
                  <a:pt x="208" y="800"/>
                </a:lnTo>
                <a:lnTo>
                  <a:pt x="210" y="796"/>
                </a:lnTo>
                <a:lnTo>
                  <a:pt x="215" y="791"/>
                </a:lnTo>
                <a:lnTo>
                  <a:pt x="217" y="786"/>
                </a:lnTo>
                <a:lnTo>
                  <a:pt x="222" y="784"/>
                </a:lnTo>
                <a:lnTo>
                  <a:pt x="225" y="779"/>
                </a:lnTo>
                <a:lnTo>
                  <a:pt x="229" y="774"/>
                </a:lnTo>
                <a:lnTo>
                  <a:pt x="232" y="770"/>
                </a:lnTo>
                <a:lnTo>
                  <a:pt x="236" y="767"/>
                </a:lnTo>
                <a:lnTo>
                  <a:pt x="239" y="763"/>
                </a:lnTo>
                <a:lnTo>
                  <a:pt x="243" y="758"/>
                </a:lnTo>
                <a:lnTo>
                  <a:pt x="246" y="753"/>
                </a:lnTo>
                <a:lnTo>
                  <a:pt x="251" y="751"/>
                </a:lnTo>
                <a:lnTo>
                  <a:pt x="255" y="746"/>
                </a:lnTo>
                <a:lnTo>
                  <a:pt x="258" y="741"/>
                </a:lnTo>
                <a:lnTo>
                  <a:pt x="262" y="739"/>
                </a:lnTo>
                <a:lnTo>
                  <a:pt x="267" y="734"/>
                </a:lnTo>
                <a:lnTo>
                  <a:pt x="269" y="730"/>
                </a:lnTo>
                <a:lnTo>
                  <a:pt x="274" y="725"/>
                </a:lnTo>
                <a:lnTo>
                  <a:pt x="279" y="722"/>
                </a:lnTo>
                <a:lnTo>
                  <a:pt x="281" y="718"/>
                </a:lnTo>
                <a:lnTo>
                  <a:pt x="286" y="713"/>
                </a:lnTo>
                <a:lnTo>
                  <a:pt x="291" y="708"/>
                </a:lnTo>
                <a:lnTo>
                  <a:pt x="295" y="706"/>
                </a:lnTo>
                <a:lnTo>
                  <a:pt x="300" y="701"/>
                </a:lnTo>
                <a:lnTo>
                  <a:pt x="303" y="696"/>
                </a:lnTo>
                <a:lnTo>
                  <a:pt x="307" y="692"/>
                </a:lnTo>
                <a:lnTo>
                  <a:pt x="312" y="689"/>
                </a:lnTo>
                <a:lnTo>
                  <a:pt x="317" y="685"/>
                </a:lnTo>
                <a:lnTo>
                  <a:pt x="319" y="680"/>
                </a:lnTo>
                <a:lnTo>
                  <a:pt x="324" y="678"/>
                </a:lnTo>
                <a:lnTo>
                  <a:pt x="329" y="673"/>
                </a:lnTo>
                <a:lnTo>
                  <a:pt x="333" y="668"/>
                </a:lnTo>
                <a:lnTo>
                  <a:pt x="338" y="663"/>
                </a:lnTo>
                <a:lnTo>
                  <a:pt x="343" y="661"/>
                </a:lnTo>
                <a:lnTo>
                  <a:pt x="347" y="656"/>
                </a:lnTo>
                <a:lnTo>
                  <a:pt x="352" y="652"/>
                </a:lnTo>
                <a:lnTo>
                  <a:pt x="357" y="647"/>
                </a:lnTo>
                <a:lnTo>
                  <a:pt x="362" y="644"/>
                </a:lnTo>
                <a:lnTo>
                  <a:pt x="366" y="640"/>
                </a:lnTo>
                <a:lnTo>
                  <a:pt x="371" y="635"/>
                </a:lnTo>
                <a:lnTo>
                  <a:pt x="376" y="633"/>
                </a:lnTo>
                <a:lnTo>
                  <a:pt x="380" y="628"/>
                </a:lnTo>
                <a:lnTo>
                  <a:pt x="388" y="623"/>
                </a:lnTo>
                <a:lnTo>
                  <a:pt x="392" y="619"/>
                </a:lnTo>
                <a:lnTo>
                  <a:pt x="397" y="616"/>
                </a:lnTo>
                <a:lnTo>
                  <a:pt x="402" y="611"/>
                </a:lnTo>
                <a:lnTo>
                  <a:pt x="406" y="607"/>
                </a:lnTo>
                <a:lnTo>
                  <a:pt x="411" y="604"/>
                </a:lnTo>
                <a:lnTo>
                  <a:pt x="418" y="600"/>
                </a:lnTo>
                <a:lnTo>
                  <a:pt x="423" y="595"/>
                </a:lnTo>
                <a:lnTo>
                  <a:pt x="428" y="590"/>
                </a:lnTo>
                <a:lnTo>
                  <a:pt x="432" y="588"/>
                </a:lnTo>
                <a:lnTo>
                  <a:pt x="440" y="583"/>
                </a:lnTo>
                <a:lnTo>
                  <a:pt x="444" y="578"/>
                </a:lnTo>
                <a:lnTo>
                  <a:pt x="449" y="576"/>
                </a:lnTo>
                <a:lnTo>
                  <a:pt x="456" y="571"/>
                </a:lnTo>
                <a:lnTo>
                  <a:pt x="461" y="567"/>
                </a:lnTo>
                <a:lnTo>
                  <a:pt x="468" y="562"/>
                </a:lnTo>
                <a:lnTo>
                  <a:pt x="473" y="559"/>
                </a:lnTo>
                <a:lnTo>
                  <a:pt x="480" y="555"/>
                </a:lnTo>
                <a:lnTo>
                  <a:pt x="484" y="550"/>
                </a:lnTo>
                <a:lnTo>
                  <a:pt x="492" y="548"/>
                </a:lnTo>
                <a:lnTo>
                  <a:pt x="496" y="543"/>
                </a:lnTo>
                <a:lnTo>
                  <a:pt x="503" y="538"/>
                </a:lnTo>
                <a:lnTo>
                  <a:pt x="508" y="536"/>
                </a:lnTo>
                <a:lnTo>
                  <a:pt x="515" y="531"/>
                </a:lnTo>
                <a:lnTo>
                  <a:pt x="522" y="526"/>
                </a:lnTo>
                <a:lnTo>
                  <a:pt x="527" y="524"/>
                </a:lnTo>
                <a:lnTo>
                  <a:pt x="534" y="519"/>
                </a:lnTo>
                <a:lnTo>
                  <a:pt x="539" y="515"/>
                </a:lnTo>
                <a:lnTo>
                  <a:pt x="546" y="512"/>
                </a:lnTo>
                <a:lnTo>
                  <a:pt x="553" y="508"/>
                </a:lnTo>
                <a:lnTo>
                  <a:pt x="560" y="503"/>
                </a:lnTo>
                <a:lnTo>
                  <a:pt x="567" y="500"/>
                </a:lnTo>
                <a:lnTo>
                  <a:pt x="572" y="496"/>
                </a:lnTo>
                <a:lnTo>
                  <a:pt x="579" y="491"/>
                </a:lnTo>
                <a:lnTo>
                  <a:pt x="586" y="489"/>
                </a:lnTo>
                <a:lnTo>
                  <a:pt x="593" y="484"/>
                </a:lnTo>
                <a:lnTo>
                  <a:pt x="600" y="479"/>
                </a:lnTo>
                <a:lnTo>
                  <a:pt x="607" y="477"/>
                </a:lnTo>
                <a:lnTo>
                  <a:pt x="614" y="472"/>
                </a:lnTo>
                <a:lnTo>
                  <a:pt x="621" y="467"/>
                </a:lnTo>
                <a:lnTo>
                  <a:pt x="629" y="465"/>
                </a:lnTo>
                <a:lnTo>
                  <a:pt x="636" y="460"/>
                </a:lnTo>
                <a:lnTo>
                  <a:pt x="643" y="456"/>
                </a:lnTo>
                <a:lnTo>
                  <a:pt x="650" y="453"/>
                </a:lnTo>
                <a:lnTo>
                  <a:pt x="657" y="448"/>
                </a:lnTo>
                <a:lnTo>
                  <a:pt x="666" y="444"/>
                </a:lnTo>
                <a:lnTo>
                  <a:pt x="673" y="441"/>
                </a:lnTo>
                <a:lnTo>
                  <a:pt x="680" y="437"/>
                </a:lnTo>
                <a:lnTo>
                  <a:pt x="688" y="432"/>
                </a:lnTo>
                <a:lnTo>
                  <a:pt x="697" y="430"/>
                </a:lnTo>
                <a:lnTo>
                  <a:pt x="704" y="425"/>
                </a:lnTo>
                <a:lnTo>
                  <a:pt x="711" y="420"/>
                </a:lnTo>
                <a:lnTo>
                  <a:pt x="721" y="418"/>
                </a:lnTo>
                <a:lnTo>
                  <a:pt x="728" y="413"/>
                </a:lnTo>
                <a:lnTo>
                  <a:pt x="737" y="408"/>
                </a:lnTo>
                <a:lnTo>
                  <a:pt x="744" y="406"/>
                </a:lnTo>
                <a:lnTo>
                  <a:pt x="754" y="401"/>
                </a:lnTo>
                <a:lnTo>
                  <a:pt x="761" y="397"/>
                </a:lnTo>
                <a:lnTo>
                  <a:pt x="770" y="394"/>
                </a:lnTo>
                <a:lnTo>
                  <a:pt x="777" y="389"/>
                </a:lnTo>
                <a:lnTo>
                  <a:pt x="787" y="385"/>
                </a:lnTo>
                <a:lnTo>
                  <a:pt x="796" y="382"/>
                </a:lnTo>
                <a:lnTo>
                  <a:pt x="803" y="378"/>
                </a:lnTo>
                <a:lnTo>
                  <a:pt x="813" y="375"/>
                </a:lnTo>
                <a:lnTo>
                  <a:pt x="822" y="371"/>
                </a:lnTo>
                <a:lnTo>
                  <a:pt x="832" y="366"/>
                </a:lnTo>
                <a:lnTo>
                  <a:pt x="841" y="363"/>
                </a:lnTo>
                <a:lnTo>
                  <a:pt x="848" y="359"/>
                </a:lnTo>
                <a:lnTo>
                  <a:pt x="858" y="354"/>
                </a:lnTo>
                <a:lnTo>
                  <a:pt x="867" y="352"/>
                </a:lnTo>
                <a:lnTo>
                  <a:pt x="877" y="347"/>
                </a:lnTo>
                <a:lnTo>
                  <a:pt x="886" y="345"/>
                </a:lnTo>
                <a:lnTo>
                  <a:pt x="895" y="340"/>
                </a:lnTo>
                <a:lnTo>
                  <a:pt x="907" y="335"/>
                </a:lnTo>
                <a:lnTo>
                  <a:pt x="917" y="333"/>
                </a:lnTo>
                <a:lnTo>
                  <a:pt x="926" y="328"/>
                </a:lnTo>
                <a:lnTo>
                  <a:pt x="936" y="326"/>
                </a:lnTo>
                <a:lnTo>
                  <a:pt x="945" y="321"/>
                </a:lnTo>
                <a:lnTo>
                  <a:pt x="957" y="319"/>
                </a:lnTo>
                <a:lnTo>
                  <a:pt x="966" y="314"/>
                </a:lnTo>
                <a:lnTo>
                  <a:pt x="976" y="309"/>
                </a:lnTo>
                <a:lnTo>
                  <a:pt x="988" y="307"/>
                </a:lnTo>
                <a:lnTo>
                  <a:pt x="997" y="302"/>
                </a:lnTo>
                <a:lnTo>
                  <a:pt x="1009" y="300"/>
                </a:lnTo>
                <a:lnTo>
                  <a:pt x="1018" y="295"/>
                </a:lnTo>
                <a:lnTo>
                  <a:pt x="1030" y="293"/>
                </a:lnTo>
                <a:lnTo>
                  <a:pt x="1042" y="288"/>
                </a:lnTo>
                <a:lnTo>
                  <a:pt x="1051" y="283"/>
                </a:lnTo>
                <a:lnTo>
                  <a:pt x="1063" y="281"/>
                </a:lnTo>
                <a:lnTo>
                  <a:pt x="1075" y="276"/>
                </a:lnTo>
                <a:lnTo>
                  <a:pt x="1084" y="274"/>
                </a:lnTo>
                <a:lnTo>
                  <a:pt x="1096" y="269"/>
                </a:lnTo>
                <a:lnTo>
                  <a:pt x="1108" y="264"/>
                </a:lnTo>
                <a:lnTo>
                  <a:pt x="1120" y="262"/>
                </a:lnTo>
                <a:lnTo>
                  <a:pt x="1132" y="257"/>
                </a:lnTo>
                <a:lnTo>
                  <a:pt x="1144" y="255"/>
                </a:lnTo>
                <a:lnTo>
                  <a:pt x="1155" y="250"/>
                </a:lnTo>
                <a:lnTo>
                  <a:pt x="1167" y="248"/>
                </a:lnTo>
                <a:lnTo>
                  <a:pt x="1179" y="243"/>
                </a:lnTo>
                <a:lnTo>
                  <a:pt x="1193" y="241"/>
                </a:lnTo>
                <a:lnTo>
                  <a:pt x="1205" y="236"/>
                </a:lnTo>
                <a:lnTo>
                  <a:pt x="1217" y="231"/>
                </a:lnTo>
                <a:lnTo>
                  <a:pt x="1231" y="229"/>
                </a:lnTo>
                <a:lnTo>
                  <a:pt x="1243" y="224"/>
                </a:lnTo>
                <a:lnTo>
                  <a:pt x="1255" y="222"/>
                </a:lnTo>
                <a:lnTo>
                  <a:pt x="1269" y="217"/>
                </a:lnTo>
                <a:lnTo>
                  <a:pt x="1281" y="215"/>
                </a:lnTo>
                <a:lnTo>
                  <a:pt x="1295" y="210"/>
                </a:lnTo>
                <a:lnTo>
                  <a:pt x="1309" y="205"/>
                </a:lnTo>
                <a:lnTo>
                  <a:pt x="1321" y="203"/>
                </a:lnTo>
                <a:lnTo>
                  <a:pt x="1335" y="198"/>
                </a:lnTo>
                <a:lnTo>
                  <a:pt x="1349" y="196"/>
                </a:lnTo>
                <a:lnTo>
                  <a:pt x="1363" y="191"/>
                </a:lnTo>
                <a:lnTo>
                  <a:pt x="1377" y="189"/>
                </a:lnTo>
                <a:lnTo>
                  <a:pt x="1389" y="184"/>
                </a:lnTo>
                <a:lnTo>
                  <a:pt x="1406" y="179"/>
                </a:lnTo>
                <a:lnTo>
                  <a:pt x="1420" y="177"/>
                </a:lnTo>
                <a:lnTo>
                  <a:pt x="1434" y="172"/>
                </a:lnTo>
                <a:lnTo>
                  <a:pt x="1448" y="170"/>
                </a:lnTo>
                <a:lnTo>
                  <a:pt x="1462" y="165"/>
                </a:lnTo>
                <a:lnTo>
                  <a:pt x="1479" y="163"/>
                </a:lnTo>
                <a:lnTo>
                  <a:pt x="1493" y="158"/>
                </a:lnTo>
                <a:lnTo>
                  <a:pt x="1507" y="153"/>
                </a:lnTo>
                <a:lnTo>
                  <a:pt x="1524" y="151"/>
                </a:lnTo>
                <a:lnTo>
                  <a:pt x="1538" y="146"/>
                </a:lnTo>
                <a:lnTo>
                  <a:pt x="1555" y="144"/>
                </a:lnTo>
                <a:lnTo>
                  <a:pt x="1571" y="139"/>
                </a:lnTo>
                <a:lnTo>
                  <a:pt x="1585" y="137"/>
                </a:lnTo>
                <a:lnTo>
                  <a:pt x="1602" y="132"/>
                </a:lnTo>
                <a:lnTo>
                  <a:pt x="1618" y="130"/>
                </a:lnTo>
                <a:lnTo>
                  <a:pt x="1635" y="125"/>
                </a:lnTo>
                <a:lnTo>
                  <a:pt x="1651" y="120"/>
                </a:lnTo>
                <a:lnTo>
                  <a:pt x="1668" y="118"/>
                </a:lnTo>
                <a:lnTo>
                  <a:pt x="1684" y="113"/>
                </a:lnTo>
                <a:lnTo>
                  <a:pt x="1701" y="111"/>
                </a:lnTo>
                <a:lnTo>
                  <a:pt x="1718" y="106"/>
                </a:lnTo>
                <a:lnTo>
                  <a:pt x="1734" y="104"/>
                </a:lnTo>
                <a:lnTo>
                  <a:pt x="1753" y="99"/>
                </a:lnTo>
                <a:lnTo>
                  <a:pt x="1770" y="97"/>
                </a:lnTo>
                <a:lnTo>
                  <a:pt x="1788" y="92"/>
                </a:lnTo>
                <a:lnTo>
                  <a:pt x="1805" y="89"/>
                </a:lnTo>
                <a:lnTo>
                  <a:pt x="1824" y="85"/>
                </a:lnTo>
                <a:lnTo>
                  <a:pt x="1843" y="82"/>
                </a:lnTo>
                <a:lnTo>
                  <a:pt x="1859" y="78"/>
                </a:lnTo>
                <a:lnTo>
                  <a:pt x="1878" y="75"/>
                </a:lnTo>
                <a:lnTo>
                  <a:pt x="1897" y="71"/>
                </a:lnTo>
                <a:lnTo>
                  <a:pt x="1916" y="68"/>
                </a:lnTo>
                <a:lnTo>
                  <a:pt x="1935" y="63"/>
                </a:lnTo>
                <a:lnTo>
                  <a:pt x="1954" y="61"/>
                </a:lnTo>
                <a:lnTo>
                  <a:pt x="1973" y="56"/>
                </a:lnTo>
                <a:lnTo>
                  <a:pt x="1994" y="54"/>
                </a:lnTo>
                <a:lnTo>
                  <a:pt x="2013" y="49"/>
                </a:lnTo>
                <a:lnTo>
                  <a:pt x="2032" y="47"/>
                </a:lnTo>
                <a:lnTo>
                  <a:pt x="2053" y="45"/>
                </a:lnTo>
                <a:lnTo>
                  <a:pt x="2072" y="40"/>
                </a:lnTo>
                <a:lnTo>
                  <a:pt x="2093" y="38"/>
                </a:lnTo>
                <a:lnTo>
                  <a:pt x="2114" y="33"/>
                </a:lnTo>
                <a:lnTo>
                  <a:pt x="2136" y="30"/>
                </a:lnTo>
                <a:lnTo>
                  <a:pt x="2157" y="26"/>
                </a:lnTo>
                <a:lnTo>
                  <a:pt x="2178" y="23"/>
                </a:lnTo>
                <a:lnTo>
                  <a:pt x="2199" y="21"/>
                </a:lnTo>
                <a:lnTo>
                  <a:pt x="2221" y="16"/>
                </a:lnTo>
                <a:lnTo>
                  <a:pt x="2242" y="14"/>
                </a:lnTo>
                <a:lnTo>
                  <a:pt x="2263" y="12"/>
                </a:lnTo>
                <a:lnTo>
                  <a:pt x="2287" y="7"/>
                </a:lnTo>
                <a:lnTo>
                  <a:pt x="2308" y="4"/>
                </a:lnTo>
                <a:lnTo>
                  <a:pt x="2332" y="2"/>
                </a:lnTo>
                <a:lnTo>
                  <a:pt x="2353" y="0"/>
                </a:lnTo>
              </a:path>
            </a:pathLst>
          </a:custGeom>
          <a:noFill/>
          <a:ln w="25400" cap="flat">
            <a:solidFill>
              <a:srgbClr val="996611"/>
            </a:solidFill>
            <a:prstDash val="solid"/>
            <a:round/>
            <a:headEnd/>
            <a:tailEnd/>
          </a:ln>
        </p:spPr>
        <p:txBody>
          <a:bodyPr/>
          <a:lstStyle/>
          <a:p>
            <a:endParaRPr lang="de-DE">
              <a:latin typeface="+mn-lt"/>
            </a:endParaRPr>
          </a:p>
        </p:txBody>
      </p:sp>
      <p:sp>
        <p:nvSpPr>
          <p:cNvPr id="29" name="Freeform 30550"/>
          <p:cNvSpPr>
            <a:spLocks/>
          </p:cNvSpPr>
          <p:nvPr/>
        </p:nvSpPr>
        <p:spPr bwMode="auto">
          <a:xfrm>
            <a:off x="3495711" y="3472923"/>
            <a:ext cx="234950" cy="1112837"/>
          </a:xfrm>
          <a:custGeom>
            <a:avLst/>
            <a:gdLst/>
            <a:ahLst/>
            <a:cxnLst>
              <a:cxn ang="0">
                <a:pos x="3" y="749"/>
              </a:cxn>
              <a:cxn ang="0">
                <a:pos x="3" y="728"/>
              </a:cxn>
              <a:cxn ang="0">
                <a:pos x="5" y="716"/>
              </a:cxn>
              <a:cxn ang="0">
                <a:pos x="5" y="699"/>
              </a:cxn>
              <a:cxn ang="0">
                <a:pos x="7" y="688"/>
              </a:cxn>
              <a:cxn ang="0">
                <a:pos x="7" y="673"/>
              </a:cxn>
              <a:cxn ang="0">
                <a:pos x="10" y="662"/>
              </a:cxn>
              <a:cxn ang="0">
                <a:pos x="10" y="647"/>
              </a:cxn>
              <a:cxn ang="0">
                <a:pos x="12" y="638"/>
              </a:cxn>
              <a:cxn ang="0">
                <a:pos x="12" y="624"/>
              </a:cxn>
              <a:cxn ang="0">
                <a:pos x="14" y="614"/>
              </a:cxn>
              <a:cxn ang="0">
                <a:pos x="14" y="603"/>
              </a:cxn>
              <a:cxn ang="0">
                <a:pos x="17" y="593"/>
              </a:cxn>
              <a:cxn ang="0">
                <a:pos x="17" y="584"/>
              </a:cxn>
              <a:cxn ang="0">
                <a:pos x="19" y="574"/>
              </a:cxn>
              <a:cxn ang="0">
                <a:pos x="19" y="562"/>
              </a:cxn>
              <a:cxn ang="0">
                <a:pos x="21" y="553"/>
              </a:cxn>
              <a:cxn ang="0">
                <a:pos x="21" y="546"/>
              </a:cxn>
              <a:cxn ang="0">
                <a:pos x="24" y="534"/>
              </a:cxn>
              <a:cxn ang="0">
                <a:pos x="24" y="525"/>
              </a:cxn>
              <a:cxn ang="0">
                <a:pos x="26" y="515"/>
              </a:cxn>
              <a:cxn ang="0">
                <a:pos x="26" y="506"/>
              </a:cxn>
              <a:cxn ang="0">
                <a:pos x="28" y="496"/>
              </a:cxn>
              <a:cxn ang="0">
                <a:pos x="31" y="487"/>
              </a:cxn>
              <a:cxn ang="0">
                <a:pos x="31" y="477"/>
              </a:cxn>
              <a:cxn ang="0">
                <a:pos x="33" y="468"/>
              </a:cxn>
              <a:cxn ang="0">
                <a:pos x="36" y="456"/>
              </a:cxn>
              <a:cxn ang="0">
                <a:pos x="36" y="447"/>
              </a:cxn>
              <a:cxn ang="0">
                <a:pos x="38" y="437"/>
              </a:cxn>
              <a:cxn ang="0">
                <a:pos x="40" y="425"/>
              </a:cxn>
              <a:cxn ang="0">
                <a:pos x="43" y="414"/>
              </a:cxn>
              <a:cxn ang="0">
                <a:pos x="45" y="402"/>
              </a:cxn>
              <a:cxn ang="0">
                <a:pos x="47" y="390"/>
              </a:cxn>
              <a:cxn ang="0">
                <a:pos x="50" y="381"/>
              </a:cxn>
              <a:cxn ang="0">
                <a:pos x="52" y="366"/>
              </a:cxn>
              <a:cxn ang="0">
                <a:pos x="52" y="355"/>
              </a:cxn>
              <a:cxn ang="0">
                <a:pos x="54" y="343"/>
              </a:cxn>
              <a:cxn ang="0">
                <a:pos x="59" y="331"/>
              </a:cxn>
              <a:cxn ang="0">
                <a:pos x="62" y="317"/>
              </a:cxn>
              <a:cxn ang="0">
                <a:pos x="64" y="305"/>
              </a:cxn>
              <a:cxn ang="0">
                <a:pos x="66" y="291"/>
              </a:cxn>
              <a:cxn ang="0">
                <a:pos x="71" y="279"/>
              </a:cxn>
              <a:cxn ang="0">
                <a:pos x="73" y="265"/>
              </a:cxn>
              <a:cxn ang="0">
                <a:pos x="78" y="251"/>
              </a:cxn>
              <a:cxn ang="0">
                <a:pos x="80" y="237"/>
              </a:cxn>
              <a:cxn ang="0">
                <a:pos x="85" y="225"/>
              </a:cxn>
              <a:cxn ang="0">
                <a:pos x="90" y="211"/>
              </a:cxn>
              <a:cxn ang="0">
                <a:pos x="95" y="194"/>
              </a:cxn>
              <a:cxn ang="0">
                <a:pos x="97" y="180"/>
              </a:cxn>
              <a:cxn ang="0">
                <a:pos x="102" y="166"/>
              </a:cxn>
              <a:cxn ang="0">
                <a:pos x="109" y="149"/>
              </a:cxn>
              <a:cxn ang="0">
                <a:pos x="114" y="135"/>
              </a:cxn>
              <a:cxn ang="0">
                <a:pos x="118" y="118"/>
              </a:cxn>
              <a:cxn ang="0">
                <a:pos x="123" y="102"/>
              </a:cxn>
              <a:cxn ang="0">
                <a:pos x="130" y="88"/>
              </a:cxn>
              <a:cxn ang="0">
                <a:pos x="137" y="71"/>
              </a:cxn>
              <a:cxn ang="0">
                <a:pos x="142" y="52"/>
              </a:cxn>
              <a:cxn ang="0">
                <a:pos x="149" y="36"/>
              </a:cxn>
              <a:cxn ang="0">
                <a:pos x="156" y="19"/>
              </a:cxn>
              <a:cxn ang="0">
                <a:pos x="163" y="0"/>
              </a:cxn>
            </a:cxnLst>
            <a:rect l="0" t="0" r="r" b="b"/>
            <a:pathLst>
              <a:path w="163" h="763">
                <a:moveTo>
                  <a:pt x="0" y="763"/>
                </a:moveTo>
                <a:lnTo>
                  <a:pt x="0" y="756"/>
                </a:lnTo>
                <a:lnTo>
                  <a:pt x="3" y="756"/>
                </a:lnTo>
                <a:lnTo>
                  <a:pt x="3" y="749"/>
                </a:lnTo>
                <a:lnTo>
                  <a:pt x="3" y="749"/>
                </a:lnTo>
                <a:lnTo>
                  <a:pt x="3" y="742"/>
                </a:lnTo>
                <a:lnTo>
                  <a:pt x="3" y="742"/>
                </a:lnTo>
                <a:lnTo>
                  <a:pt x="3" y="735"/>
                </a:lnTo>
                <a:lnTo>
                  <a:pt x="3" y="735"/>
                </a:lnTo>
                <a:lnTo>
                  <a:pt x="3" y="728"/>
                </a:lnTo>
                <a:lnTo>
                  <a:pt x="3" y="728"/>
                </a:lnTo>
                <a:lnTo>
                  <a:pt x="3" y="723"/>
                </a:lnTo>
                <a:lnTo>
                  <a:pt x="5" y="723"/>
                </a:lnTo>
                <a:lnTo>
                  <a:pt x="5" y="716"/>
                </a:lnTo>
                <a:lnTo>
                  <a:pt x="5" y="716"/>
                </a:lnTo>
                <a:lnTo>
                  <a:pt x="5" y="711"/>
                </a:lnTo>
                <a:lnTo>
                  <a:pt x="5" y="709"/>
                </a:lnTo>
                <a:lnTo>
                  <a:pt x="5" y="704"/>
                </a:lnTo>
                <a:lnTo>
                  <a:pt x="5" y="704"/>
                </a:lnTo>
                <a:lnTo>
                  <a:pt x="5" y="699"/>
                </a:lnTo>
                <a:lnTo>
                  <a:pt x="5" y="699"/>
                </a:lnTo>
                <a:lnTo>
                  <a:pt x="5" y="695"/>
                </a:lnTo>
                <a:lnTo>
                  <a:pt x="7" y="692"/>
                </a:lnTo>
                <a:lnTo>
                  <a:pt x="7" y="688"/>
                </a:lnTo>
                <a:lnTo>
                  <a:pt x="7" y="688"/>
                </a:lnTo>
                <a:lnTo>
                  <a:pt x="7" y="683"/>
                </a:lnTo>
                <a:lnTo>
                  <a:pt x="7" y="683"/>
                </a:lnTo>
                <a:lnTo>
                  <a:pt x="7" y="678"/>
                </a:lnTo>
                <a:lnTo>
                  <a:pt x="7" y="676"/>
                </a:lnTo>
                <a:lnTo>
                  <a:pt x="7" y="673"/>
                </a:lnTo>
                <a:lnTo>
                  <a:pt x="7" y="671"/>
                </a:lnTo>
                <a:lnTo>
                  <a:pt x="7" y="666"/>
                </a:lnTo>
                <a:lnTo>
                  <a:pt x="10" y="666"/>
                </a:lnTo>
                <a:lnTo>
                  <a:pt x="10" y="664"/>
                </a:lnTo>
                <a:lnTo>
                  <a:pt x="10" y="662"/>
                </a:lnTo>
                <a:lnTo>
                  <a:pt x="10" y="657"/>
                </a:lnTo>
                <a:lnTo>
                  <a:pt x="10" y="657"/>
                </a:lnTo>
                <a:lnTo>
                  <a:pt x="10" y="652"/>
                </a:lnTo>
                <a:lnTo>
                  <a:pt x="10" y="652"/>
                </a:lnTo>
                <a:lnTo>
                  <a:pt x="10" y="647"/>
                </a:lnTo>
                <a:lnTo>
                  <a:pt x="10" y="647"/>
                </a:lnTo>
                <a:lnTo>
                  <a:pt x="10" y="643"/>
                </a:lnTo>
                <a:lnTo>
                  <a:pt x="12" y="643"/>
                </a:lnTo>
                <a:lnTo>
                  <a:pt x="12" y="638"/>
                </a:lnTo>
                <a:lnTo>
                  <a:pt x="12" y="638"/>
                </a:lnTo>
                <a:lnTo>
                  <a:pt x="12" y="633"/>
                </a:lnTo>
                <a:lnTo>
                  <a:pt x="12" y="633"/>
                </a:lnTo>
                <a:lnTo>
                  <a:pt x="12" y="631"/>
                </a:lnTo>
                <a:lnTo>
                  <a:pt x="12" y="629"/>
                </a:lnTo>
                <a:lnTo>
                  <a:pt x="12" y="624"/>
                </a:lnTo>
                <a:lnTo>
                  <a:pt x="12" y="624"/>
                </a:lnTo>
                <a:lnTo>
                  <a:pt x="12" y="622"/>
                </a:lnTo>
                <a:lnTo>
                  <a:pt x="14" y="619"/>
                </a:lnTo>
                <a:lnTo>
                  <a:pt x="14" y="617"/>
                </a:lnTo>
                <a:lnTo>
                  <a:pt x="14" y="614"/>
                </a:lnTo>
                <a:lnTo>
                  <a:pt x="14" y="612"/>
                </a:lnTo>
                <a:lnTo>
                  <a:pt x="14" y="612"/>
                </a:lnTo>
                <a:lnTo>
                  <a:pt x="14" y="607"/>
                </a:lnTo>
                <a:lnTo>
                  <a:pt x="14" y="607"/>
                </a:lnTo>
                <a:lnTo>
                  <a:pt x="14" y="603"/>
                </a:lnTo>
                <a:lnTo>
                  <a:pt x="14" y="603"/>
                </a:lnTo>
                <a:lnTo>
                  <a:pt x="14" y="600"/>
                </a:lnTo>
                <a:lnTo>
                  <a:pt x="17" y="598"/>
                </a:lnTo>
                <a:lnTo>
                  <a:pt x="17" y="596"/>
                </a:lnTo>
                <a:lnTo>
                  <a:pt x="17" y="593"/>
                </a:lnTo>
                <a:lnTo>
                  <a:pt x="17" y="591"/>
                </a:lnTo>
                <a:lnTo>
                  <a:pt x="17" y="588"/>
                </a:lnTo>
                <a:lnTo>
                  <a:pt x="17" y="586"/>
                </a:lnTo>
                <a:lnTo>
                  <a:pt x="17" y="584"/>
                </a:lnTo>
                <a:lnTo>
                  <a:pt x="17" y="584"/>
                </a:lnTo>
                <a:lnTo>
                  <a:pt x="17" y="581"/>
                </a:lnTo>
                <a:lnTo>
                  <a:pt x="17" y="579"/>
                </a:lnTo>
                <a:lnTo>
                  <a:pt x="19" y="577"/>
                </a:lnTo>
                <a:lnTo>
                  <a:pt x="19" y="574"/>
                </a:lnTo>
                <a:lnTo>
                  <a:pt x="19" y="574"/>
                </a:lnTo>
                <a:lnTo>
                  <a:pt x="19" y="570"/>
                </a:lnTo>
                <a:lnTo>
                  <a:pt x="19" y="570"/>
                </a:lnTo>
                <a:lnTo>
                  <a:pt x="19" y="567"/>
                </a:lnTo>
                <a:lnTo>
                  <a:pt x="19" y="565"/>
                </a:lnTo>
                <a:lnTo>
                  <a:pt x="19" y="562"/>
                </a:lnTo>
                <a:lnTo>
                  <a:pt x="19" y="562"/>
                </a:lnTo>
                <a:lnTo>
                  <a:pt x="19" y="558"/>
                </a:lnTo>
                <a:lnTo>
                  <a:pt x="21" y="558"/>
                </a:lnTo>
                <a:lnTo>
                  <a:pt x="21" y="555"/>
                </a:lnTo>
                <a:lnTo>
                  <a:pt x="21" y="553"/>
                </a:lnTo>
                <a:lnTo>
                  <a:pt x="21" y="553"/>
                </a:lnTo>
                <a:lnTo>
                  <a:pt x="21" y="551"/>
                </a:lnTo>
                <a:lnTo>
                  <a:pt x="21" y="548"/>
                </a:lnTo>
                <a:lnTo>
                  <a:pt x="21" y="546"/>
                </a:lnTo>
                <a:lnTo>
                  <a:pt x="21" y="546"/>
                </a:lnTo>
                <a:lnTo>
                  <a:pt x="21" y="544"/>
                </a:lnTo>
                <a:lnTo>
                  <a:pt x="21" y="539"/>
                </a:lnTo>
                <a:lnTo>
                  <a:pt x="24" y="539"/>
                </a:lnTo>
                <a:lnTo>
                  <a:pt x="24" y="536"/>
                </a:lnTo>
                <a:lnTo>
                  <a:pt x="24" y="534"/>
                </a:lnTo>
                <a:lnTo>
                  <a:pt x="24" y="532"/>
                </a:lnTo>
                <a:lnTo>
                  <a:pt x="24" y="532"/>
                </a:lnTo>
                <a:lnTo>
                  <a:pt x="24" y="529"/>
                </a:lnTo>
                <a:lnTo>
                  <a:pt x="24" y="527"/>
                </a:lnTo>
                <a:lnTo>
                  <a:pt x="24" y="525"/>
                </a:lnTo>
                <a:lnTo>
                  <a:pt x="24" y="525"/>
                </a:lnTo>
                <a:lnTo>
                  <a:pt x="26" y="522"/>
                </a:lnTo>
                <a:lnTo>
                  <a:pt x="26" y="520"/>
                </a:lnTo>
                <a:lnTo>
                  <a:pt x="26" y="518"/>
                </a:lnTo>
                <a:lnTo>
                  <a:pt x="26" y="515"/>
                </a:lnTo>
                <a:lnTo>
                  <a:pt x="26" y="515"/>
                </a:lnTo>
                <a:lnTo>
                  <a:pt x="26" y="513"/>
                </a:lnTo>
                <a:lnTo>
                  <a:pt x="26" y="511"/>
                </a:lnTo>
                <a:lnTo>
                  <a:pt x="26" y="508"/>
                </a:lnTo>
                <a:lnTo>
                  <a:pt x="26" y="506"/>
                </a:lnTo>
                <a:lnTo>
                  <a:pt x="28" y="506"/>
                </a:lnTo>
                <a:lnTo>
                  <a:pt x="28" y="503"/>
                </a:lnTo>
                <a:lnTo>
                  <a:pt x="28" y="501"/>
                </a:lnTo>
                <a:lnTo>
                  <a:pt x="28" y="499"/>
                </a:lnTo>
                <a:lnTo>
                  <a:pt x="28" y="496"/>
                </a:lnTo>
                <a:lnTo>
                  <a:pt x="28" y="496"/>
                </a:lnTo>
                <a:lnTo>
                  <a:pt x="28" y="494"/>
                </a:lnTo>
                <a:lnTo>
                  <a:pt x="28" y="492"/>
                </a:lnTo>
                <a:lnTo>
                  <a:pt x="28" y="489"/>
                </a:lnTo>
                <a:lnTo>
                  <a:pt x="31" y="487"/>
                </a:lnTo>
                <a:lnTo>
                  <a:pt x="31" y="485"/>
                </a:lnTo>
                <a:lnTo>
                  <a:pt x="31" y="485"/>
                </a:lnTo>
                <a:lnTo>
                  <a:pt x="31" y="482"/>
                </a:lnTo>
                <a:lnTo>
                  <a:pt x="31" y="480"/>
                </a:lnTo>
                <a:lnTo>
                  <a:pt x="31" y="477"/>
                </a:lnTo>
                <a:lnTo>
                  <a:pt x="31" y="475"/>
                </a:lnTo>
                <a:lnTo>
                  <a:pt x="31" y="473"/>
                </a:lnTo>
                <a:lnTo>
                  <a:pt x="33" y="470"/>
                </a:lnTo>
                <a:lnTo>
                  <a:pt x="33" y="470"/>
                </a:lnTo>
                <a:lnTo>
                  <a:pt x="33" y="468"/>
                </a:lnTo>
                <a:lnTo>
                  <a:pt x="33" y="466"/>
                </a:lnTo>
                <a:lnTo>
                  <a:pt x="33" y="463"/>
                </a:lnTo>
                <a:lnTo>
                  <a:pt x="33" y="461"/>
                </a:lnTo>
                <a:lnTo>
                  <a:pt x="33" y="459"/>
                </a:lnTo>
                <a:lnTo>
                  <a:pt x="36" y="456"/>
                </a:lnTo>
                <a:lnTo>
                  <a:pt x="36" y="456"/>
                </a:lnTo>
                <a:lnTo>
                  <a:pt x="36" y="454"/>
                </a:lnTo>
                <a:lnTo>
                  <a:pt x="36" y="451"/>
                </a:lnTo>
                <a:lnTo>
                  <a:pt x="36" y="449"/>
                </a:lnTo>
                <a:lnTo>
                  <a:pt x="36" y="447"/>
                </a:lnTo>
                <a:lnTo>
                  <a:pt x="36" y="444"/>
                </a:lnTo>
                <a:lnTo>
                  <a:pt x="38" y="442"/>
                </a:lnTo>
                <a:lnTo>
                  <a:pt x="38" y="440"/>
                </a:lnTo>
                <a:lnTo>
                  <a:pt x="38" y="437"/>
                </a:lnTo>
                <a:lnTo>
                  <a:pt x="38" y="437"/>
                </a:lnTo>
                <a:lnTo>
                  <a:pt x="38" y="435"/>
                </a:lnTo>
                <a:lnTo>
                  <a:pt x="38" y="433"/>
                </a:lnTo>
                <a:lnTo>
                  <a:pt x="40" y="430"/>
                </a:lnTo>
                <a:lnTo>
                  <a:pt x="40" y="428"/>
                </a:lnTo>
                <a:lnTo>
                  <a:pt x="40" y="425"/>
                </a:lnTo>
                <a:lnTo>
                  <a:pt x="40" y="423"/>
                </a:lnTo>
                <a:lnTo>
                  <a:pt x="40" y="421"/>
                </a:lnTo>
                <a:lnTo>
                  <a:pt x="40" y="418"/>
                </a:lnTo>
                <a:lnTo>
                  <a:pt x="43" y="416"/>
                </a:lnTo>
                <a:lnTo>
                  <a:pt x="43" y="414"/>
                </a:lnTo>
                <a:lnTo>
                  <a:pt x="43" y="411"/>
                </a:lnTo>
                <a:lnTo>
                  <a:pt x="43" y="409"/>
                </a:lnTo>
                <a:lnTo>
                  <a:pt x="43" y="407"/>
                </a:lnTo>
                <a:lnTo>
                  <a:pt x="43" y="404"/>
                </a:lnTo>
                <a:lnTo>
                  <a:pt x="45" y="402"/>
                </a:lnTo>
                <a:lnTo>
                  <a:pt x="45" y="399"/>
                </a:lnTo>
                <a:lnTo>
                  <a:pt x="45" y="397"/>
                </a:lnTo>
                <a:lnTo>
                  <a:pt x="45" y="395"/>
                </a:lnTo>
                <a:lnTo>
                  <a:pt x="45" y="392"/>
                </a:lnTo>
                <a:lnTo>
                  <a:pt x="47" y="390"/>
                </a:lnTo>
                <a:lnTo>
                  <a:pt x="47" y="390"/>
                </a:lnTo>
                <a:lnTo>
                  <a:pt x="47" y="388"/>
                </a:lnTo>
                <a:lnTo>
                  <a:pt x="47" y="385"/>
                </a:lnTo>
                <a:lnTo>
                  <a:pt x="47" y="383"/>
                </a:lnTo>
                <a:lnTo>
                  <a:pt x="50" y="381"/>
                </a:lnTo>
                <a:lnTo>
                  <a:pt x="50" y="378"/>
                </a:lnTo>
                <a:lnTo>
                  <a:pt x="50" y="376"/>
                </a:lnTo>
                <a:lnTo>
                  <a:pt x="50" y="371"/>
                </a:lnTo>
                <a:lnTo>
                  <a:pt x="50" y="369"/>
                </a:lnTo>
                <a:lnTo>
                  <a:pt x="52" y="366"/>
                </a:lnTo>
                <a:lnTo>
                  <a:pt x="52" y="364"/>
                </a:lnTo>
                <a:lnTo>
                  <a:pt x="52" y="362"/>
                </a:lnTo>
                <a:lnTo>
                  <a:pt x="52" y="359"/>
                </a:lnTo>
                <a:lnTo>
                  <a:pt x="52" y="357"/>
                </a:lnTo>
                <a:lnTo>
                  <a:pt x="52" y="355"/>
                </a:lnTo>
                <a:lnTo>
                  <a:pt x="54" y="352"/>
                </a:lnTo>
                <a:lnTo>
                  <a:pt x="54" y="350"/>
                </a:lnTo>
                <a:lnTo>
                  <a:pt x="54" y="348"/>
                </a:lnTo>
                <a:lnTo>
                  <a:pt x="54" y="345"/>
                </a:lnTo>
                <a:lnTo>
                  <a:pt x="54" y="343"/>
                </a:lnTo>
                <a:lnTo>
                  <a:pt x="57" y="340"/>
                </a:lnTo>
                <a:lnTo>
                  <a:pt x="57" y="338"/>
                </a:lnTo>
                <a:lnTo>
                  <a:pt x="57" y="336"/>
                </a:lnTo>
                <a:lnTo>
                  <a:pt x="57" y="333"/>
                </a:lnTo>
                <a:lnTo>
                  <a:pt x="59" y="331"/>
                </a:lnTo>
                <a:lnTo>
                  <a:pt x="59" y="329"/>
                </a:lnTo>
                <a:lnTo>
                  <a:pt x="59" y="326"/>
                </a:lnTo>
                <a:lnTo>
                  <a:pt x="59" y="324"/>
                </a:lnTo>
                <a:lnTo>
                  <a:pt x="62" y="322"/>
                </a:lnTo>
                <a:lnTo>
                  <a:pt x="62" y="317"/>
                </a:lnTo>
                <a:lnTo>
                  <a:pt x="62" y="314"/>
                </a:lnTo>
                <a:lnTo>
                  <a:pt x="62" y="312"/>
                </a:lnTo>
                <a:lnTo>
                  <a:pt x="64" y="310"/>
                </a:lnTo>
                <a:lnTo>
                  <a:pt x="64" y="307"/>
                </a:lnTo>
                <a:lnTo>
                  <a:pt x="64" y="305"/>
                </a:lnTo>
                <a:lnTo>
                  <a:pt x="64" y="303"/>
                </a:lnTo>
                <a:lnTo>
                  <a:pt x="66" y="300"/>
                </a:lnTo>
                <a:lnTo>
                  <a:pt x="66" y="298"/>
                </a:lnTo>
                <a:lnTo>
                  <a:pt x="66" y="296"/>
                </a:lnTo>
                <a:lnTo>
                  <a:pt x="66" y="291"/>
                </a:lnTo>
                <a:lnTo>
                  <a:pt x="69" y="288"/>
                </a:lnTo>
                <a:lnTo>
                  <a:pt x="69" y="286"/>
                </a:lnTo>
                <a:lnTo>
                  <a:pt x="69" y="284"/>
                </a:lnTo>
                <a:lnTo>
                  <a:pt x="71" y="281"/>
                </a:lnTo>
                <a:lnTo>
                  <a:pt x="71" y="279"/>
                </a:lnTo>
                <a:lnTo>
                  <a:pt x="71" y="277"/>
                </a:lnTo>
                <a:lnTo>
                  <a:pt x="71" y="274"/>
                </a:lnTo>
                <a:lnTo>
                  <a:pt x="73" y="270"/>
                </a:lnTo>
                <a:lnTo>
                  <a:pt x="73" y="267"/>
                </a:lnTo>
                <a:lnTo>
                  <a:pt x="73" y="265"/>
                </a:lnTo>
                <a:lnTo>
                  <a:pt x="76" y="263"/>
                </a:lnTo>
                <a:lnTo>
                  <a:pt x="76" y="260"/>
                </a:lnTo>
                <a:lnTo>
                  <a:pt x="76" y="258"/>
                </a:lnTo>
                <a:lnTo>
                  <a:pt x="76" y="253"/>
                </a:lnTo>
                <a:lnTo>
                  <a:pt x="78" y="251"/>
                </a:lnTo>
                <a:lnTo>
                  <a:pt x="78" y="248"/>
                </a:lnTo>
                <a:lnTo>
                  <a:pt x="78" y="246"/>
                </a:lnTo>
                <a:lnTo>
                  <a:pt x="80" y="244"/>
                </a:lnTo>
                <a:lnTo>
                  <a:pt x="80" y="241"/>
                </a:lnTo>
                <a:lnTo>
                  <a:pt x="80" y="237"/>
                </a:lnTo>
                <a:lnTo>
                  <a:pt x="83" y="234"/>
                </a:lnTo>
                <a:lnTo>
                  <a:pt x="83" y="232"/>
                </a:lnTo>
                <a:lnTo>
                  <a:pt x="83" y="229"/>
                </a:lnTo>
                <a:lnTo>
                  <a:pt x="85" y="227"/>
                </a:lnTo>
                <a:lnTo>
                  <a:pt x="85" y="225"/>
                </a:lnTo>
                <a:lnTo>
                  <a:pt x="85" y="220"/>
                </a:lnTo>
                <a:lnTo>
                  <a:pt x="88" y="218"/>
                </a:lnTo>
                <a:lnTo>
                  <a:pt x="88" y="215"/>
                </a:lnTo>
                <a:lnTo>
                  <a:pt x="88" y="213"/>
                </a:lnTo>
                <a:lnTo>
                  <a:pt x="90" y="211"/>
                </a:lnTo>
                <a:lnTo>
                  <a:pt x="90" y="206"/>
                </a:lnTo>
                <a:lnTo>
                  <a:pt x="90" y="203"/>
                </a:lnTo>
                <a:lnTo>
                  <a:pt x="92" y="201"/>
                </a:lnTo>
                <a:lnTo>
                  <a:pt x="92" y="199"/>
                </a:lnTo>
                <a:lnTo>
                  <a:pt x="95" y="194"/>
                </a:lnTo>
                <a:lnTo>
                  <a:pt x="95" y="192"/>
                </a:lnTo>
                <a:lnTo>
                  <a:pt x="95" y="189"/>
                </a:lnTo>
                <a:lnTo>
                  <a:pt x="97" y="187"/>
                </a:lnTo>
                <a:lnTo>
                  <a:pt x="97" y="182"/>
                </a:lnTo>
                <a:lnTo>
                  <a:pt x="97" y="180"/>
                </a:lnTo>
                <a:lnTo>
                  <a:pt x="99" y="177"/>
                </a:lnTo>
                <a:lnTo>
                  <a:pt x="99" y="175"/>
                </a:lnTo>
                <a:lnTo>
                  <a:pt x="102" y="170"/>
                </a:lnTo>
                <a:lnTo>
                  <a:pt x="102" y="168"/>
                </a:lnTo>
                <a:lnTo>
                  <a:pt x="102" y="166"/>
                </a:lnTo>
                <a:lnTo>
                  <a:pt x="104" y="163"/>
                </a:lnTo>
                <a:lnTo>
                  <a:pt x="104" y="159"/>
                </a:lnTo>
                <a:lnTo>
                  <a:pt x="106" y="156"/>
                </a:lnTo>
                <a:lnTo>
                  <a:pt x="106" y="154"/>
                </a:lnTo>
                <a:lnTo>
                  <a:pt x="109" y="149"/>
                </a:lnTo>
                <a:lnTo>
                  <a:pt x="109" y="147"/>
                </a:lnTo>
                <a:lnTo>
                  <a:pt x="109" y="144"/>
                </a:lnTo>
                <a:lnTo>
                  <a:pt x="111" y="140"/>
                </a:lnTo>
                <a:lnTo>
                  <a:pt x="111" y="137"/>
                </a:lnTo>
                <a:lnTo>
                  <a:pt x="114" y="135"/>
                </a:lnTo>
                <a:lnTo>
                  <a:pt x="114" y="133"/>
                </a:lnTo>
                <a:lnTo>
                  <a:pt x="116" y="128"/>
                </a:lnTo>
                <a:lnTo>
                  <a:pt x="116" y="126"/>
                </a:lnTo>
                <a:lnTo>
                  <a:pt x="118" y="123"/>
                </a:lnTo>
                <a:lnTo>
                  <a:pt x="118" y="118"/>
                </a:lnTo>
                <a:lnTo>
                  <a:pt x="121" y="116"/>
                </a:lnTo>
                <a:lnTo>
                  <a:pt x="121" y="114"/>
                </a:lnTo>
                <a:lnTo>
                  <a:pt x="121" y="109"/>
                </a:lnTo>
                <a:lnTo>
                  <a:pt x="123" y="107"/>
                </a:lnTo>
                <a:lnTo>
                  <a:pt x="123" y="102"/>
                </a:lnTo>
                <a:lnTo>
                  <a:pt x="125" y="100"/>
                </a:lnTo>
                <a:lnTo>
                  <a:pt x="125" y="97"/>
                </a:lnTo>
                <a:lnTo>
                  <a:pt x="128" y="92"/>
                </a:lnTo>
                <a:lnTo>
                  <a:pt x="128" y="90"/>
                </a:lnTo>
                <a:lnTo>
                  <a:pt x="130" y="88"/>
                </a:lnTo>
                <a:lnTo>
                  <a:pt x="130" y="83"/>
                </a:lnTo>
                <a:lnTo>
                  <a:pt x="132" y="81"/>
                </a:lnTo>
                <a:lnTo>
                  <a:pt x="135" y="76"/>
                </a:lnTo>
                <a:lnTo>
                  <a:pt x="135" y="74"/>
                </a:lnTo>
                <a:lnTo>
                  <a:pt x="137" y="71"/>
                </a:lnTo>
                <a:lnTo>
                  <a:pt x="137" y="66"/>
                </a:lnTo>
                <a:lnTo>
                  <a:pt x="140" y="64"/>
                </a:lnTo>
                <a:lnTo>
                  <a:pt x="140" y="59"/>
                </a:lnTo>
                <a:lnTo>
                  <a:pt x="142" y="57"/>
                </a:lnTo>
                <a:lnTo>
                  <a:pt x="142" y="52"/>
                </a:lnTo>
                <a:lnTo>
                  <a:pt x="144" y="50"/>
                </a:lnTo>
                <a:lnTo>
                  <a:pt x="144" y="45"/>
                </a:lnTo>
                <a:lnTo>
                  <a:pt x="147" y="43"/>
                </a:lnTo>
                <a:lnTo>
                  <a:pt x="149" y="38"/>
                </a:lnTo>
                <a:lnTo>
                  <a:pt x="149" y="36"/>
                </a:lnTo>
                <a:lnTo>
                  <a:pt x="151" y="33"/>
                </a:lnTo>
                <a:lnTo>
                  <a:pt x="151" y="29"/>
                </a:lnTo>
                <a:lnTo>
                  <a:pt x="154" y="26"/>
                </a:lnTo>
                <a:lnTo>
                  <a:pt x="156" y="22"/>
                </a:lnTo>
                <a:lnTo>
                  <a:pt x="156" y="19"/>
                </a:lnTo>
                <a:lnTo>
                  <a:pt x="158" y="15"/>
                </a:lnTo>
                <a:lnTo>
                  <a:pt x="158" y="12"/>
                </a:lnTo>
                <a:lnTo>
                  <a:pt x="161" y="7"/>
                </a:lnTo>
                <a:lnTo>
                  <a:pt x="161" y="5"/>
                </a:lnTo>
                <a:lnTo>
                  <a:pt x="163" y="0"/>
                </a:lnTo>
              </a:path>
            </a:pathLst>
          </a:custGeom>
          <a:noFill/>
          <a:ln w="25400" cap="flat">
            <a:solidFill>
              <a:srgbClr val="996611"/>
            </a:solidFill>
            <a:prstDash val="solid"/>
            <a:round/>
            <a:headEnd/>
            <a:tailEnd/>
          </a:ln>
        </p:spPr>
        <p:txBody>
          <a:bodyPr/>
          <a:lstStyle/>
          <a:p>
            <a:endParaRPr lang="de-DE">
              <a:latin typeface="+mn-lt"/>
            </a:endParaRPr>
          </a:p>
        </p:txBody>
      </p:sp>
      <p:sp>
        <p:nvSpPr>
          <p:cNvPr id="30" name="Freeform 30551"/>
          <p:cNvSpPr>
            <a:spLocks/>
          </p:cNvSpPr>
          <p:nvPr/>
        </p:nvSpPr>
        <p:spPr bwMode="auto">
          <a:xfrm>
            <a:off x="3492536" y="4585760"/>
            <a:ext cx="3175" cy="100013"/>
          </a:xfrm>
          <a:custGeom>
            <a:avLst/>
            <a:gdLst/>
            <a:ahLst/>
            <a:cxnLst>
              <a:cxn ang="0">
                <a:pos x="0" y="69"/>
              </a:cxn>
              <a:cxn ang="0">
                <a:pos x="0" y="55"/>
              </a:cxn>
              <a:cxn ang="0">
                <a:pos x="0" y="55"/>
              </a:cxn>
              <a:cxn ang="0">
                <a:pos x="0" y="43"/>
              </a:cxn>
              <a:cxn ang="0">
                <a:pos x="0" y="43"/>
              </a:cxn>
              <a:cxn ang="0">
                <a:pos x="0" y="33"/>
              </a:cxn>
              <a:cxn ang="0">
                <a:pos x="2" y="31"/>
              </a:cxn>
              <a:cxn ang="0">
                <a:pos x="2" y="24"/>
              </a:cxn>
              <a:cxn ang="0">
                <a:pos x="2" y="24"/>
              </a:cxn>
              <a:cxn ang="0">
                <a:pos x="2" y="14"/>
              </a:cxn>
              <a:cxn ang="0">
                <a:pos x="2" y="14"/>
              </a:cxn>
              <a:cxn ang="0">
                <a:pos x="2" y="7"/>
              </a:cxn>
              <a:cxn ang="0">
                <a:pos x="2" y="7"/>
              </a:cxn>
              <a:cxn ang="0">
                <a:pos x="2" y="0"/>
              </a:cxn>
              <a:cxn ang="0">
                <a:pos x="2" y="0"/>
              </a:cxn>
            </a:cxnLst>
            <a:rect l="0" t="0" r="r" b="b"/>
            <a:pathLst>
              <a:path w="2" h="69">
                <a:moveTo>
                  <a:pt x="0" y="69"/>
                </a:moveTo>
                <a:lnTo>
                  <a:pt x="0" y="55"/>
                </a:lnTo>
                <a:lnTo>
                  <a:pt x="0" y="55"/>
                </a:lnTo>
                <a:lnTo>
                  <a:pt x="0" y="43"/>
                </a:lnTo>
                <a:lnTo>
                  <a:pt x="0" y="43"/>
                </a:lnTo>
                <a:lnTo>
                  <a:pt x="0" y="33"/>
                </a:lnTo>
                <a:lnTo>
                  <a:pt x="2" y="31"/>
                </a:lnTo>
                <a:lnTo>
                  <a:pt x="2" y="24"/>
                </a:lnTo>
                <a:lnTo>
                  <a:pt x="2" y="24"/>
                </a:lnTo>
                <a:lnTo>
                  <a:pt x="2" y="14"/>
                </a:lnTo>
                <a:lnTo>
                  <a:pt x="2" y="14"/>
                </a:lnTo>
                <a:lnTo>
                  <a:pt x="2" y="7"/>
                </a:lnTo>
                <a:lnTo>
                  <a:pt x="2" y="7"/>
                </a:lnTo>
                <a:lnTo>
                  <a:pt x="2" y="0"/>
                </a:lnTo>
                <a:lnTo>
                  <a:pt x="2" y="0"/>
                </a:lnTo>
              </a:path>
            </a:pathLst>
          </a:custGeom>
          <a:noFill/>
          <a:ln w="25400" cap="flat">
            <a:solidFill>
              <a:srgbClr val="996611"/>
            </a:solidFill>
            <a:prstDash val="solid"/>
            <a:round/>
            <a:headEnd/>
            <a:tailEnd/>
          </a:ln>
        </p:spPr>
        <p:txBody>
          <a:bodyPr/>
          <a:lstStyle/>
          <a:p>
            <a:endParaRPr lang="de-DE">
              <a:latin typeface="+mn-lt"/>
            </a:endParaRPr>
          </a:p>
        </p:txBody>
      </p:sp>
      <p:sp>
        <p:nvSpPr>
          <p:cNvPr id="31" name="Freeform 30552"/>
          <p:cNvSpPr>
            <a:spLocks noEditPoints="1"/>
          </p:cNvSpPr>
          <p:nvPr/>
        </p:nvSpPr>
        <p:spPr bwMode="auto">
          <a:xfrm>
            <a:off x="3492536" y="1783823"/>
            <a:ext cx="3627438" cy="2901950"/>
          </a:xfrm>
          <a:custGeom>
            <a:avLst/>
            <a:gdLst/>
            <a:ahLst/>
            <a:cxnLst>
              <a:cxn ang="0">
                <a:pos x="231" y="1171"/>
              </a:cxn>
              <a:cxn ang="0">
                <a:pos x="253" y="1133"/>
              </a:cxn>
              <a:cxn ang="0">
                <a:pos x="276" y="1096"/>
              </a:cxn>
              <a:cxn ang="0">
                <a:pos x="302" y="1055"/>
              </a:cxn>
              <a:cxn ang="0">
                <a:pos x="333" y="1013"/>
              </a:cxn>
              <a:cxn ang="0">
                <a:pos x="364" y="970"/>
              </a:cxn>
              <a:cxn ang="0">
                <a:pos x="399" y="928"/>
              </a:cxn>
              <a:cxn ang="0">
                <a:pos x="437" y="885"/>
              </a:cxn>
              <a:cxn ang="0">
                <a:pos x="477" y="841"/>
              </a:cxn>
              <a:cxn ang="0">
                <a:pos x="524" y="796"/>
              </a:cxn>
              <a:cxn ang="0">
                <a:pos x="574" y="751"/>
              </a:cxn>
              <a:cxn ang="0">
                <a:pos x="628" y="704"/>
              </a:cxn>
              <a:cxn ang="0">
                <a:pos x="687" y="659"/>
              </a:cxn>
              <a:cxn ang="0">
                <a:pos x="753" y="611"/>
              </a:cxn>
              <a:cxn ang="0">
                <a:pos x="824" y="567"/>
              </a:cxn>
              <a:cxn ang="0">
                <a:pos x="905" y="519"/>
              </a:cxn>
              <a:cxn ang="0">
                <a:pos x="990" y="474"/>
              </a:cxn>
              <a:cxn ang="0">
                <a:pos x="1084" y="427"/>
              </a:cxn>
              <a:cxn ang="0">
                <a:pos x="1188" y="382"/>
              </a:cxn>
              <a:cxn ang="0">
                <a:pos x="1299" y="335"/>
              </a:cxn>
              <a:cxn ang="0">
                <a:pos x="1424" y="290"/>
              </a:cxn>
              <a:cxn ang="0">
                <a:pos x="1559" y="245"/>
              </a:cxn>
              <a:cxn ang="0">
                <a:pos x="1708" y="200"/>
              </a:cxn>
              <a:cxn ang="0">
                <a:pos x="1871" y="153"/>
              </a:cxn>
              <a:cxn ang="0">
                <a:pos x="2048" y="106"/>
              </a:cxn>
              <a:cxn ang="0">
                <a:pos x="2244" y="59"/>
              </a:cxn>
              <a:cxn ang="0">
                <a:pos x="2457" y="12"/>
              </a:cxn>
              <a:cxn ang="0">
                <a:pos x="16" y="1821"/>
              </a:cxn>
              <a:cxn ang="0">
                <a:pos x="19" y="1802"/>
              </a:cxn>
              <a:cxn ang="0">
                <a:pos x="21" y="1785"/>
              </a:cxn>
              <a:cxn ang="0">
                <a:pos x="23" y="1766"/>
              </a:cxn>
              <a:cxn ang="0">
                <a:pos x="26" y="1750"/>
              </a:cxn>
              <a:cxn ang="0">
                <a:pos x="28" y="1733"/>
              </a:cxn>
              <a:cxn ang="0">
                <a:pos x="33" y="1719"/>
              </a:cxn>
              <a:cxn ang="0">
                <a:pos x="35" y="1700"/>
              </a:cxn>
              <a:cxn ang="0">
                <a:pos x="38" y="1684"/>
              </a:cxn>
              <a:cxn ang="0">
                <a:pos x="42" y="1665"/>
              </a:cxn>
              <a:cxn ang="0">
                <a:pos x="47" y="1646"/>
              </a:cxn>
              <a:cxn ang="0">
                <a:pos x="52" y="1625"/>
              </a:cxn>
              <a:cxn ang="0">
                <a:pos x="56" y="1606"/>
              </a:cxn>
              <a:cxn ang="0">
                <a:pos x="61" y="1584"/>
              </a:cxn>
              <a:cxn ang="0">
                <a:pos x="66" y="1561"/>
              </a:cxn>
              <a:cxn ang="0">
                <a:pos x="73" y="1540"/>
              </a:cxn>
              <a:cxn ang="0">
                <a:pos x="80" y="1516"/>
              </a:cxn>
              <a:cxn ang="0">
                <a:pos x="90" y="1490"/>
              </a:cxn>
              <a:cxn ang="0">
                <a:pos x="97" y="1464"/>
              </a:cxn>
              <a:cxn ang="0">
                <a:pos x="106" y="1438"/>
              </a:cxn>
              <a:cxn ang="0">
                <a:pos x="116" y="1410"/>
              </a:cxn>
              <a:cxn ang="0">
                <a:pos x="127" y="1384"/>
              </a:cxn>
              <a:cxn ang="0">
                <a:pos x="139" y="1353"/>
              </a:cxn>
              <a:cxn ang="0">
                <a:pos x="153" y="1322"/>
              </a:cxn>
              <a:cxn ang="0">
                <a:pos x="168" y="1289"/>
              </a:cxn>
              <a:cxn ang="0">
                <a:pos x="184" y="1256"/>
              </a:cxn>
              <a:cxn ang="0">
                <a:pos x="201" y="1223"/>
              </a:cxn>
              <a:cxn ang="0">
                <a:pos x="0" y="1974"/>
              </a:cxn>
              <a:cxn ang="0">
                <a:pos x="2" y="1934"/>
              </a:cxn>
              <a:cxn ang="0">
                <a:pos x="7" y="1908"/>
              </a:cxn>
              <a:cxn ang="0">
                <a:pos x="9" y="1882"/>
              </a:cxn>
              <a:cxn ang="0">
                <a:pos x="12" y="1861"/>
              </a:cxn>
              <a:cxn ang="0">
                <a:pos x="14" y="1840"/>
              </a:cxn>
            </a:cxnLst>
            <a:rect l="0" t="0" r="r" b="b"/>
            <a:pathLst>
              <a:path w="2518" h="1991">
                <a:moveTo>
                  <a:pt x="212" y="1204"/>
                </a:moveTo>
                <a:lnTo>
                  <a:pt x="215" y="1200"/>
                </a:lnTo>
                <a:lnTo>
                  <a:pt x="215" y="1197"/>
                </a:lnTo>
                <a:lnTo>
                  <a:pt x="217" y="1195"/>
                </a:lnTo>
                <a:lnTo>
                  <a:pt x="219" y="1190"/>
                </a:lnTo>
                <a:lnTo>
                  <a:pt x="222" y="1188"/>
                </a:lnTo>
                <a:lnTo>
                  <a:pt x="222" y="1183"/>
                </a:lnTo>
                <a:lnTo>
                  <a:pt x="224" y="1181"/>
                </a:lnTo>
                <a:lnTo>
                  <a:pt x="227" y="1178"/>
                </a:lnTo>
                <a:lnTo>
                  <a:pt x="229" y="1174"/>
                </a:lnTo>
                <a:lnTo>
                  <a:pt x="231" y="1171"/>
                </a:lnTo>
                <a:lnTo>
                  <a:pt x="231" y="1169"/>
                </a:lnTo>
                <a:lnTo>
                  <a:pt x="234" y="1164"/>
                </a:lnTo>
                <a:lnTo>
                  <a:pt x="236" y="1162"/>
                </a:lnTo>
                <a:lnTo>
                  <a:pt x="238" y="1157"/>
                </a:lnTo>
                <a:lnTo>
                  <a:pt x="241" y="1155"/>
                </a:lnTo>
                <a:lnTo>
                  <a:pt x="243" y="1150"/>
                </a:lnTo>
                <a:lnTo>
                  <a:pt x="243" y="1148"/>
                </a:lnTo>
                <a:lnTo>
                  <a:pt x="245" y="1145"/>
                </a:lnTo>
                <a:lnTo>
                  <a:pt x="248" y="1140"/>
                </a:lnTo>
                <a:lnTo>
                  <a:pt x="250" y="1138"/>
                </a:lnTo>
                <a:lnTo>
                  <a:pt x="253" y="1133"/>
                </a:lnTo>
                <a:lnTo>
                  <a:pt x="255" y="1131"/>
                </a:lnTo>
                <a:lnTo>
                  <a:pt x="257" y="1126"/>
                </a:lnTo>
                <a:lnTo>
                  <a:pt x="260" y="1124"/>
                </a:lnTo>
                <a:lnTo>
                  <a:pt x="262" y="1119"/>
                </a:lnTo>
                <a:lnTo>
                  <a:pt x="264" y="1117"/>
                </a:lnTo>
                <a:lnTo>
                  <a:pt x="264" y="1112"/>
                </a:lnTo>
                <a:lnTo>
                  <a:pt x="267" y="1110"/>
                </a:lnTo>
                <a:lnTo>
                  <a:pt x="269" y="1105"/>
                </a:lnTo>
                <a:lnTo>
                  <a:pt x="271" y="1103"/>
                </a:lnTo>
                <a:lnTo>
                  <a:pt x="274" y="1098"/>
                </a:lnTo>
                <a:lnTo>
                  <a:pt x="276" y="1096"/>
                </a:lnTo>
                <a:lnTo>
                  <a:pt x="279" y="1091"/>
                </a:lnTo>
                <a:lnTo>
                  <a:pt x="281" y="1089"/>
                </a:lnTo>
                <a:lnTo>
                  <a:pt x="283" y="1084"/>
                </a:lnTo>
                <a:lnTo>
                  <a:pt x="286" y="1081"/>
                </a:lnTo>
                <a:lnTo>
                  <a:pt x="288" y="1077"/>
                </a:lnTo>
                <a:lnTo>
                  <a:pt x="290" y="1074"/>
                </a:lnTo>
                <a:lnTo>
                  <a:pt x="293" y="1070"/>
                </a:lnTo>
                <a:lnTo>
                  <a:pt x="295" y="1067"/>
                </a:lnTo>
                <a:lnTo>
                  <a:pt x="297" y="1063"/>
                </a:lnTo>
                <a:lnTo>
                  <a:pt x="300" y="1058"/>
                </a:lnTo>
                <a:lnTo>
                  <a:pt x="302" y="1055"/>
                </a:lnTo>
                <a:lnTo>
                  <a:pt x="305" y="1051"/>
                </a:lnTo>
                <a:lnTo>
                  <a:pt x="307" y="1048"/>
                </a:lnTo>
                <a:lnTo>
                  <a:pt x="309" y="1044"/>
                </a:lnTo>
                <a:lnTo>
                  <a:pt x="314" y="1041"/>
                </a:lnTo>
                <a:lnTo>
                  <a:pt x="316" y="1037"/>
                </a:lnTo>
                <a:lnTo>
                  <a:pt x="319" y="1032"/>
                </a:lnTo>
                <a:lnTo>
                  <a:pt x="321" y="1029"/>
                </a:lnTo>
                <a:lnTo>
                  <a:pt x="323" y="1025"/>
                </a:lnTo>
                <a:lnTo>
                  <a:pt x="326" y="1022"/>
                </a:lnTo>
                <a:lnTo>
                  <a:pt x="328" y="1018"/>
                </a:lnTo>
                <a:lnTo>
                  <a:pt x="333" y="1013"/>
                </a:lnTo>
                <a:lnTo>
                  <a:pt x="335" y="1011"/>
                </a:lnTo>
                <a:lnTo>
                  <a:pt x="338" y="1006"/>
                </a:lnTo>
                <a:lnTo>
                  <a:pt x="340" y="1003"/>
                </a:lnTo>
                <a:lnTo>
                  <a:pt x="342" y="999"/>
                </a:lnTo>
                <a:lnTo>
                  <a:pt x="347" y="994"/>
                </a:lnTo>
                <a:lnTo>
                  <a:pt x="349" y="992"/>
                </a:lnTo>
                <a:lnTo>
                  <a:pt x="352" y="987"/>
                </a:lnTo>
                <a:lnTo>
                  <a:pt x="354" y="982"/>
                </a:lnTo>
                <a:lnTo>
                  <a:pt x="356" y="980"/>
                </a:lnTo>
                <a:lnTo>
                  <a:pt x="361" y="975"/>
                </a:lnTo>
                <a:lnTo>
                  <a:pt x="364" y="970"/>
                </a:lnTo>
                <a:lnTo>
                  <a:pt x="366" y="968"/>
                </a:lnTo>
                <a:lnTo>
                  <a:pt x="371" y="963"/>
                </a:lnTo>
                <a:lnTo>
                  <a:pt x="373" y="961"/>
                </a:lnTo>
                <a:lnTo>
                  <a:pt x="375" y="956"/>
                </a:lnTo>
                <a:lnTo>
                  <a:pt x="378" y="952"/>
                </a:lnTo>
                <a:lnTo>
                  <a:pt x="382" y="949"/>
                </a:lnTo>
                <a:lnTo>
                  <a:pt x="385" y="944"/>
                </a:lnTo>
                <a:lnTo>
                  <a:pt x="387" y="940"/>
                </a:lnTo>
                <a:lnTo>
                  <a:pt x="392" y="937"/>
                </a:lnTo>
                <a:lnTo>
                  <a:pt x="394" y="933"/>
                </a:lnTo>
                <a:lnTo>
                  <a:pt x="399" y="928"/>
                </a:lnTo>
                <a:lnTo>
                  <a:pt x="401" y="926"/>
                </a:lnTo>
                <a:lnTo>
                  <a:pt x="404" y="921"/>
                </a:lnTo>
                <a:lnTo>
                  <a:pt x="408" y="916"/>
                </a:lnTo>
                <a:lnTo>
                  <a:pt x="411" y="914"/>
                </a:lnTo>
                <a:lnTo>
                  <a:pt x="416" y="909"/>
                </a:lnTo>
                <a:lnTo>
                  <a:pt x="418" y="904"/>
                </a:lnTo>
                <a:lnTo>
                  <a:pt x="423" y="902"/>
                </a:lnTo>
                <a:lnTo>
                  <a:pt x="425" y="897"/>
                </a:lnTo>
                <a:lnTo>
                  <a:pt x="430" y="892"/>
                </a:lnTo>
                <a:lnTo>
                  <a:pt x="432" y="890"/>
                </a:lnTo>
                <a:lnTo>
                  <a:pt x="437" y="885"/>
                </a:lnTo>
                <a:lnTo>
                  <a:pt x="439" y="881"/>
                </a:lnTo>
                <a:lnTo>
                  <a:pt x="444" y="876"/>
                </a:lnTo>
                <a:lnTo>
                  <a:pt x="446" y="874"/>
                </a:lnTo>
                <a:lnTo>
                  <a:pt x="451" y="869"/>
                </a:lnTo>
                <a:lnTo>
                  <a:pt x="456" y="864"/>
                </a:lnTo>
                <a:lnTo>
                  <a:pt x="458" y="862"/>
                </a:lnTo>
                <a:lnTo>
                  <a:pt x="463" y="857"/>
                </a:lnTo>
                <a:lnTo>
                  <a:pt x="465" y="852"/>
                </a:lnTo>
                <a:lnTo>
                  <a:pt x="470" y="848"/>
                </a:lnTo>
                <a:lnTo>
                  <a:pt x="475" y="845"/>
                </a:lnTo>
                <a:lnTo>
                  <a:pt x="477" y="841"/>
                </a:lnTo>
                <a:lnTo>
                  <a:pt x="482" y="836"/>
                </a:lnTo>
                <a:lnTo>
                  <a:pt x="486" y="833"/>
                </a:lnTo>
                <a:lnTo>
                  <a:pt x="489" y="829"/>
                </a:lnTo>
                <a:lnTo>
                  <a:pt x="494" y="824"/>
                </a:lnTo>
                <a:lnTo>
                  <a:pt x="498" y="819"/>
                </a:lnTo>
                <a:lnTo>
                  <a:pt x="503" y="817"/>
                </a:lnTo>
                <a:lnTo>
                  <a:pt x="505" y="812"/>
                </a:lnTo>
                <a:lnTo>
                  <a:pt x="510" y="807"/>
                </a:lnTo>
                <a:lnTo>
                  <a:pt x="515" y="803"/>
                </a:lnTo>
                <a:lnTo>
                  <a:pt x="519" y="800"/>
                </a:lnTo>
                <a:lnTo>
                  <a:pt x="524" y="796"/>
                </a:lnTo>
                <a:lnTo>
                  <a:pt x="527" y="791"/>
                </a:lnTo>
                <a:lnTo>
                  <a:pt x="531" y="786"/>
                </a:lnTo>
                <a:lnTo>
                  <a:pt x="536" y="784"/>
                </a:lnTo>
                <a:lnTo>
                  <a:pt x="541" y="779"/>
                </a:lnTo>
                <a:lnTo>
                  <a:pt x="545" y="774"/>
                </a:lnTo>
                <a:lnTo>
                  <a:pt x="550" y="770"/>
                </a:lnTo>
                <a:lnTo>
                  <a:pt x="555" y="767"/>
                </a:lnTo>
                <a:lnTo>
                  <a:pt x="560" y="763"/>
                </a:lnTo>
                <a:lnTo>
                  <a:pt x="564" y="758"/>
                </a:lnTo>
                <a:lnTo>
                  <a:pt x="569" y="753"/>
                </a:lnTo>
                <a:lnTo>
                  <a:pt x="574" y="751"/>
                </a:lnTo>
                <a:lnTo>
                  <a:pt x="579" y="746"/>
                </a:lnTo>
                <a:lnTo>
                  <a:pt x="583" y="741"/>
                </a:lnTo>
                <a:lnTo>
                  <a:pt x="588" y="739"/>
                </a:lnTo>
                <a:lnTo>
                  <a:pt x="593" y="734"/>
                </a:lnTo>
                <a:lnTo>
                  <a:pt x="597" y="730"/>
                </a:lnTo>
                <a:lnTo>
                  <a:pt x="602" y="725"/>
                </a:lnTo>
                <a:lnTo>
                  <a:pt x="607" y="722"/>
                </a:lnTo>
                <a:lnTo>
                  <a:pt x="612" y="718"/>
                </a:lnTo>
                <a:lnTo>
                  <a:pt x="616" y="713"/>
                </a:lnTo>
                <a:lnTo>
                  <a:pt x="623" y="708"/>
                </a:lnTo>
                <a:lnTo>
                  <a:pt x="628" y="704"/>
                </a:lnTo>
                <a:lnTo>
                  <a:pt x="633" y="701"/>
                </a:lnTo>
                <a:lnTo>
                  <a:pt x="638" y="696"/>
                </a:lnTo>
                <a:lnTo>
                  <a:pt x="642" y="692"/>
                </a:lnTo>
                <a:lnTo>
                  <a:pt x="649" y="687"/>
                </a:lnTo>
                <a:lnTo>
                  <a:pt x="654" y="685"/>
                </a:lnTo>
                <a:lnTo>
                  <a:pt x="659" y="680"/>
                </a:lnTo>
                <a:lnTo>
                  <a:pt x="666" y="675"/>
                </a:lnTo>
                <a:lnTo>
                  <a:pt x="671" y="670"/>
                </a:lnTo>
                <a:lnTo>
                  <a:pt x="675" y="668"/>
                </a:lnTo>
                <a:lnTo>
                  <a:pt x="682" y="663"/>
                </a:lnTo>
                <a:lnTo>
                  <a:pt x="687" y="659"/>
                </a:lnTo>
                <a:lnTo>
                  <a:pt x="694" y="654"/>
                </a:lnTo>
                <a:lnTo>
                  <a:pt x="699" y="649"/>
                </a:lnTo>
                <a:lnTo>
                  <a:pt x="704" y="647"/>
                </a:lnTo>
                <a:lnTo>
                  <a:pt x="711" y="642"/>
                </a:lnTo>
                <a:lnTo>
                  <a:pt x="716" y="637"/>
                </a:lnTo>
                <a:lnTo>
                  <a:pt x="723" y="633"/>
                </a:lnTo>
                <a:lnTo>
                  <a:pt x="727" y="630"/>
                </a:lnTo>
                <a:lnTo>
                  <a:pt x="734" y="626"/>
                </a:lnTo>
                <a:lnTo>
                  <a:pt x="742" y="621"/>
                </a:lnTo>
                <a:lnTo>
                  <a:pt x="746" y="616"/>
                </a:lnTo>
                <a:lnTo>
                  <a:pt x="753" y="611"/>
                </a:lnTo>
                <a:lnTo>
                  <a:pt x="760" y="609"/>
                </a:lnTo>
                <a:lnTo>
                  <a:pt x="765" y="604"/>
                </a:lnTo>
                <a:lnTo>
                  <a:pt x="772" y="600"/>
                </a:lnTo>
                <a:lnTo>
                  <a:pt x="779" y="595"/>
                </a:lnTo>
                <a:lnTo>
                  <a:pt x="784" y="593"/>
                </a:lnTo>
                <a:lnTo>
                  <a:pt x="791" y="588"/>
                </a:lnTo>
                <a:lnTo>
                  <a:pt x="798" y="583"/>
                </a:lnTo>
                <a:lnTo>
                  <a:pt x="805" y="578"/>
                </a:lnTo>
                <a:lnTo>
                  <a:pt x="810" y="574"/>
                </a:lnTo>
                <a:lnTo>
                  <a:pt x="817" y="571"/>
                </a:lnTo>
                <a:lnTo>
                  <a:pt x="824" y="567"/>
                </a:lnTo>
                <a:lnTo>
                  <a:pt x="831" y="562"/>
                </a:lnTo>
                <a:lnTo>
                  <a:pt x="838" y="557"/>
                </a:lnTo>
                <a:lnTo>
                  <a:pt x="845" y="552"/>
                </a:lnTo>
                <a:lnTo>
                  <a:pt x="853" y="550"/>
                </a:lnTo>
                <a:lnTo>
                  <a:pt x="860" y="545"/>
                </a:lnTo>
                <a:lnTo>
                  <a:pt x="867" y="541"/>
                </a:lnTo>
                <a:lnTo>
                  <a:pt x="874" y="536"/>
                </a:lnTo>
                <a:lnTo>
                  <a:pt x="881" y="533"/>
                </a:lnTo>
                <a:lnTo>
                  <a:pt x="888" y="529"/>
                </a:lnTo>
                <a:lnTo>
                  <a:pt x="895" y="524"/>
                </a:lnTo>
                <a:lnTo>
                  <a:pt x="905" y="519"/>
                </a:lnTo>
                <a:lnTo>
                  <a:pt x="912" y="517"/>
                </a:lnTo>
                <a:lnTo>
                  <a:pt x="919" y="512"/>
                </a:lnTo>
                <a:lnTo>
                  <a:pt x="926" y="508"/>
                </a:lnTo>
                <a:lnTo>
                  <a:pt x="933" y="503"/>
                </a:lnTo>
                <a:lnTo>
                  <a:pt x="942" y="498"/>
                </a:lnTo>
                <a:lnTo>
                  <a:pt x="949" y="496"/>
                </a:lnTo>
                <a:lnTo>
                  <a:pt x="957" y="491"/>
                </a:lnTo>
                <a:lnTo>
                  <a:pt x="966" y="486"/>
                </a:lnTo>
                <a:lnTo>
                  <a:pt x="973" y="482"/>
                </a:lnTo>
                <a:lnTo>
                  <a:pt x="983" y="479"/>
                </a:lnTo>
                <a:lnTo>
                  <a:pt x="990" y="474"/>
                </a:lnTo>
                <a:lnTo>
                  <a:pt x="997" y="470"/>
                </a:lnTo>
                <a:lnTo>
                  <a:pt x="1006" y="465"/>
                </a:lnTo>
                <a:lnTo>
                  <a:pt x="1013" y="460"/>
                </a:lnTo>
                <a:lnTo>
                  <a:pt x="1023" y="458"/>
                </a:lnTo>
                <a:lnTo>
                  <a:pt x="1032" y="453"/>
                </a:lnTo>
                <a:lnTo>
                  <a:pt x="1039" y="448"/>
                </a:lnTo>
                <a:lnTo>
                  <a:pt x="1049" y="444"/>
                </a:lnTo>
                <a:lnTo>
                  <a:pt x="1058" y="441"/>
                </a:lnTo>
                <a:lnTo>
                  <a:pt x="1065" y="437"/>
                </a:lnTo>
                <a:lnTo>
                  <a:pt x="1075" y="432"/>
                </a:lnTo>
                <a:lnTo>
                  <a:pt x="1084" y="427"/>
                </a:lnTo>
                <a:lnTo>
                  <a:pt x="1094" y="422"/>
                </a:lnTo>
                <a:lnTo>
                  <a:pt x="1103" y="420"/>
                </a:lnTo>
                <a:lnTo>
                  <a:pt x="1110" y="415"/>
                </a:lnTo>
                <a:lnTo>
                  <a:pt x="1120" y="411"/>
                </a:lnTo>
                <a:lnTo>
                  <a:pt x="1129" y="406"/>
                </a:lnTo>
                <a:lnTo>
                  <a:pt x="1138" y="404"/>
                </a:lnTo>
                <a:lnTo>
                  <a:pt x="1148" y="399"/>
                </a:lnTo>
                <a:lnTo>
                  <a:pt x="1157" y="394"/>
                </a:lnTo>
                <a:lnTo>
                  <a:pt x="1167" y="389"/>
                </a:lnTo>
                <a:lnTo>
                  <a:pt x="1176" y="387"/>
                </a:lnTo>
                <a:lnTo>
                  <a:pt x="1188" y="382"/>
                </a:lnTo>
                <a:lnTo>
                  <a:pt x="1197" y="378"/>
                </a:lnTo>
                <a:lnTo>
                  <a:pt x="1207" y="373"/>
                </a:lnTo>
                <a:lnTo>
                  <a:pt x="1216" y="371"/>
                </a:lnTo>
                <a:lnTo>
                  <a:pt x="1226" y="366"/>
                </a:lnTo>
                <a:lnTo>
                  <a:pt x="1238" y="361"/>
                </a:lnTo>
                <a:lnTo>
                  <a:pt x="1247" y="356"/>
                </a:lnTo>
                <a:lnTo>
                  <a:pt x="1257" y="352"/>
                </a:lnTo>
                <a:lnTo>
                  <a:pt x="1268" y="349"/>
                </a:lnTo>
                <a:lnTo>
                  <a:pt x="1278" y="345"/>
                </a:lnTo>
                <a:lnTo>
                  <a:pt x="1290" y="340"/>
                </a:lnTo>
                <a:lnTo>
                  <a:pt x="1299" y="335"/>
                </a:lnTo>
                <a:lnTo>
                  <a:pt x="1311" y="333"/>
                </a:lnTo>
                <a:lnTo>
                  <a:pt x="1323" y="328"/>
                </a:lnTo>
                <a:lnTo>
                  <a:pt x="1332" y="323"/>
                </a:lnTo>
                <a:lnTo>
                  <a:pt x="1344" y="319"/>
                </a:lnTo>
                <a:lnTo>
                  <a:pt x="1356" y="316"/>
                </a:lnTo>
                <a:lnTo>
                  <a:pt x="1365" y="311"/>
                </a:lnTo>
                <a:lnTo>
                  <a:pt x="1377" y="307"/>
                </a:lnTo>
                <a:lnTo>
                  <a:pt x="1389" y="304"/>
                </a:lnTo>
                <a:lnTo>
                  <a:pt x="1401" y="300"/>
                </a:lnTo>
                <a:lnTo>
                  <a:pt x="1412" y="295"/>
                </a:lnTo>
                <a:lnTo>
                  <a:pt x="1424" y="290"/>
                </a:lnTo>
                <a:lnTo>
                  <a:pt x="1436" y="288"/>
                </a:lnTo>
                <a:lnTo>
                  <a:pt x="1448" y="283"/>
                </a:lnTo>
                <a:lnTo>
                  <a:pt x="1460" y="278"/>
                </a:lnTo>
                <a:lnTo>
                  <a:pt x="1472" y="274"/>
                </a:lnTo>
                <a:lnTo>
                  <a:pt x="1483" y="271"/>
                </a:lnTo>
                <a:lnTo>
                  <a:pt x="1495" y="267"/>
                </a:lnTo>
                <a:lnTo>
                  <a:pt x="1509" y="262"/>
                </a:lnTo>
                <a:lnTo>
                  <a:pt x="1521" y="257"/>
                </a:lnTo>
                <a:lnTo>
                  <a:pt x="1533" y="255"/>
                </a:lnTo>
                <a:lnTo>
                  <a:pt x="1547" y="250"/>
                </a:lnTo>
                <a:lnTo>
                  <a:pt x="1559" y="245"/>
                </a:lnTo>
                <a:lnTo>
                  <a:pt x="1573" y="241"/>
                </a:lnTo>
                <a:lnTo>
                  <a:pt x="1585" y="236"/>
                </a:lnTo>
                <a:lnTo>
                  <a:pt x="1599" y="234"/>
                </a:lnTo>
                <a:lnTo>
                  <a:pt x="1611" y="229"/>
                </a:lnTo>
                <a:lnTo>
                  <a:pt x="1625" y="224"/>
                </a:lnTo>
                <a:lnTo>
                  <a:pt x="1639" y="219"/>
                </a:lnTo>
                <a:lnTo>
                  <a:pt x="1651" y="217"/>
                </a:lnTo>
                <a:lnTo>
                  <a:pt x="1665" y="212"/>
                </a:lnTo>
                <a:lnTo>
                  <a:pt x="1679" y="208"/>
                </a:lnTo>
                <a:lnTo>
                  <a:pt x="1694" y="203"/>
                </a:lnTo>
                <a:lnTo>
                  <a:pt x="1708" y="200"/>
                </a:lnTo>
                <a:lnTo>
                  <a:pt x="1722" y="196"/>
                </a:lnTo>
                <a:lnTo>
                  <a:pt x="1736" y="191"/>
                </a:lnTo>
                <a:lnTo>
                  <a:pt x="1750" y="186"/>
                </a:lnTo>
                <a:lnTo>
                  <a:pt x="1764" y="182"/>
                </a:lnTo>
                <a:lnTo>
                  <a:pt x="1779" y="179"/>
                </a:lnTo>
                <a:lnTo>
                  <a:pt x="1795" y="174"/>
                </a:lnTo>
                <a:lnTo>
                  <a:pt x="1809" y="170"/>
                </a:lnTo>
                <a:lnTo>
                  <a:pt x="1823" y="165"/>
                </a:lnTo>
                <a:lnTo>
                  <a:pt x="1840" y="163"/>
                </a:lnTo>
                <a:lnTo>
                  <a:pt x="1854" y="158"/>
                </a:lnTo>
                <a:lnTo>
                  <a:pt x="1871" y="153"/>
                </a:lnTo>
                <a:lnTo>
                  <a:pt x="1885" y="149"/>
                </a:lnTo>
                <a:lnTo>
                  <a:pt x="1901" y="144"/>
                </a:lnTo>
                <a:lnTo>
                  <a:pt x="1918" y="141"/>
                </a:lnTo>
                <a:lnTo>
                  <a:pt x="1935" y="137"/>
                </a:lnTo>
                <a:lnTo>
                  <a:pt x="1949" y="132"/>
                </a:lnTo>
                <a:lnTo>
                  <a:pt x="1965" y="127"/>
                </a:lnTo>
                <a:lnTo>
                  <a:pt x="1982" y="123"/>
                </a:lnTo>
                <a:lnTo>
                  <a:pt x="1998" y="120"/>
                </a:lnTo>
                <a:lnTo>
                  <a:pt x="2015" y="115"/>
                </a:lnTo>
                <a:lnTo>
                  <a:pt x="2031" y="111"/>
                </a:lnTo>
                <a:lnTo>
                  <a:pt x="2048" y="106"/>
                </a:lnTo>
                <a:lnTo>
                  <a:pt x="2067" y="101"/>
                </a:lnTo>
                <a:lnTo>
                  <a:pt x="2083" y="99"/>
                </a:lnTo>
                <a:lnTo>
                  <a:pt x="2100" y="94"/>
                </a:lnTo>
                <a:lnTo>
                  <a:pt x="2116" y="89"/>
                </a:lnTo>
                <a:lnTo>
                  <a:pt x="2135" y="85"/>
                </a:lnTo>
                <a:lnTo>
                  <a:pt x="2152" y="80"/>
                </a:lnTo>
                <a:lnTo>
                  <a:pt x="2171" y="75"/>
                </a:lnTo>
                <a:lnTo>
                  <a:pt x="2187" y="73"/>
                </a:lnTo>
                <a:lnTo>
                  <a:pt x="2206" y="68"/>
                </a:lnTo>
                <a:lnTo>
                  <a:pt x="2225" y="63"/>
                </a:lnTo>
                <a:lnTo>
                  <a:pt x="2244" y="59"/>
                </a:lnTo>
                <a:lnTo>
                  <a:pt x="2263" y="54"/>
                </a:lnTo>
                <a:lnTo>
                  <a:pt x="2282" y="49"/>
                </a:lnTo>
                <a:lnTo>
                  <a:pt x="2301" y="45"/>
                </a:lnTo>
                <a:lnTo>
                  <a:pt x="2320" y="42"/>
                </a:lnTo>
                <a:lnTo>
                  <a:pt x="2338" y="38"/>
                </a:lnTo>
                <a:lnTo>
                  <a:pt x="2357" y="33"/>
                </a:lnTo>
                <a:lnTo>
                  <a:pt x="2376" y="28"/>
                </a:lnTo>
                <a:lnTo>
                  <a:pt x="2398" y="23"/>
                </a:lnTo>
                <a:lnTo>
                  <a:pt x="2416" y="19"/>
                </a:lnTo>
                <a:lnTo>
                  <a:pt x="2438" y="16"/>
                </a:lnTo>
                <a:lnTo>
                  <a:pt x="2457" y="12"/>
                </a:lnTo>
                <a:lnTo>
                  <a:pt x="2478" y="7"/>
                </a:lnTo>
                <a:lnTo>
                  <a:pt x="2499" y="2"/>
                </a:lnTo>
                <a:lnTo>
                  <a:pt x="2518" y="0"/>
                </a:lnTo>
                <a:moveTo>
                  <a:pt x="14" y="1830"/>
                </a:moveTo>
                <a:lnTo>
                  <a:pt x="14" y="1830"/>
                </a:lnTo>
                <a:lnTo>
                  <a:pt x="14" y="1828"/>
                </a:lnTo>
                <a:lnTo>
                  <a:pt x="16" y="1828"/>
                </a:lnTo>
                <a:lnTo>
                  <a:pt x="16" y="1823"/>
                </a:lnTo>
                <a:lnTo>
                  <a:pt x="16" y="1823"/>
                </a:lnTo>
                <a:lnTo>
                  <a:pt x="16" y="1821"/>
                </a:lnTo>
                <a:lnTo>
                  <a:pt x="16" y="1821"/>
                </a:lnTo>
                <a:lnTo>
                  <a:pt x="16" y="1816"/>
                </a:lnTo>
                <a:lnTo>
                  <a:pt x="16" y="1816"/>
                </a:lnTo>
                <a:lnTo>
                  <a:pt x="16" y="1814"/>
                </a:lnTo>
                <a:lnTo>
                  <a:pt x="16" y="1814"/>
                </a:lnTo>
                <a:lnTo>
                  <a:pt x="16" y="1811"/>
                </a:lnTo>
                <a:lnTo>
                  <a:pt x="19" y="1809"/>
                </a:lnTo>
                <a:lnTo>
                  <a:pt x="19" y="1806"/>
                </a:lnTo>
                <a:lnTo>
                  <a:pt x="19" y="1806"/>
                </a:lnTo>
                <a:lnTo>
                  <a:pt x="19" y="1804"/>
                </a:lnTo>
                <a:lnTo>
                  <a:pt x="19" y="1804"/>
                </a:lnTo>
                <a:lnTo>
                  <a:pt x="19" y="1802"/>
                </a:lnTo>
                <a:lnTo>
                  <a:pt x="19" y="1799"/>
                </a:lnTo>
                <a:lnTo>
                  <a:pt x="19" y="1797"/>
                </a:lnTo>
                <a:lnTo>
                  <a:pt x="19" y="1797"/>
                </a:lnTo>
                <a:lnTo>
                  <a:pt x="19" y="1795"/>
                </a:lnTo>
                <a:lnTo>
                  <a:pt x="21" y="1792"/>
                </a:lnTo>
                <a:lnTo>
                  <a:pt x="21" y="1792"/>
                </a:lnTo>
                <a:lnTo>
                  <a:pt x="21" y="1790"/>
                </a:lnTo>
                <a:lnTo>
                  <a:pt x="21" y="1788"/>
                </a:lnTo>
                <a:lnTo>
                  <a:pt x="21" y="1788"/>
                </a:lnTo>
                <a:lnTo>
                  <a:pt x="21" y="1785"/>
                </a:lnTo>
                <a:lnTo>
                  <a:pt x="21" y="1785"/>
                </a:lnTo>
                <a:lnTo>
                  <a:pt x="21" y="1781"/>
                </a:lnTo>
                <a:lnTo>
                  <a:pt x="21" y="1781"/>
                </a:lnTo>
                <a:lnTo>
                  <a:pt x="21" y="1778"/>
                </a:lnTo>
                <a:lnTo>
                  <a:pt x="23" y="1776"/>
                </a:lnTo>
                <a:lnTo>
                  <a:pt x="23" y="1776"/>
                </a:lnTo>
                <a:lnTo>
                  <a:pt x="23" y="1773"/>
                </a:lnTo>
                <a:lnTo>
                  <a:pt x="23" y="1773"/>
                </a:lnTo>
                <a:lnTo>
                  <a:pt x="23" y="1771"/>
                </a:lnTo>
                <a:lnTo>
                  <a:pt x="23" y="1769"/>
                </a:lnTo>
                <a:lnTo>
                  <a:pt x="23" y="1769"/>
                </a:lnTo>
                <a:lnTo>
                  <a:pt x="23" y="1766"/>
                </a:lnTo>
                <a:lnTo>
                  <a:pt x="23" y="1764"/>
                </a:lnTo>
                <a:lnTo>
                  <a:pt x="23" y="1764"/>
                </a:lnTo>
                <a:lnTo>
                  <a:pt x="26" y="1762"/>
                </a:lnTo>
                <a:lnTo>
                  <a:pt x="26" y="1759"/>
                </a:lnTo>
                <a:lnTo>
                  <a:pt x="26" y="1759"/>
                </a:lnTo>
                <a:lnTo>
                  <a:pt x="26" y="1757"/>
                </a:lnTo>
                <a:lnTo>
                  <a:pt x="26" y="1755"/>
                </a:lnTo>
                <a:lnTo>
                  <a:pt x="26" y="1755"/>
                </a:lnTo>
                <a:lnTo>
                  <a:pt x="26" y="1752"/>
                </a:lnTo>
                <a:lnTo>
                  <a:pt x="26" y="1752"/>
                </a:lnTo>
                <a:lnTo>
                  <a:pt x="26" y="1750"/>
                </a:lnTo>
                <a:lnTo>
                  <a:pt x="26" y="1750"/>
                </a:lnTo>
                <a:lnTo>
                  <a:pt x="28" y="1747"/>
                </a:lnTo>
                <a:lnTo>
                  <a:pt x="28" y="1745"/>
                </a:lnTo>
                <a:lnTo>
                  <a:pt x="28" y="1745"/>
                </a:lnTo>
                <a:lnTo>
                  <a:pt x="28" y="1743"/>
                </a:lnTo>
                <a:lnTo>
                  <a:pt x="28" y="1743"/>
                </a:lnTo>
                <a:lnTo>
                  <a:pt x="28" y="1740"/>
                </a:lnTo>
                <a:lnTo>
                  <a:pt x="28" y="1738"/>
                </a:lnTo>
                <a:lnTo>
                  <a:pt x="28" y="1738"/>
                </a:lnTo>
                <a:lnTo>
                  <a:pt x="28" y="1736"/>
                </a:lnTo>
                <a:lnTo>
                  <a:pt x="28" y="1733"/>
                </a:lnTo>
                <a:lnTo>
                  <a:pt x="30" y="1733"/>
                </a:lnTo>
                <a:lnTo>
                  <a:pt x="30" y="1731"/>
                </a:lnTo>
                <a:lnTo>
                  <a:pt x="30" y="1731"/>
                </a:lnTo>
                <a:lnTo>
                  <a:pt x="30" y="1729"/>
                </a:lnTo>
                <a:lnTo>
                  <a:pt x="30" y="1726"/>
                </a:lnTo>
                <a:lnTo>
                  <a:pt x="30" y="1726"/>
                </a:lnTo>
                <a:lnTo>
                  <a:pt x="30" y="1724"/>
                </a:lnTo>
                <a:lnTo>
                  <a:pt x="30" y="1721"/>
                </a:lnTo>
                <a:lnTo>
                  <a:pt x="30" y="1721"/>
                </a:lnTo>
                <a:lnTo>
                  <a:pt x="33" y="1719"/>
                </a:lnTo>
                <a:lnTo>
                  <a:pt x="33" y="1719"/>
                </a:lnTo>
                <a:lnTo>
                  <a:pt x="33" y="1717"/>
                </a:lnTo>
                <a:lnTo>
                  <a:pt x="33" y="1714"/>
                </a:lnTo>
                <a:lnTo>
                  <a:pt x="33" y="1714"/>
                </a:lnTo>
                <a:lnTo>
                  <a:pt x="33" y="1712"/>
                </a:lnTo>
                <a:lnTo>
                  <a:pt x="33" y="1710"/>
                </a:lnTo>
                <a:lnTo>
                  <a:pt x="33" y="1710"/>
                </a:lnTo>
                <a:lnTo>
                  <a:pt x="35" y="1707"/>
                </a:lnTo>
                <a:lnTo>
                  <a:pt x="35" y="1705"/>
                </a:lnTo>
                <a:lnTo>
                  <a:pt x="35" y="1705"/>
                </a:lnTo>
                <a:lnTo>
                  <a:pt x="35" y="1703"/>
                </a:lnTo>
                <a:lnTo>
                  <a:pt x="35" y="1700"/>
                </a:lnTo>
                <a:lnTo>
                  <a:pt x="35" y="1700"/>
                </a:lnTo>
                <a:lnTo>
                  <a:pt x="35" y="1698"/>
                </a:lnTo>
                <a:lnTo>
                  <a:pt x="35" y="1695"/>
                </a:lnTo>
                <a:lnTo>
                  <a:pt x="38" y="1695"/>
                </a:lnTo>
                <a:lnTo>
                  <a:pt x="38" y="1693"/>
                </a:lnTo>
                <a:lnTo>
                  <a:pt x="38" y="1691"/>
                </a:lnTo>
                <a:lnTo>
                  <a:pt x="38" y="1691"/>
                </a:lnTo>
                <a:lnTo>
                  <a:pt x="38" y="1688"/>
                </a:lnTo>
                <a:lnTo>
                  <a:pt x="38" y="1686"/>
                </a:lnTo>
                <a:lnTo>
                  <a:pt x="38" y="1686"/>
                </a:lnTo>
                <a:lnTo>
                  <a:pt x="38" y="1684"/>
                </a:lnTo>
                <a:lnTo>
                  <a:pt x="40" y="1681"/>
                </a:lnTo>
                <a:lnTo>
                  <a:pt x="40" y="1679"/>
                </a:lnTo>
                <a:lnTo>
                  <a:pt x="40" y="1679"/>
                </a:lnTo>
                <a:lnTo>
                  <a:pt x="40" y="1677"/>
                </a:lnTo>
                <a:lnTo>
                  <a:pt x="40" y="1674"/>
                </a:lnTo>
                <a:lnTo>
                  <a:pt x="40" y="1674"/>
                </a:lnTo>
                <a:lnTo>
                  <a:pt x="40" y="1672"/>
                </a:lnTo>
                <a:lnTo>
                  <a:pt x="42" y="1670"/>
                </a:lnTo>
                <a:lnTo>
                  <a:pt x="42" y="1667"/>
                </a:lnTo>
                <a:lnTo>
                  <a:pt x="42" y="1667"/>
                </a:lnTo>
                <a:lnTo>
                  <a:pt x="42" y="1665"/>
                </a:lnTo>
                <a:lnTo>
                  <a:pt x="42" y="1662"/>
                </a:lnTo>
                <a:lnTo>
                  <a:pt x="42" y="1662"/>
                </a:lnTo>
                <a:lnTo>
                  <a:pt x="45" y="1660"/>
                </a:lnTo>
                <a:lnTo>
                  <a:pt x="45" y="1658"/>
                </a:lnTo>
                <a:lnTo>
                  <a:pt x="45" y="1655"/>
                </a:lnTo>
                <a:lnTo>
                  <a:pt x="45" y="1655"/>
                </a:lnTo>
                <a:lnTo>
                  <a:pt x="45" y="1653"/>
                </a:lnTo>
                <a:lnTo>
                  <a:pt x="45" y="1651"/>
                </a:lnTo>
                <a:lnTo>
                  <a:pt x="45" y="1648"/>
                </a:lnTo>
                <a:lnTo>
                  <a:pt x="47" y="1648"/>
                </a:lnTo>
                <a:lnTo>
                  <a:pt x="47" y="1646"/>
                </a:lnTo>
                <a:lnTo>
                  <a:pt x="47" y="1644"/>
                </a:lnTo>
                <a:lnTo>
                  <a:pt x="47" y="1641"/>
                </a:lnTo>
                <a:lnTo>
                  <a:pt x="47" y="1641"/>
                </a:lnTo>
                <a:lnTo>
                  <a:pt x="47" y="1639"/>
                </a:lnTo>
                <a:lnTo>
                  <a:pt x="49" y="1636"/>
                </a:lnTo>
                <a:lnTo>
                  <a:pt x="49" y="1634"/>
                </a:lnTo>
                <a:lnTo>
                  <a:pt x="49" y="1634"/>
                </a:lnTo>
                <a:lnTo>
                  <a:pt x="49" y="1632"/>
                </a:lnTo>
                <a:lnTo>
                  <a:pt x="49" y="1629"/>
                </a:lnTo>
                <a:lnTo>
                  <a:pt x="52" y="1627"/>
                </a:lnTo>
                <a:lnTo>
                  <a:pt x="52" y="1625"/>
                </a:lnTo>
                <a:lnTo>
                  <a:pt x="52" y="1625"/>
                </a:lnTo>
                <a:lnTo>
                  <a:pt x="52" y="1622"/>
                </a:lnTo>
                <a:lnTo>
                  <a:pt x="52" y="1620"/>
                </a:lnTo>
                <a:lnTo>
                  <a:pt x="52" y="1618"/>
                </a:lnTo>
                <a:lnTo>
                  <a:pt x="54" y="1618"/>
                </a:lnTo>
                <a:lnTo>
                  <a:pt x="54" y="1615"/>
                </a:lnTo>
                <a:lnTo>
                  <a:pt x="54" y="1613"/>
                </a:lnTo>
                <a:lnTo>
                  <a:pt x="54" y="1610"/>
                </a:lnTo>
                <a:lnTo>
                  <a:pt x="54" y="1608"/>
                </a:lnTo>
                <a:lnTo>
                  <a:pt x="54" y="1608"/>
                </a:lnTo>
                <a:lnTo>
                  <a:pt x="56" y="1606"/>
                </a:lnTo>
                <a:lnTo>
                  <a:pt x="56" y="1603"/>
                </a:lnTo>
                <a:lnTo>
                  <a:pt x="56" y="1601"/>
                </a:lnTo>
                <a:lnTo>
                  <a:pt x="56" y="1599"/>
                </a:lnTo>
                <a:lnTo>
                  <a:pt x="56" y="1599"/>
                </a:lnTo>
                <a:lnTo>
                  <a:pt x="59" y="1596"/>
                </a:lnTo>
                <a:lnTo>
                  <a:pt x="59" y="1594"/>
                </a:lnTo>
                <a:lnTo>
                  <a:pt x="59" y="1592"/>
                </a:lnTo>
                <a:lnTo>
                  <a:pt x="59" y="1589"/>
                </a:lnTo>
                <a:lnTo>
                  <a:pt x="59" y="1589"/>
                </a:lnTo>
                <a:lnTo>
                  <a:pt x="61" y="1587"/>
                </a:lnTo>
                <a:lnTo>
                  <a:pt x="61" y="1584"/>
                </a:lnTo>
                <a:lnTo>
                  <a:pt x="61" y="1582"/>
                </a:lnTo>
                <a:lnTo>
                  <a:pt x="61" y="1580"/>
                </a:lnTo>
                <a:lnTo>
                  <a:pt x="64" y="1577"/>
                </a:lnTo>
                <a:lnTo>
                  <a:pt x="64" y="1575"/>
                </a:lnTo>
                <a:lnTo>
                  <a:pt x="64" y="1575"/>
                </a:lnTo>
                <a:lnTo>
                  <a:pt x="64" y="1573"/>
                </a:lnTo>
                <a:lnTo>
                  <a:pt x="64" y="1570"/>
                </a:lnTo>
                <a:lnTo>
                  <a:pt x="66" y="1568"/>
                </a:lnTo>
                <a:lnTo>
                  <a:pt x="66" y="1566"/>
                </a:lnTo>
                <a:lnTo>
                  <a:pt x="66" y="1563"/>
                </a:lnTo>
                <a:lnTo>
                  <a:pt x="66" y="1561"/>
                </a:lnTo>
                <a:lnTo>
                  <a:pt x="68" y="1561"/>
                </a:lnTo>
                <a:lnTo>
                  <a:pt x="68" y="1558"/>
                </a:lnTo>
                <a:lnTo>
                  <a:pt x="68" y="1556"/>
                </a:lnTo>
                <a:lnTo>
                  <a:pt x="68" y="1554"/>
                </a:lnTo>
                <a:lnTo>
                  <a:pt x="71" y="1551"/>
                </a:lnTo>
                <a:lnTo>
                  <a:pt x="71" y="1549"/>
                </a:lnTo>
                <a:lnTo>
                  <a:pt x="71" y="1547"/>
                </a:lnTo>
                <a:lnTo>
                  <a:pt x="71" y="1544"/>
                </a:lnTo>
                <a:lnTo>
                  <a:pt x="73" y="1542"/>
                </a:lnTo>
                <a:lnTo>
                  <a:pt x="73" y="1542"/>
                </a:lnTo>
                <a:lnTo>
                  <a:pt x="73" y="1540"/>
                </a:lnTo>
                <a:lnTo>
                  <a:pt x="73" y="1537"/>
                </a:lnTo>
                <a:lnTo>
                  <a:pt x="75" y="1535"/>
                </a:lnTo>
                <a:lnTo>
                  <a:pt x="75" y="1533"/>
                </a:lnTo>
                <a:lnTo>
                  <a:pt x="75" y="1530"/>
                </a:lnTo>
                <a:lnTo>
                  <a:pt x="78" y="1528"/>
                </a:lnTo>
                <a:lnTo>
                  <a:pt x="78" y="1525"/>
                </a:lnTo>
                <a:lnTo>
                  <a:pt x="78" y="1523"/>
                </a:lnTo>
                <a:lnTo>
                  <a:pt x="78" y="1521"/>
                </a:lnTo>
                <a:lnTo>
                  <a:pt x="80" y="1518"/>
                </a:lnTo>
                <a:lnTo>
                  <a:pt x="80" y="1518"/>
                </a:lnTo>
                <a:lnTo>
                  <a:pt x="80" y="1516"/>
                </a:lnTo>
                <a:lnTo>
                  <a:pt x="80" y="1514"/>
                </a:lnTo>
                <a:lnTo>
                  <a:pt x="82" y="1511"/>
                </a:lnTo>
                <a:lnTo>
                  <a:pt x="82" y="1509"/>
                </a:lnTo>
                <a:lnTo>
                  <a:pt x="82" y="1507"/>
                </a:lnTo>
                <a:lnTo>
                  <a:pt x="85" y="1504"/>
                </a:lnTo>
                <a:lnTo>
                  <a:pt x="85" y="1502"/>
                </a:lnTo>
                <a:lnTo>
                  <a:pt x="85" y="1499"/>
                </a:lnTo>
                <a:lnTo>
                  <a:pt x="87" y="1497"/>
                </a:lnTo>
                <a:lnTo>
                  <a:pt x="87" y="1495"/>
                </a:lnTo>
                <a:lnTo>
                  <a:pt x="87" y="1492"/>
                </a:lnTo>
                <a:lnTo>
                  <a:pt x="90" y="1490"/>
                </a:lnTo>
                <a:lnTo>
                  <a:pt x="90" y="1488"/>
                </a:lnTo>
                <a:lnTo>
                  <a:pt x="90" y="1485"/>
                </a:lnTo>
                <a:lnTo>
                  <a:pt x="90" y="1483"/>
                </a:lnTo>
                <a:lnTo>
                  <a:pt x="92" y="1481"/>
                </a:lnTo>
                <a:lnTo>
                  <a:pt x="92" y="1478"/>
                </a:lnTo>
                <a:lnTo>
                  <a:pt x="92" y="1476"/>
                </a:lnTo>
                <a:lnTo>
                  <a:pt x="94" y="1473"/>
                </a:lnTo>
                <a:lnTo>
                  <a:pt x="94" y="1471"/>
                </a:lnTo>
                <a:lnTo>
                  <a:pt x="94" y="1469"/>
                </a:lnTo>
                <a:lnTo>
                  <a:pt x="97" y="1466"/>
                </a:lnTo>
                <a:lnTo>
                  <a:pt x="97" y="1464"/>
                </a:lnTo>
                <a:lnTo>
                  <a:pt x="97" y="1462"/>
                </a:lnTo>
                <a:lnTo>
                  <a:pt x="99" y="1459"/>
                </a:lnTo>
                <a:lnTo>
                  <a:pt x="99" y="1457"/>
                </a:lnTo>
                <a:lnTo>
                  <a:pt x="101" y="1455"/>
                </a:lnTo>
                <a:lnTo>
                  <a:pt x="101" y="1452"/>
                </a:lnTo>
                <a:lnTo>
                  <a:pt x="101" y="1450"/>
                </a:lnTo>
                <a:lnTo>
                  <a:pt x="104" y="1447"/>
                </a:lnTo>
                <a:lnTo>
                  <a:pt x="104" y="1445"/>
                </a:lnTo>
                <a:lnTo>
                  <a:pt x="104" y="1443"/>
                </a:lnTo>
                <a:lnTo>
                  <a:pt x="106" y="1440"/>
                </a:lnTo>
                <a:lnTo>
                  <a:pt x="106" y="1438"/>
                </a:lnTo>
                <a:lnTo>
                  <a:pt x="106" y="1436"/>
                </a:lnTo>
                <a:lnTo>
                  <a:pt x="108" y="1433"/>
                </a:lnTo>
                <a:lnTo>
                  <a:pt x="108" y="1431"/>
                </a:lnTo>
                <a:lnTo>
                  <a:pt x="111" y="1429"/>
                </a:lnTo>
                <a:lnTo>
                  <a:pt x="111" y="1426"/>
                </a:lnTo>
                <a:lnTo>
                  <a:pt x="111" y="1424"/>
                </a:lnTo>
                <a:lnTo>
                  <a:pt x="113" y="1422"/>
                </a:lnTo>
                <a:lnTo>
                  <a:pt x="113" y="1419"/>
                </a:lnTo>
                <a:lnTo>
                  <a:pt x="116" y="1414"/>
                </a:lnTo>
                <a:lnTo>
                  <a:pt x="116" y="1412"/>
                </a:lnTo>
                <a:lnTo>
                  <a:pt x="116" y="1410"/>
                </a:lnTo>
                <a:lnTo>
                  <a:pt x="118" y="1407"/>
                </a:lnTo>
                <a:lnTo>
                  <a:pt x="118" y="1405"/>
                </a:lnTo>
                <a:lnTo>
                  <a:pt x="120" y="1403"/>
                </a:lnTo>
                <a:lnTo>
                  <a:pt x="120" y="1400"/>
                </a:lnTo>
                <a:lnTo>
                  <a:pt x="123" y="1398"/>
                </a:lnTo>
                <a:lnTo>
                  <a:pt x="123" y="1396"/>
                </a:lnTo>
                <a:lnTo>
                  <a:pt x="123" y="1393"/>
                </a:lnTo>
                <a:lnTo>
                  <a:pt x="125" y="1391"/>
                </a:lnTo>
                <a:lnTo>
                  <a:pt x="125" y="1388"/>
                </a:lnTo>
                <a:lnTo>
                  <a:pt x="127" y="1384"/>
                </a:lnTo>
                <a:lnTo>
                  <a:pt x="127" y="1384"/>
                </a:lnTo>
                <a:lnTo>
                  <a:pt x="130" y="1379"/>
                </a:lnTo>
                <a:lnTo>
                  <a:pt x="130" y="1377"/>
                </a:lnTo>
                <a:lnTo>
                  <a:pt x="132" y="1374"/>
                </a:lnTo>
                <a:lnTo>
                  <a:pt x="132" y="1372"/>
                </a:lnTo>
                <a:lnTo>
                  <a:pt x="132" y="1370"/>
                </a:lnTo>
                <a:lnTo>
                  <a:pt x="134" y="1367"/>
                </a:lnTo>
                <a:lnTo>
                  <a:pt x="134" y="1365"/>
                </a:lnTo>
                <a:lnTo>
                  <a:pt x="137" y="1360"/>
                </a:lnTo>
                <a:lnTo>
                  <a:pt x="137" y="1358"/>
                </a:lnTo>
                <a:lnTo>
                  <a:pt x="139" y="1355"/>
                </a:lnTo>
                <a:lnTo>
                  <a:pt x="139" y="1353"/>
                </a:lnTo>
                <a:lnTo>
                  <a:pt x="142" y="1351"/>
                </a:lnTo>
                <a:lnTo>
                  <a:pt x="142" y="1348"/>
                </a:lnTo>
                <a:lnTo>
                  <a:pt x="144" y="1344"/>
                </a:lnTo>
                <a:lnTo>
                  <a:pt x="144" y="1341"/>
                </a:lnTo>
                <a:lnTo>
                  <a:pt x="146" y="1339"/>
                </a:lnTo>
                <a:lnTo>
                  <a:pt x="146" y="1336"/>
                </a:lnTo>
                <a:lnTo>
                  <a:pt x="149" y="1334"/>
                </a:lnTo>
                <a:lnTo>
                  <a:pt x="149" y="1329"/>
                </a:lnTo>
                <a:lnTo>
                  <a:pt x="151" y="1327"/>
                </a:lnTo>
                <a:lnTo>
                  <a:pt x="153" y="1325"/>
                </a:lnTo>
                <a:lnTo>
                  <a:pt x="153" y="1322"/>
                </a:lnTo>
                <a:lnTo>
                  <a:pt x="156" y="1320"/>
                </a:lnTo>
                <a:lnTo>
                  <a:pt x="156" y="1315"/>
                </a:lnTo>
                <a:lnTo>
                  <a:pt x="158" y="1313"/>
                </a:lnTo>
                <a:lnTo>
                  <a:pt x="158" y="1311"/>
                </a:lnTo>
                <a:lnTo>
                  <a:pt x="160" y="1308"/>
                </a:lnTo>
                <a:lnTo>
                  <a:pt x="160" y="1303"/>
                </a:lnTo>
                <a:lnTo>
                  <a:pt x="163" y="1301"/>
                </a:lnTo>
                <a:lnTo>
                  <a:pt x="163" y="1299"/>
                </a:lnTo>
                <a:lnTo>
                  <a:pt x="165" y="1296"/>
                </a:lnTo>
                <a:lnTo>
                  <a:pt x="168" y="1292"/>
                </a:lnTo>
                <a:lnTo>
                  <a:pt x="168" y="1289"/>
                </a:lnTo>
                <a:lnTo>
                  <a:pt x="170" y="1287"/>
                </a:lnTo>
                <a:lnTo>
                  <a:pt x="170" y="1285"/>
                </a:lnTo>
                <a:lnTo>
                  <a:pt x="172" y="1280"/>
                </a:lnTo>
                <a:lnTo>
                  <a:pt x="175" y="1277"/>
                </a:lnTo>
                <a:lnTo>
                  <a:pt x="175" y="1275"/>
                </a:lnTo>
                <a:lnTo>
                  <a:pt x="177" y="1273"/>
                </a:lnTo>
                <a:lnTo>
                  <a:pt x="177" y="1268"/>
                </a:lnTo>
                <a:lnTo>
                  <a:pt x="179" y="1266"/>
                </a:lnTo>
                <a:lnTo>
                  <a:pt x="182" y="1263"/>
                </a:lnTo>
                <a:lnTo>
                  <a:pt x="182" y="1261"/>
                </a:lnTo>
                <a:lnTo>
                  <a:pt x="184" y="1256"/>
                </a:lnTo>
                <a:lnTo>
                  <a:pt x="186" y="1254"/>
                </a:lnTo>
                <a:lnTo>
                  <a:pt x="186" y="1251"/>
                </a:lnTo>
                <a:lnTo>
                  <a:pt x="189" y="1247"/>
                </a:lnTo>
                <a:lnTo>
                  <a:pt x="191" y="1244"/>
                </a:lnTo>
                <a:lnTo>
                  <a:pt x="191" y="1242"/>
                </a:lnTo>
                <a:lnTo>
                  <a:pt x="193" y="1237"/>
                </a:lnTo>
                <a:lnTo>
                  <a:pt x="196" y="1235"/>
                </a:lnTo>
                <a:lnTo>
                  <a:pt x="196" y="1233"/>
                </a:lnTo>
                <a:lnTo>
                  <a:pt x="198" y="1228"/>
                </a:lnTo>
                <a:lnTo>
                  <a:pt x="201" y="1225"/>
                </a:lnTo>
                <a:lnTo>
                  <a:pt x="201" y="1223"/>
                </a:lnTo>
                <a:lnTo>
                  <a:pt x="203" y="1218"/>
                </a:lnTo>
                <a:lnTo>
                  <a:pt x="205" y="1216"/>
                </a:lnTo>
                <a:lnTo>
                  <a:pt x="208" y="1214"/>
                </a:lnTo>
                <a:lnTo>
                  <a:pt x="208" y="1209"/>
                </a:lnTo>
                <a:lnTo>
                  <a:pt x="210" y="1207"/>
                </a:lnTo>
                <a:lnTo>
                  <a:pt x="212" y="1204"/>
                </a:lnTo>
                <a:moveTo>
                  <a:pt x="0" y="1991"/>
                </a:moveTo>
                <a:lnTo>
                  <a:pt x="0" y="1981"/>
                </a:lnTo>
                <a:lnTo>
                  <a:pt x="0" y="1981"/>
                </a:lnTo>
                <a:lnTo>
                  <a:pt x="0" y="1974"/>
                </a:lnTo>
                <a:lnTo>
                  <a:pt x="0" y="1974"/>
                </a:lnTo>
                <a:lnTo>
                  <a:pt x="0" y="1965"/>
                </a:lnTo>
                <a:lnTo>
                  <a:pt x="2" y="1965"/>
                </a:lnTo>
                <a:lnTo>
                  <a:pt x="2" y="1958"/>
                </a:lnTo>
                <a:lnTo>
                  <a:pt x="2" y="1958"/>
                </a:lnTo>
                <a:lnTo>
                  <a:pt x="2" y="1951"/>
                </a:lnTo>
                <a:lnTo>
                  <a:pt x="2" y="1951"/>
                </a:lnTo>
                <a:lnTo>
                  <a:pt x="2" y="1946"/>
                </a:lnTo>
                <a:lnTo>
                  <a:pt x="2" y="1946"/>
                </a:lnTo>
                <a:lnTo>
                  <a:pt x="2" y="1941"/>
                </a:lnTo>
                <a:lnTo>
                  <a:pt x="2" y="1939"/>
                </a:lnTo>
                <a:lnTo>
                  <a:pt x="2" y="1934"/>
                </a:lnTo>
                <a:lnTo>
                  <a:pt x="5" y="1934"/>
                </a:lnTo>
                <a:lnTo>
                  <a:pt x="5" y="1929"/>
                </a:lnTo>
                <a:lnTo>
                  <a:pt x="5" y="1929"/>
                </a:lnTo>
                <a:lnTo>
                  <a:pt x="5" y="1925"/>
                </a:lnTo>
                <a:lnTo>
                  <a:pt x="5" y="1922"/>
                </a:lnTo>
                <a:lnTo>
                  <a:pt x="5" y="1917"/>
                </a:lnTo>
                <a:lnTo>
                  <a:pt x="5" y="1917"/>
                </a:lnTo>
                <a:lnTo>
                  <a:pt x="5" y="1913"/>
                </a:lnTo>
                <a:lnTo>
                  <a:pt x="5" y="1913"/>
                </a:lnTo>
                <a:lnTo>
                  <a:pt x="5" y="1908"/>
                </a:lnTo>
                <a:lnTo>
                  <a:pt x="7" y="1908"/>
                </a:lnTo>
                <a:lnTo>
                  <a:pt x="7" y="1903"/>
                </a:lnTo>
                <a:lnTo>
                  <a:pt x="7" y="1903"/>
                </a:lnTo>
                <a:lnTo>
                  <a:pt x="7" y="1899"/>
                </a:lnTo>
                <a:lnTo>
                  <a:pt x="7" y="1899"/>
                </a:lnTo>
                <a:lnTo>
                  <a:pt x="7" y="1894"/>
                </a:lnTo>
                <a:lnTo>
                  <a:pt x="7" y="1894"/>
                </a:lnTo>
                <a:lnTo>
                  <a:pt x="7" y="1892"/>
                </a:lnTo>
                <a:lnTo>
                  <a:pt x="7" y="1889"/>
                </a:lnTo>
                <a:lnTo>
                  <a:pt x="7" y="1887"/>
                </a:lnTo>
                <a:lnTo>
                  <a:pt x="9" y="1884"/>
                </a:lnTo>
                <a:lnTo>
                  <a:pt x="9" y="1882"/>
                </a:lnTo>
                <a:lnTo>
                  <a:pt x="9" y="1882"/>
                </a:lnTo>
                <a:lnTo>
                  <a:pt x="9" y="1877"/>
                </a:lnTo>
                <a:lnTo>
                  <a:pt x="9" y="1877"/>
                </a:lnTo>
                <a:lnTo>
                  <a:pt x="9" y="1873"/>
                </a:lnTo>
                <a:lnTo>
                  <a:pt x="9" y="1873"/>
                </a:lnTo>
                <a:lnTo>
                  <a:pt x="9" y="1870"/>
                </a:lnTo>
                <a:lnTo>
                  <a:pt x="9" y="1868"/>
                </a:lnTo>
                <a:lnTo>
                  <a:pt x="9" y="1866"/>
                </a:lnTo>
                <a:lnTo>
                  <a:pt x="12" y="1866"/>
                </a:lnTo>
                <a:lnTo>
                  <a:pt x="12" y="1861"/>
                </a:lnTo>
                <a:lnTo>
                  <a:pt x="12" y="1861"/>
                </a:lnTo>
                <a:lnTo>
                  <a:pt x="12" y="1856"/>
                </a:lnTo>
                <a:lnTo>
                  <a:pt x="12" y="1856"/>
                </a:lnTo>
                <a:lnTo>
                  <a:pt x="12" y="1854"/>
                </a:lnTo>
                <a:lnTo>
                  <a:pt x="12" y="1854"/>
                </a:lnTo>
                <a:lnTo>
                  <a:pt x="12" y="1849"/>
                </a:lnTo>
                <a:lnTo>
                  <a:pt x="12" y="1849"/>
                </a:lnTo>
                <a:lnTo>
                  <a:pt x="12" y="1847"/>
                </a:lnTo>
                <a:lnTo>
                  <a:pt x="14" y="1844"/>
                </a:lnTo>
                <a:lnTo>
                  <a:pt x="14" y="1842"/>
                </a:lnTo>
                <a:lnTo>
                  <a:pt x="14" y="1842"/>
                </a:lnTo>
                <a:lnTo>
                  <a:pt x="14" y="1840"/>
                </a:lnTo>
                <a:lnTo>
                  <a:pt x="14" y="1837"/>
                </a:lnTo>
                <a:lnTo>
                  <a:pt x="14" y="1835"/>
                </a:lnTo>
                <a:lnTo>
                  <a:pt x="14" y="1835"/>
                </a:lnTo>
                <a:lnTo>
                  <a:pt x="14" y="1830"/>
                </a:lnTo>
              </a:path>
            </a:pathLst>
          </a:custGeom>
          <a:noFill/>
          <a:ln w="25400" cap="flat">
            <a:solidFill>
              <a:srgbClr val="CB320B"/>
            </a:solidFill>
            <a:prstDash val="solid"/>
            <a:round/>
            <a:headEnd/>
            <a:tailEnd/>
          </a:ln>
        </p:spPr>
        <p:txBody>
          <a:bodyPr/>
          <a:lstStyle/>
          <a:p>
            <a:endParaRPr lang="de-DE">
              <a:latin typeface="+mn-lt"/>
            </a:endParaRPr>
          </a:p>
        </p:txBody>
      </p:sp>
      <p:sp>
        <p:nvSpPr>
          <p:cNvPr id="32" name="Freeform 30553"/>
          <p:cNvSpPr>
            <a:spLocks/>
          </p:cNvSpPr>
          <p:nvPr/>
        </p:nvSpPr>
        <p:spPr bwMode="auto">
          <a:xfrm>
            <a:off x="6411949" y="1783823"/>
            <a:ext cx="708025" cy="557212"/>
          </a:xfrm>
          <a:custGeom>
            <a:avLst/>
            <a:gdLst/>
            <a:ahLst/>
            <a:cxnLst>
              <a:cxn ang="0">
                <a:pos x="4" y="378"/>
              </a:cxn>
              <a:cxn ang="0">
                <a:pos x="14" y="371"/>
              </a:cxn>
              <a:cxn ang="0">
                <a:pos x="21" y="366"/>
              </a:cxn>
              <a:cxn ang="0">
                <a:pos x="30" y="361"/>
              </a:cxn>
              <a:cxn ang="0">
                <a:pos x="37" y="352"/>
              </a:cxn>
              <a:cxn ang="0">
                <a:pos x="47" y="345"/>
              </a:cxn>
              <a:cxn ang="0">
                <a:pos x="54" y="337"/>
              </a:cxn>
              <a:cxn ang="0">
                <a:pos x="63" y="330"/>
              </a:cxn>
              <a:cxn ang="0">
                <a:pos x="71" y="326"/>
              </a:cxn>
              <a:cxn ang="0">
                <a:pos x="80" y="321"/>
              </a:cxn>
              <a:cxn ang="0">
                <a:pos x="87" y="316"/>
              </a:cxn>
              <a:cxn ang="0">
                <a:pos x="96" y="311"/>
              </a:cxn>
              <a:cxn ang="0">
                <a:pos x="104" y="307"/>
              </a:cxn>
              <a:cxn ang="0">
                <a:pos x="113" y="300"/>
              </a:cxn>
              <a:cxn ang="0">
                <a:pos x="120" y="293"/>
              </a:cxn>
              <a:cxn ang="0">
                <a:pos x="130" y="283"/>
              </a:cxn>
              <a:cxn ang="0">
                <a:pos x="137" y="274"/>
              </a:cxn>
              <a:cxn ang="0">
                <a:pos x="146" y="267"/>
              </a:cxn>
              <a:cxn ang="0">
                <a:pos x="153" y="260"/>
              </a:cxn>
              <a:cxn ang="0">
                <a:pos x="163" y="252"/>
              </a:cxn>
              <a:cxn ang="0">
                <a:pos x="170" y="248"/>
              </a:cxn>
              <a:cxn ang="0">
                <a:pos x="179" y="241"/>
              </a:cxn>
              <a:cxn ang="0">
                <a:pos x="186" y="236"/>
              </a:cxn>
              <a:cxn ang="0">
                <a:pos x="196" y="231"/>
              </a:cxn>
              <a:cxn ang="0">
                <a:pos x="203" y="224"/>
              </a:cxn>
              <a:cxn ang="0">
                <a:pos x="212" y="219"/>
              </a:cxn>
              <a:cxn ang="0">
                <a:pos x="219" y="212"/>
              </a:cxn>
              <a:cxn ang="0">
                <a:pos x="229" y="208"/>
              </a:cxn>
              <a:cxn ang="0">
                <a:pos x="236" y="200"/>
              </a:cxn>
              <a:cxn ang="0">
                <a:pos x="245" y="196"/>
              </a:cxn>
              <a:cxn ang="0">
                <a:pos x="252" y="191"/>
              </a:cxn>
              <a:cxn ang="0">
                <a:pos x="262" y="184"/>
              </a:cxn>
              <a:cxn ang="0">
                <a:pos x="269" y="177"/>
              </a:cxn>
              <a:cxn ang="0">
                <a:pos x="278" y="167"/>
              </a:cxn>
              <a:cxn ang="0">
                <a:pos x="285" y="160"/>
              </a:cxn>
              <a:cxn ang="0">
                <a:pos x="295" y="153"/>
              </a:cxn>
              <a:cxn ang="0">
                <a:pos x="302" y="146"/>
              </a:cxn>
              <a:cxn ang="0">
                <a:pos x="311" y="141"/>
              </a:cxn>
              <a:cxn ang="0">
                <a:pos x="319" y="134"/>
              </a:cxn>
              <a:cxn ang="0">
                <a:pos x="328" y="130"/>
              </a:cxn>
              <a:cxn ang="0">
                <a:pos x="335" y="123"/>
              </a:cxn>
              <a:cxn ang="0">
                <a:pos x="345" y="118"/>
              </a:cxn>
              <a:cxn ang="0">
                <a:pos x="352" y="111"/>
              </a:cxn>
              <a:cxn ang="0">
                <a:pos x="361" y="106"/>
              </a:cxn>
              <a:cxn ang="0">
                <a:pos x="368" y="97"/>
              </a:cxn>
              <a:cxn ang="0">
                <a:pos x="375" y="89"/>
              </a:cxn>
              <a:cxn ang="0">
                <a:pos x="385" y="80"/>
              </a:cxn>
              <a:cxn ang="0">
                <a:pos x="392" y="73"/>
              </a:cxn>
              <a:cxn ang="0">
                <a:pos x="401" y="66"/>
              </a:cxn>
              <a:cxn ang="0">
                <a:pos x="408" y="61"/>
              </a:cxn>
              <a:cxn ang="0">
                <a:pos x="418" y="56"/>
              </a:cxn>
              <a:cxn ang="0">
                <a:pos x="425" y="49"/>
              </a:cxn>
              <a:cxn ang="0">
                <a:pos x="434" y="45"/>
              </a:cxn>
              <a:cxn ang="0">
                <a:pos x="441" y="38"/>
              </a:cxn>
              <a:cxn ang="0">
                <a:pos x="451" y="30"/>
              </a:cxn>
              <a:cxn ang="0">
                <a:pos x="458" y="23"/>
              </a:cxn>
              <a:cxn ang="0">
                <a:pos x="467" y="14"/>
              </a:cxn>
              <a:cxn ang="0">
                <a:pos x="474" y="9"/>
              </a:cxn>
              <a:cxn ang="0">
                <a:pos x="484" y="2"/>
              </a:cxn>
              <a:cxn ang="0">
                <a:pos x="491" y="0"/>
              </a:cxn>
            </a:cxnLst>
            <a:rect l="0" t="0" r="r" b="b"/>
            <a:pathLst>
              <a:path w="491" h="382">
                <a:moveTo>
                  <a:pt x="0" y="382"/>
                </a:moveTo>
                <a:lnTo>
                  <a:pt x="0" y="380"/>
                </a:lnTo>
                <a:lnTo>
                  <a:pt x="2" y="380"/>
                </a:lnTo>
                <a:lnTo>
                  <a:pt x="4" y="378"/>
                </a:lnTo>
                <a:lnTo>
                  <a:pt x="4" y="378"/>
                </a:lnTo>
                <a:lnTo>
                  <a:pt x="7" y="375"/>
                </a:lnTo>
                <a:lnTo>
                  <a:pt x="9" y="375"/>
                </a:lnTo>
                <a:lnTo>
                  <a:pt x="9" y="373"/>
                </a:lnTo>
                <a:lnTo>
                  <a:pt x="11" y="373"/>
                </a:lnTo>
                <a:lnTo>
                  <a:pt x="14" y="371"/>
                </a:lnTo>
                <a:lnTo>
                  <a:pt x="16" y="371"/>
                </a:lnTo>
                <a:lnTo>
                  <a:pt x="16" y="368"/>
                </a:lnTo>
                <a:lnTo>
                  <a:pt x="19" y="368"/>
                </a:lnTo>
                <a:lnTo>
                  <a:pt x="21" y="368"/>
                </a:lnTo>
                <a:lnTo>
                  <a:pt x="21" y="366"/>
                </a:lnTo>
                <a:lnTo>
                  <a:pt x="23" y="366"/>
                </a:lnTo>
                <a:lnTo>
                  <a:pt x="26" y="363"/>
                </a:lnTo>
                <a:lnTo>
                  <a:pt x="26" y="363"/>
                </a:lnTo>
                <a:lnTo>
                  <a:pt x="28" y="361"/>
                </a:lnTo>
                <a:lnTo>
                  <a:pt x="30" y="361"/>
                </a:lnTo>
                <a:lnTo>
                  <a:pt x="33" y="359"/>
                </a:lnTo>
                <a:lnTo>
                  <a:pt x="33" y="356"/>
                </a:lnTo>
                <a:lnTo>
                  <a:pt x="35" y="356"/>
                </a:lnTo>
                <a:lnTo>
                  <a:pt x="37" y="354"/>
                </a:lnTo>
                <a:lnTo>
                  <a:pt x="37" y="352"/>
                </a:lnTo>
                <a:lnTo>
                  <a:pt x="40" y="352"/>
                </a:lnTo>
                <a:lnTo>
                  <a:pt x="42" y="349"/>
                </a:lnTo>
                <a:lnTo>
                  <a:pt x="42" y="347"/>
                </a:lnTo>
                <a:lnTo>
                  <a:pt x="45" y="347"/>
                </a:lnTo>
                <a:lnTo>
                  <a:pt x="47" y="345"/>
                </a:lnTo>
                <a:lnTo>
                  <a:pt x="49" y="342"/>
                </a:lnTo>
                <a:lnTo>
                  <a:pt x="49" y="342"/>
                </a:lnTo>
                <a:lnTo>
                  <a:pt x="52" y="340"/>
                </a:lnTo>
                <a:lnTo>
                  <a:pt x="52" y="337"/>
                </a:lnTo>
                <a:lnTo>
                  <a:pt x="54" y="337"/>
                </a:lnTo>
                <a:lnTo>
                  <a:pt x="56" y="335"/>
                </a:lnTo>
                <a:lnTo>
                  <a:pt x="59" y="335"/>
                </a:lnTo>
                <a:lnTo>
                  <a:pt x="59" y="333"/>
                </a:lnTo>
                <a:lnTo>
                  <a:pt x="61" y="333"/>
                </a:lnTo>
                <a:lnTo>
                  <a:pt x="63" y="330"/>
                </a:lnTo>
                <a:lnTo>
                  <a:pt x="63" y="330"/>
                </a:lnTo>
                <a:lnTo>
                  <a:pt x="66" y="328"/>
                </a:lnTo>
                <a:lnTo>
                  <a:pt x="68" y="328"/>
                </a:lnTo>
                <a:lnTo>
                  <a:pt x="71" y="326"/>
                </a:lnTo>
                <a:lnTo>
                  <a:pt x="71" y="326"/>
                </a:lnTo>
                <a:lnTo>
                  <a:pt x="73" y="323"/>
                </a:lnTo>
                <a:lnTo>
                  <a:pt x="75" y="323"/>
                </a:lnTo>
                <a:lnTo>
                  <a:pt x="75" y="323"/>
                </a:lnTo>
                <a:lnTo>
                  <a:pt x="78" y="321"/>
                </a:lnTo>
                <a:lnTo>
                  <a:pt x="80" y="321"/>
                </a:lnTo>
                <a:lnTo>
                  <a:pt x="80" y="321"/>
                </a:lnTo>
                <a:lnTo>
                  <a:pt x="82" y="319"/>
                </a:lnTo>
                <a:lnTo>
                  <a:pt x="85" y="319"/>
                </a:lnTo>
                <a:lnTo>
                  <a:pt x="87" y="319"/>
                </a:lnTo>
                <a:lnTo>
                  <a:pt x="87" y="316"/>
                </a:lnTo>
                <a:lnTo>
                  <a:pt x="89" y="316"/>
                </a:lnTo>
                <a:lnTo>
                  <a:pt x="92" y="314"/>
                </a:lnTo>
                <a:lnTo>
                  <a:pt x="92" y="314"/>
                </a:lnTo>
                <a:lnTo>
                  <a:pt x="94" y="314"/>
                </a:lnTo>
                <a:lnTo>
                  <a:pt x="96" y="311"/>
                </a:lnTo>
                <a:lnTo>
                  <a:pt x="96" y="311"/>
                </a:lnTo>
                <a:lnTo>
                  <a:pt x="99" y="309"/>
                </a:lnTo>
                <a:lnTo>
                  <a:pt x="101" y="309"/>
                </a:lnTo>
                <a:lnTo>
                  <a:pt x="104" y="307"/>
                </a:lnTo>
                <a:lnTo>
                  <a:pt x="104" y="307"/>
                </a:lnTo>
                <a:lnTo>
                  <a:pt x="106" y="304"/>
                </a:lnTo>
                <a:lnTo>
                  <a:pt x="108" y="304"/>
                </a:lnTo>
                <a:lnTo>
                  <a:pt x="108" y="302"/>
                </a:lnTo>
                <a:lnTo>
                  <a:pt x="111" y="302"/>
                </a:lnTo>
                <a:lnTo>
                  <a:pt x="113" y="300"/>
                </a:lnTo>
                <a:lnTo>
                  <a:pt x="113" y="297"/>
                </a:lnTo>
                <a:lnTo>
                  <a:pt x="115" y="297"/>
                </a:lnTo>
                <a:lnTo>
                  <a:pt x="118" y="295"/>
                </a:lnTo>
                <a:lnTo>
                  <a:pt x="120" y="293"/>
                </a:lnTo>
                <a:lnTo>
                  <a:pt x="120" y="293"/>
                </a:lnTo>
                <a:lnTo>
                  <a:pt x="122" y="290"/>
                </a:lnTo>
                <a:lnTo>
                  <a:pt x="125" y="288"/>
                </a:lnTo>
                <a:lnTo>
                  <a:pt x="125" y="288"/>
                </a:lnTo>
                <a:lnTo>
                  <a:pt x="127" y="285"/>
                </a:lnTo>
                <a:lnTo>
                  <a:pt x="130" y="283"/>
                </a:lnTo>
                <a:lnTo>
                  <a:pt x="130" y="281"/>
                </a:lnTo>
                <a:lnTo>
                  <a:pt x="132" y="281"/>
                </a:lnTo>
                <a:lnTo>
                  <a:pt x="134" y="278"/>
                </a:lnTo>
                <a:lnTo>
                  <a:pt x="137" y="276"/>
                </a:lnTo>
                <a:lnTo>
                  <a:pt x="137" y="274"/>
                </a:lnTo>
                <a:lnTo>
                  <a:pt x="139" y="274"/>
                </a:lnTo>
                <a:lnTo>
                  <a:pt x="141" y="271"/>
                </a:lnTo>
                <a:lnTo>
                  <a:pt x="141" y="269"/>
                </a:lnTo>
                <a:lnTo>
                  <a:pt x="144" y="269"/>
                </a:lnTo>
                <a:lnTo>
                  <a:pt x="146" y="267"/>
                </a:lnTo>
                <a:lnTo>
                  <a:pt x="146" y="264"/>
                </a:lnTo>
                <a:lnTo>
                  <a:pt x="148" y="264"/>
                </a:lnTo>
                <a:lnTo>
                  <a:pt x="151" y="262"/>
                </a:lnTo>
                <a:lnTo>
                  <a:pt x="153" y="260"/>
                </a:lnTo>
                <a:lnTo>
                  <a:pt x="153" y="260"/>
                </a:lnTo>
                <a:lnTo>
                  <a:pt x="156" y="257"/>
                </a:lnTo>
                <a:lnTo>
                  <a:pt x="158" y="257"/>
                </a:lnTo>
                <a:lnTo>
                  <a:pt x="158" y="255"/>
                </a:lnTo>
                <a:lnTo>
                  <a:pt x="160" y="255"/>
                </a:lnTo>
                <a:lnTo>
                  <a:pt x="163" y="252"/>
                </a:lnTo>
                <a:lnTo>
                  <a:pt x="163" y="252"/>
                </a:lnTo>
                <a:lnTo>
                  <a:pt x="165" y="250"/>
                </a:lnTo>
                <a:lnTo>
                  <a:pt x="167" y="250"/>
                </a:lnTo>
                <a:lnTo>
                  <a:pt x="167" y="248"/>
                </a:lnTo>
                <a:lnTo>
                  <a:pt x="170" y="248"/>
                </a:lnTo>
                <a:lnTo>
                  <a:pt x="172" y="245"/>
                </a:lnTo>
                <a:lnTo>
                  <a:pt x="174" y="245"/>
                </a:lnTo>
                <a:lnTo>
                  <a:pt x="174" y="243"/>
                </a:lnTo>
                <a:lnTo>
                  <a:pt x="177" y="243"/>
                </a:lnTo>
                <a:lnTo>
                  <a:pt x="179" y="241"/>
                </a:lnTo>
                <a:lnTo>
                  <a:pt x="179" y="241"/>
                </a:lnTo>
                <a:lnTo>
                  <a:pt x="182" y="238"/>
                </a:lnTo>
                <a:lnTo>
                  <a:pt x="184" y="238"/>
                </a:lnTo>
                <a:lnTo>
                  <a:pt x="184" y="238"/>
                </a:lnTo>
                <a:lnTo>
                  <a:pt x="186" y="236"/>
                </a:lnTo>
                <a:lnTo>
                  <a:pt x="189" y="236"/>
                </a:lnTo>
                <a:lnTo>
                  <a:pt x="191" y="234"/>
                </a:lnTo>
                <a:lnTo>
                  <a:pt x="191" y="234"/>
                </a:lnTo>
                <a:lnTo>
                  <a:pt x="193" y="231"/>
                </a:lnTo>
                <a:lnTo>
                  <a:pt x="196" y="231"/>
                </a:lnTo>
                <a:lnTo>
                  <a:pt x="196" y="229"/>
                </a:lnTo>
                <a:lnTo>
                  <a:pt x="198" y="229"/>
                </a:lnTo>
                <a:lnTo>
                  <a:pt x="200" y="226"/>
                </a:lnTo>
                <a:lnTo>
                  <a:pt x="200" y="226"/>
                </a:lnTo>
                <a:lnTo>
                  <a:pt x="203" y="224"/>
                </a:lnTo>
                <a:lnTo>
                  <a:pt x="205" y="224"/>
                </a:lnTo>
                <a:lnTo>
                  <a:pt x="208" y="222"/>
                </a:lnTo>
                <a:lnTo>
                  <a:pt x="208" y="222"/>
                </a:lnTo>
                <a:lnTo>
                  <a:pt x="210" y="219"/>
                </a:lnTo>
                <a:lnTo>
                  <a:pt x="212" y="219"/>
                </a:lnTo>
                <a:lnTo>
                  <a:pt x="212" y="217"/>
                </a:lnTo>
                <a:lnTo>
                  <a:pt x="215" y="217"/>
                </a:lnTo>
                <a:lnTo>
                  <a:pt x="217" y="215"/>
                </a:lnTo>
                <a:lnTo>
                  <a:pt x="217" y="215"/>
                </a:lnTo>
                <a:lnTo>
                  <a:pt x="219" y="212"/>
                </a:lnTo>
                <a:lnTo>
                  <a:pt x="222" y="212"/>
                </a:lnTo>
                <a:lnTo>
                  <a:pt x="224" y="210"/>
                </a:lnTo>
                <a:lnTo>
                  <a:pt x="224" y="210"/>
                </a:lnTo>
                <a:lnTo>
                  <a:pt x="226" y="208"/>
                </a:lnTo>
                <a:lnTo>
                  <a:pt x="229" y="208"/>
                </a:lnTo>
                <a:lnTo>
                  <a:pt x="229" y="205"/>
                </a:lnTo>
                <a:lnTo>
                  <a:pt x="231" y="205"/>
                </a:lnTo>
                <a:lnTo>
                  <a:pt x="234" y="203"/>
                </a:lnTo>
                <a:lnTo>
                  <a:pt x="234" y="203"/>
                </a:lnTo>
                <a:lnTo>
                  <a:pt x="236" y="200"/>
                </a:lnTo>
                <a:lnTo>
                  <a:pt x="238" y="200"/>
                </a:lnTo>
                <a:lnTo>
                  <a:pt x="241" y="200"/>
                </a:lnTo>
                <a:lnTo>
                  <a:pt x="241" y="198"/>
                </a:lnTo>
                <a:lnTo>
                  <a:pt x="243" y="198"/>
                </a:lnTo>
                <a:lnTo>
                  <a:pt x="245" y="196"/>
                </a:lnTo>
                <a:lnTo>
                  <a:pt x="245" y="196"/>
                </a:lnTo>
                <a:lnTo>
                  <a:pt x="248" y="193"/>
                </a:lnTo>
                <a:lnTo>
                  <a:pt x="250" y="193"/>
                </a:lnTo>
                <a:lnTo>
                  <a:pt x="250" y="191"/>
                </a:lnTo>
                <a:lnTo>
                  <a:pt x="252" y="191"/>
                </a:lnTo>
                <a:lnTo>
                  <a:pt x="255" y="189"/>
                </a:lnTo>
                <a:lnTo>
                  <a:pt x="257" y="189"/>
                </a:lnTo>
                <a:lnTo>
                  <a:pt x="257" y="186"/>
                </a:lnTo>
                <a:lnTo>
                  <a:pt x="259" y="184"/>
                </a:lnTo>
                <a:lnTo>
                  <a:pt x="262" y="184"/>
                </a:lnTo>
                <a:lnTo>
                  <a:pt x="262" y="182"/>
                </a:lnTo>
                <a:lnTo>
                  <a:pt x="264" y="182"/>
                </a:lnTo>
                <a:lnTo>
                  <a:pt x="267" y="179"/>
                </a:lnTo>
                <a:lnTo>
                  <a:pt x="267" y="177"/>
                </a:lnTo>
                <a:lnTo>
                  <a:pt x="269" y="177"/>
                </a:lnTo>
                <a:lnTo>
                  <a:pt x="271" y="174"/>
                </a:lnTo>
                <a:lnTo>
                  <a:pt x="271" y="172"/>
                </a:lnTo>
                <a:lnTo>
                  <a:pt x="274" y="172"/>
                </a:lnTo>
                <a:lnTo>
                  <a:pt x="276" y="170"/>
                </a:lnTo>
                <a:lnTo>
                  <a:pt x="278" y="167"/>
                </a:lnTo>
                <a:lnTo>
                  <a:pt x="278" y="167"/>
                </a:lnTo>
                <a:lnTo>
                  <a:pt x="281" y="165"/>
                </a:lnTo>
                <a:lnTo>
                  <a:pt x="283" y="163"/>
                </a:lnTo>
                <a:lnTo>
                  <a:pt x="283" y="163"/>
                </a:lnTo>
                <a:lnTo>
                  <a:pt x="285" y="160"/>
                </a:lnTo>
                <a:lnTo>
                  <a:pt x="288" y="160"/>
                </a:lnTo>
                <a:lnTo>
                  <a:pt x="288" y="158"/>
                </a:lnTo>
                <a:lnTo>
                  <a:pt x="290" y="156"/>
                </a:lnTo>
                <a:lnTo>
                  <a:pt x="293" y="156"/>
                </a:lnTo>
                <a:lnTo>
                  <a:pt x="295" y="153"/>
                </a:lnTo>
                <a:lnTo>
                  <a:pt x="295" y="153"/>
                </a:lnTo>
                <a:lnTo>
                  <a:pt x="297" y="151"/>
                </a:lnTo>
                <a:lnTo>
                  <a:pt x="300" y="149"/>
                </a:lnTo>
                <a:lnTo>
                  <a:pt x="300" y="149"/>
                </a:lnTo>
                <a:lnTo>
                  <a:pt x="302" y="146"/>
                </a:lnTo>
                <a:lnTo>
                  <a:pt x="304" y="146"/>
                </a:lnTo>
                <a:lnTo>
                  <a:pt x="304" y="144"/>
                </a:lnTo>
                <a:lnTo>
                  <a:pt x="307" y="144"/>
                </a:lnTo>
                <a:lnTo>
                  <a:pt x="309" y="141"/>
                </a:lnTo>
                <a:lnTo>
                  <a:pt x="311" y="141"/>
                </a:lnTo>
                <a:lnTo>
                  <a:pt x="311" y="139"/>
                </a:lnTo>
                <a:lnTo>
                  <a:pt x="314" y="139"/>
                </a:lnTo>
                <a:lnTo>
                  <a:pt x="316" y="137"/>
                </a:lnTo>
                <a:lnTo>
                  <a:pt x="316" y="137"/>
                </a:lnTo>
                <a:lnTo>
                  <a:pt x="319" y="134"/>
                </a:lnTo>
                <a:lnTo>
                  <a:pt x="321" y="134"/>
                </a:lnTo>
                <a:lnTo>
                  <a:pt x="321" y="132"/>
                </a:lnTo>
                <a:lnTo>
                  <a:pt x="323" y="132"/>
                </a:lnTo>
                <a:lnTo>
                  <a:pt x="326" y="130"/>
                </a:lnTo>
                <a:lnTo>
                  <a:pt x="328" y="130"/>
                </a:lnTo>
                <a:lnTo>
                  <a:pt x="328" y="127"/>
                </a:lnTo>
                <a:lnTo>
                  <a:pt x="330" y="127"/>
                </a:lnTo>
                <a:lnTo>
                  <a:pt x="333" y="125"/>
                </a:lnTo>
                <a:lnTo>
                  <a:pt x="333" y="125"/>
                </a:lnTo>
                <a:lnTo>
                  <a:pt x="335" y="123"/>
                </a:lnTo>
                <a:lnTo>
                  <a:pt x="337" y="123"/>
                </a:lnTo>
                <a:lnTo>
                  <a:pt x="337" y="123"/>
                </a:lnTo>
                <a:lnTo>
                  <a:pt x="340" y="120"/>
                </a:lnTo>
                <a:lnTo>
                  <a:pt x="342" y="120"/>
                </a:lnTo>
                <a:lnTo>
                  <a:pt x="345" y="118"/>
                </a:lnTo>
                <a:lnTo>
                  <a:pt x="345" y="118"/>
                </a:lnTo>
                <a:lnTo>
                  <a:pt x="347" y="115"/>
                </a:lnTo>
                <a:lnTo>
                  <a:pt x="349" y="115"/>
                </a:lnTo>
                <a:lnTo>
                  <a:pt x="349" y="113"/>
                </a:lnTo>
                <a:lnTo>
                  <a:pt x="352" y="111"/>
                </a:lnTo>
                <a:lnTo>
                  <a:pt x="354" y="111"/>
                </a:lnTo>
                <a:lnTo>
                  <a:pt x="354" y="108"/>
                </a:lnTo>
                <a:lnTo>
                  <a:pt x="356" y="108"/>
                </a:lnTo>
                <a:lnTo>
                  <a:pt x="359" y="106"/>
                </a:lnTo>
                <a:lnTo>
                  <a:pt x="361" y="106"/>
                </a:lnTo>
                <a:lnTo>
                  <a:pt x="361" y="104"/>
                </a:lnTo>
                <a:lnTo>
                  <a:pt x="363" y="101"/>
                </a:lnTo>
                <a:lnTo>
                  <a:pt x="366" y="101"/>
                </a:lnTo>
                <a:lnTo>
                  <a:pt x="366" y="99"/>
                </a:lnTo>
                <a:lnTo>
                  <a:pt x="368" y="97"/>
                </a:lnTo>
                <a:lnTo>
                  <a:pt x="371" y="97"/>
                </a:lnTo>
                <a:lnTo>
                  <a:pt x="371" y="94"/>
                </a:lnTo>
                <a:lnTo>
                  <a:pt x="373" y="92"/>
                </a:lnTo>
                <a:lnTo>
                  <a:pt x="375" y="92"/>
                </a:lnTo>
                <a:lnTo>
                  <a:pt x="375" y="89"/>
                </a:lnTo>
                <a:lnTo>
                  <a:pt x="378" y="87"/>
                </a:lnTo>
                <a:lnTo>
                  <a:pt x="380" y="85"/>
                </a:lnTo>
                <a:lnTo>
                  <a:pt x="380" y="85"/>
                </a:lnTo>
                <a:lnTo>
                  <a:pt x="382" y="82"/>
                </a:lnTo>
                <a:lnTo>
                  <a:pt x="385" y="80"/>
                </a:lnTo>
                <a:lnTo>
                  <a:pt x="387" y="80"/>
                </a:lnTo>
                <a:lnTo>
                  <a:pt x="387" y="78"/>
                </a:lnTo>
                <a:lnTo>
                  <a:pt x="389" y="75"/>
                </a:lnTo>
                <a:lnTo>
                  <a:pt x="392" y="75"/>
                </a:lnTo>
                <a:lnTo>
                  <a:pt x="392" y="73"/>
                </a:lnTo>
                <a:lnTo>
                  <a:pt x="394" y="73"/>
                </a:lnTo>
                <a:lnTo>
                  <a:pt x="397" y="71"/>
                </a:lnTo>
                <a:lnTo>
                  <a:pt x="399" y="68"/>
                </a:lnTo>
                <a:lnTo>
                  <a:pt x="399" y="68"/>
                </a:lnTo>
                <a:lnTo>
                  <a:pt x="401" y="66"/>
                </a:lnTo>
                <a:lnTo>
                  <a:pt x="404" y="66"/>
                </a:lnTo>
                <a:lnTo>
                  <a:pt x="404" y="63"/>
                </a:lnTo>
                <a:lnTo>
                  <a:pt x="406" y="63"/>
                </a:lnTo>
                <a:lnTo>
                  <a:pt x="408" y="61"/>
                </a:lnTo>
                <a:lnTo>
                  <a:pt x="408" y="61"/>
                </a:lnTo>
                <a:lnTo>
                  <a:pt x="411" y="59"/>
                </a:lnTo>
                <a:lnTo>
                  <a:pt x="413" y="59"/>
                </a:lnTo>
                <a:lnTo>
                  <a:pt x="415" y="59"/>
                </a:lnTo>
                <a:lnTo>
                  <a:pt x="415" y="56"/>
                </a:lnTo>
                <a:lnTo>
                  <a:pt x="418" y="56"/>
                </a:lnTo>
                <a:lnTo>
                  <a:pt x="420" y="54"/>
                </a:lnTo>
                <a:lnTo>
                  <a:pt x="420" y="54"/>
                </a:lnTo>
                <a:lnTo>
                  <a:pt x="422" y="52"/>
                </a:lnTo>
                <a:lnTo>
                  <a:pt x="425" y="52"/>
                </a:lnTo>
                <a:lnTo>
                  <a:pt x="425" y="49"/>
                </a:lnTo>
                <a:lnTo>
                  <a:pt x="427" y="49"/>
                </a:lnTo>
                <a:lnTo>
                  <a:pt x="430" y="47"/>
                </a:lnTo>
                <a:lnTo>
                  <a:pt x="432" y="47"/>
                </a:lnTo>
                <a:lnTo>
                  <a:pt x="432" y="45"/>
                </a:lnTo>
                <a:lnTo>
                  <a:pt x="434" y="45"/>
                </a:lnTo>
                <a:lnTo>
                  <a:pt x="437" y="42"/>
                </a:lnTo>
                <a:lnTo>
                  <a:pt x="437" y="42"/>
                </a:lnTo>
                <a:lnTo>
                  <a:pt x="439" y="40"/>
                </a:lnTo>
                <a:lnTo>
                  <a:pt x="441" y="40"/>
                </a:lnTo>
                <a:lnTo>
                  <a:pt x="441" y="38"/>
                </a:lnTo>
                <a:lnTo>
                  <a:pt x="444" y="38"/>
                </a:lnTo>
                <a:lnTo>
                  <a:pt x="446" y="35"/>
                </a:lnTo>
                <a:lnTo>
                  <a:pt x="448" y="33"/>
                </a:lnTo>
                <a:lnTo>
                  <a:pt x="448" y="33"/>
                </a:lnTo>
                <a:lnTo>
                  <a:pt x="451" y="30"/>
                </a:lnTo>
                <a:lnTo>
                  <a:pt x="453" y="28"/>
                </a:lnTo>
                <a:lnTo>
                  <a:pt x="453" y="28"/>
                </a:lnTo>
                <a:lnTo>
                  <a:pt x="456" y="26"/>
                </a:lnTo>
                <a:lnTo>
                  <a:pt x="458" y="23"/>
                </a:lnTo>
                <a:lnTo>
                  <a:pt x="458" y="23"/>
                </a:lnTo>
                <a:lnTo>
                  <a:pt x="460" y="21"/>
                </a:lnTo>
                <a:lnTo>
                  <a:pt x="463" y="19"/>
                </a:lnTo>
                <a:lnTo>
                  <a:pt x="465" y="19"/>
                </a:lnTo>
                <a:lnTo>
                  <a:pt x="465" y="16"/>
                </a:lnTo>
                <a:lnTo>
                  <a:pt x="467" y="14"/>
                </a:lnTo>
                <a:lnTo>
                  <a:pt x="470" y="14"/>
                </a:lnTo>
                <a:lnTo>
                  <a:pt x="470" y="12"/>
                </a:lnTo>
                <a:lnTo>
                  <a:pt x="472" y="12"/>
                </a:lnTo>
                <a:lnTo>
                  <a:pt x="474" y="9"/>
                </a:lnTo>
                <a:lnTo>
                  <a:pt x="474" y="9"/>
                </a:lnTo>
                <a:lnTo>
                  <a:pt x="477" y="7"/>
                </a:lnTo>
                <a:lnTo>
                  <a:pt x="479" y="7"/>
                </a:lnTo>
                <a:lnTo>
                  <a:pt x="479" y="4"/>
                </a:lnTo>
                <a:lnTo>
                  <a:pt x="482" y="4"/>
                </a:lnTo>
                <a:lnTo>
                  <a:pt x="484" y="2"/>
                </a:lnTo>
                <a:lnTo>
                  <a:pt x="484" y="2"/>
                </a:lnTo>
                <a:lnTo>
                  <a:pt x="486" y="2"/>
                </a:lnTo>
                <a:lnTo>
                  <a:pt x="489" y="0"/>
                </a:lnTo>
                <a:lnTo>
                  <a:pt x="491" y="0"/>
                </a:lnTo>
                <a:lnTo>
                  <a:pt x="491" y="0"/>
                </a:lnTo>
              </a:path>
            </a:pathLst>
          </a:custGeom>
          <a:noFill/>
          <a:ln w="25400" cap="flat">
            <a:solidFill>
              <a:srgbClr val="CB320B"/>
            </a:solidFill>
            <a:prstDash val="solid"/>
            <a:round/>
            <a:headEnd/>
            <a:tailEnd/>
          </a:ln>
        </p:spPr>
        <p:txBody>
          <a:bodyPr/>
          <a:lstStyle/>
          <a:p>
            <a:endParaRPr lang="de-DE">
              <a:latin typeface="+mn-lt"/>
            </a:endParaRPr>
          </a:p>
        </p:txBody>
      </p:sp>
      <p:sp>
        <p:nvSpPr>
          <p:cNvPr id="33" name="Freeform 30554"/>
          <p:cNvSpPr>
            <a:spLocks/>
          </p:cNvSpPr>
          <p:nvPr/>
        </p:nvSpPr>
        <p:spPr bwMode="auto">
          <a:xfrm>
            <a:off x="5700749" y="2341035"/>
            <a:ext cx="711200" cy="571500"/>
          </a:xfrm>
          <a:custGeom>
            <a:avLst/>
            <a:gdLst/>
            <a:ahLst/>
            <a:cxnLst>
              <a:cxn ang="0">
                <a:pos x="7" y="390"/>
              </a:cxn>
              <a:cxn ang="0">
                <a:pos x="14" y="385"/>
              </a:cxn>
              <a:cxn ang="0">
                <a:pos x="21" y="378"/>
              </a:cxn>
              <a:cxn ang="0">
                <a:pos x="31" y="371"/>
              </a:cxn>
              <a:cxn ang="0">
                <a:pos x="38" y="364"/>
              </a:cxn>
              <a:cxn ang="0">
                <a:pos x="47" y="355"/>
              </a:cxn>
              <a:cxn ang="0">
                <a:pos x="54" y="345"/>
              </a:cxn>
              <a:cxn ang="0">
                <a:pos x="64" y="336"/>
              </a:cxn>
              <a:cxn ang="0">
                <a:pos x="71" y="329"/>
              </a:cxn>
              <a:cxn ang="0">
                <a:pos x="80" y="324"/>
              </a:cxn>
              <a:cxn ang="0">
                <a:pos x="87" y="317"/>
              </a:cxn>
              <a:cxn ang="0">
                <a:pos x="97" y="312"/>
              </a:cxn>
              <a:cxn ang="0">
                <a:pos x="104" y="307"/>
              </a:cxn>
              <a:cxn ang="0">
                <a:pos x="113" y="303"/>
              </a:cxn>
              <a:cxn ang="0">
                <a:pos x="120" y="296"/>
              </a:cxn>
              <a:cxn ang="0">
                <a:pos x="130" y="288"/>
              </a:cxn>
              <a:cxn ang="0">
                <a:pos x="137" y="281"/>
              </a:cxn>
              <a:cxn ang="0">
                <a:pos x="146" y="272"/>
              </a:cxn>
              <a:cxn ang="0">
                <a:pos x="153" y="265"/>
              </a:cxn>
              <a:cxn ang="0">
                <a:pos x="163" y="258"/>
              </a:cxn>
              <a:cxn ang="0">
                <a:pos x="170" y="251"/>
              </a:cxn>
              <a:cxn ang="0">
                <a:pos x="179" y="246"/>
              </a:cxn>
              <a:cxn ang="0">
                <a:pos x="187" y="239"/>
              </a:cxn>
              <a:cxn ang="0">
                <a:pos x="196" y="234"/>
              </a:cxn>
              <a:cxn ang="0">
                <a:pos x="203" y="227"/>
              </a:cxn>
              <a:cxn ang="0">
                <a:pos x="213" y="222"/>
              </a:cxn>
              <a:cxn ang="0">
                <a:pos x="220" y="213"/>
              </a:cxn>
              <a:cxn ang="0">
                <a:pos x="229" y="206"/>
              </a:cxn>
              <a:cxn ang="0">
                <a:pos x="236" y="199"/>
              </a:cxn>
              <a:cxn ang="0">
                <a:pos x="246" y="192"/>
              </a:cxn>
              <a:cxn ang="0">
                <a:pos x="253" y="187"/>
              </a:cxn>
              <a:cxn ang="0">
                <a:pos x="262" y="182"/>
              </a:cxn>
              <a:cxn ang="0">
                <a:pos x="269" y="175"/>
              </a:cxn>
              <a:cxn ang="0">
                <a:pos x="279" y="170"/>
              </a:cxn>
              <a:cxn ang="0">
                <a:pos x="286" y="163"/>
              </a:cxn>
              <a:cxn ang="0">
                <a:pos x="295" y="156"/>
              </a:cxn>
              <a:cxn ang="0">
                <a:pos x="302" y="149"/>
              </a:cxn>
              <a:cxn ang="0">
                <a:pos x="312" y="142"/>
              </a:cxn>
              <a:cxn ang="0">
                <a:pos x="319" y="137"/>
              </a:cxn>
              <a:cxn ang="0">
                <a:pos x="328" y="133"/>
              </a:cxn>
              <a:cxn ang="0">
                <a:pos x="335" y="128"/>
              </a:cxn>
              <a:cxn ang="0">
                <a:pos x="345" y="123"/>
              </a:cxn>
              <a:cxn ang="0">
                <a:pos x="352" y="116"/>
              </a:cxn>
              <a:cxn ang="0">
                <a:pos x="361" y="111"/>
              </a:cxn>
              <a:cxn ang="0">
                <a:pos x="368" y="102"/>
              </a:cxn>
              <a:cxn ang="0">
                <a:pos x="378" y="95"/>
              </a:cxn>
              <a:cxn ang="0">
                <a:pos x="385" y="88"/>
              </a:cxn>
              <a:cxn ang="0">
                <a:pos x="394" y="81"/>
              </a:cxn>
              <a:cxn ang="0">
                <a:pos x="402" y="76"/>
              </a:cxn>
              <a:cxn ang="0">
                <a:pos x="411" y="71"/>
              </a:cxn>
              <a:cxn ang="0">
                <a:pos x="418" y="66"/>
              </a:cxn>
              <a:cxn ang="0">
                <a:pos x="427" y="62"/>
              </a:cxn>
              <a:cxn ang="0">
                <a:pos x="435" y="57"/>
              </a:cxn>
              <a:cxn ang="0">
                <a:pos x="444" y="50"/>
              </a:cxn>
              <a:cxn ang="0">
                <a:pos x="451" y="40"/>
              </a:cxn>
              <a:cxn ang="0">
                <a:pos x="461" y="31"/>
              </a:cxn>
              <a:cxn ang="0">
                <a:pos x="468" y="22"/>
              </a:cxn>
              <a:cxn ang="0">
                <a:pos x="477" y="12"/>
              </a:cxn>
              <a:cxn ang="0">
                <a:pos x="484" y="5"/>
              </a:cxn>
              <a:cxn ang="0">
                <a:pos x="494" y="0"/>
              </a:cxn>
            </a:cxnLst>
            <a:rect l="0" t="0" r="r" b="b"/>
            <a:pathLst>
              <a:path w="494" h="392">
                <a:moveTo>
                  <a:pt x="0" y="392"/>
                </a:moveTo>
                <a:lnTo>
                  <a:pt x="2" y="392"/>
                </a:lnTo>
                <a:lnTo>
                  <a:pt x="2" y="390"/>
                </a:lnTo>
                <a:lnTo>
                  <a:pt x="5" y="390"/>
                </a:lnTo>
                <a:lnTo>
                  <a:pt x="7" y="390"/>
                </a:lnTo>
                <a:lnTo>
                  <a:pt x="7" y="388"/>
                </a:lnTo>
                <a:lnTo>
                  <a:pt x="9" y="388"/>
                </a:lnTo>
                <a:lnTo>
                  <a:pt x="12" y="385"/>
                </a:lnTo>
                <a:lnTo>
                  <a:pt x="12" y="385"/>
                </a:lnTo>
                <a:lnTo>
                  <a:pt x="14" y="385"/>
                </a:lnTo>
                <a:lnTo>
                  <a:pt x="16" y="383"/>
                </a:lnTo>
                <a:lnTo>
                  <a:pt x="16" y="383"/>
                </a:lnTo>
                <a:lnTo>
                  <a:pt x="19" y="381"/>
                </a:lnTo>
                <a:lnTo>
                  <a:pt x="21" y="381"/>
                </a:lnTo>
                <a:lnTo>
                  <a:pt x="21" y="378"/>
                </a:lnTo>
                <a:lnTo>
                  <a:pt x="24" y="378"/>
                </a:lnTo>
                <a:lnTo>
                  <a:pt x="26" y="376"/>
                </a:lnTo>
                <a:lnTo>
                  <a:pt x="28" y="373"/>
                </a:lnTo>
                <a:lnTo>
                  <a:pt x="28" y="373"/>
                </a:lnTo>
                <a:lnTo>
                  <a:pt x="31" y="371"/>
                </a:lnTo>
                <a:lnTo>
                  <a:pt x="33" y="371"/>
                </a:lnTo>
                <a:lnTo>
                  <a:pt x="33" y="369"/>
                </a:lnTo>
                <a:lnTo>
                  <a:pt x="35" y="366"/>
                </a:lnTo>
                <a:lnTo>
                  <a:pt x="38" y="364"/>
                </a:lnTo>
                <a:lnTo>
                  <a:pt x="38" y="364"/>
                </a:lnTo>
                <a:lnTo>
                  <a:pt x="40" y="362"/>
                </a:lnTo>
                <a:lnTo>
                  <a:pt x="42" y="359"/>
                </a:lnTo>
                <a:lnTo>
                  <a:pt x="45" y="357"/>
                </a:lnTo>
                <a:lnTo>
                  <a:pt x="45" y="357"/>
                </a:lnTo>
                <a:lnTo>
                  <a:pt x="47" y="355"/>
                </a:lnTo>
                <a:lnTo>
                  <a:pt x="50" y="352"/>
                </a:lnTo>
                <a:lnTo>
                  <a:pt x="50" y="350"/>
                </a:lnTo>
                <a:lnTo>
                  <a:pt x="52" y="348"/>
                </a:lnTo>
                <a:lnTo>
                  <a:pt x="54" y="348"/>
                </a:lnTo>
                <a:lnTo>
                  <a:pt x="54" y="345"/>
                </a:lnTo>
                <a:lnTo>
                  <a:pt x="57" y="343"/>
                </a:lnTo>
                <a:lnTo>
                  <a:pt x="59" y="340"/>
                </a:lnTo>
                <a:lnTo>
                  <a:pt x="61" y="338"/>
                </a:lnTo>
                <a:lnTo>
                  <a:pt x="61" y="338"/>
                </a:lnTo>
                <a:lnTo>
                  <a:pt x="64" y="336"/>
                </a:lnTo>
                <a:lnTo>
                  <a:pt x="66" y="333"/>
                </a:lnTo>
                <a:lnTo>
                  <a:pt x="66" y="333"/>
                </a:lnTo>
                <a:lnTo>
                  <a:pt x="68" y="331"/>
                </a:lnTo>
                <a:lnTo>
                  <a:pt x="71" y="331"/>
                </a:lnTo>
                <a:lnTo>
                  <a:pt x="71" y="329"/>
                </a:lnTo>
                <a:lnTo>
                  <a:pt x="73" y="329"/>
                </a:lnTo>
                <a:lnTo>
                  <a:pt x="76" y="326"/>
                </a:lnTo>
                <a:lnTo>
                  <a:pt x="78" y="326"/>
                </a:lnTo>
                <a:lnTo>
                  <a:pt x="78" y="324"/>
                </a:lnTo>
                <a:lnTo>
                  <a:pt x="80" y="324"/>
                </a:lnTo>
                <a:lnTo>
                  <a:pt x="83" y="322"/>
                </a:lnTo>
                <a:lnTo>
                  <a:pt x="83" y="322"/>
                </a:lnTo>
                <a:lnTo>
                  <a:pt x="85" y="319"/>
                </a:lnTo>
                <a:lnTo>
                  <a:pt x="87" y="319"/>
                </a:lnTo>
                <a:lnTo>
                  <a:pt x="87" y="317"/>
                </a:lnTo>
                <a:lnTo>
                  <a:pt x="90" y="317"/>
                </a:lnTo>
                <a:lnTo>
                  <a:pt x="92" y="314"/>
                </a:lnTo>
                <a:lnTo>
                  <a:pt x="94" y="314"/>
                </a:lnTo>
                <a:lnTo>
                  <a:pt x="94" y="314"/>
                </a:lnTo>
                <a:lnTo>
                  <a:pt x="97" y="312"/>
                </a:lnTo>
                <a:lnTo>
                  <a:pt x="99" y="312"/>
                </a:lnTo>
                <a:lnTo>
                  <a:pt x="99" y="310"/>
                </a:lnTo>
                <a:lnTo>
                  <a:pt x="101" y="310"/>
                </a:lnTo>
                <a:lnTo>
                  <a:pt x="104" y="310"/>
                </a:lnTo>
                <a:lnTo>
                  <a:pt x="104" y="307"/>
                </a:lnTo>
                <a:lnTo>
                  <a:pt x="106" y="307"/>
                </a:lnTo>
                <a:lnTo>
                  <a:pt x="109" y="305"/>
                </a:lnTo>
                <a:lnTo>
                  <a:pt x="111" y="305"/>
                </a:lnTo>
                <a:lnTo>
                  <a:pt x="111" y="303"/>
                </a:lnTo>
                <a:lnTo>
                  <a:pt x="113" y="303"/>
                </a:lnTo>
                <a:lnTo>
                  <a:pt x="116" y="300"/>
                </a:lnTo>
                <a:lnTo>
                  <a:pt x="116" y="300"/>
                </a:lnTo>
                <a:lnTo>
                  <a:pt x="118" y="298"/>
                </a:lnTo>
                <a:lnTo>
                  <a:pt x="120" y="298"/>
                </a:lnTo>
                <a:lnTo>
                  <a:pt x="120" y="296"/>
                </a:lnTo>
                <a:lnTo>
                  <a:pt x="123" y="296"/>
                </a:lnTo>
                <a:lnTo>
                  <a:pt x="125" y="293"/>
                </a:lnTo>
                <a:lnTo>
                  <a:pt x="125" y="291"/>
                </a:lnTo>
                <a:lnTo>
                  <a:pt x="127" y="291"/>
                </a:lnTo>
                <a:lnTo>
                  <a:pt x="130" y="288"/>
                </a:lnTo>
                <a:lnTo>
                  <a:pt x="132" y="286"/>
                </a:lnTo>
                <a:lnTo>
                  <a:pt x="132" y="286"/>
                </a:lnTo>
                <a:lnTo>
                  <a:pt x="135" y="284"/>
                </a:lnTo>
                <a:lnTo>
                  <a:pt x="137" y="281"/>
                </a:lnTo>
                <a:lnTo>
                  <a:pt x="137" y="281"/>
                </a:lnTo>
                <a:lnTo>
                  <a:pt x="139" y="279"/>
                </a:lnTo>
                <a:lnTo>
                  <a:pt x="142" y="277"/>
                </a:lnTo>
                <a:lnTo>
                  <a:pt x="142" y="277"/>
                </a:lnTo>
                <a:lnTo>
                  <a:pt x="144" y="274"/>
                </a:lnTo>
                <a:lnTo>
                  <a:pt x="146" y="272"/>
                </a:lnTo>
                <a:lnTo>
                  <a:pt x="149" y="270"/>
                </a:lnTo>
                <a:lnTo>
                  <a:pt x="149" y="270"/>
                </a:lnTo>
                <a:lnTo>
                  <a:pt x="151" y="267"/>
                </a:lnTo>
                <a:lnTo>
                  <a:pt x="153" y="265"/>
                </a:lnTo>
                <a:lnTo>
                  <a:pt x="153" y="265"/>
                </a:lnTo>
                <a:lnTo>
                  <a:pt x="156" y="262"/>
                </a:lnTo>
                <a:lnTo>
                  <a:pt x="158" y="260"/>
                </a:lnTo>
                <a:lnTo>
                  <a:pt x="158" y="260"/>
                </a:lnTo>
                <a:lnTo>
                  <a:pt x="161" y="258"/>
                </a:lnTo>
                <a:lnTo>
                  <a:pt x="163" y="258"/>
                </a:lnTo>
                <a:lnTo>
                  <a:pt x="165" y="255"/>
                </a:lnTo>
                <a:lnTo>
                  <a:pt x="165" y="253"/>
                </a:lnTo>
                <a:lnTo>
                  <a:pt x="168" y="253"/>
                </a:lnTo>
                <a:lnTo>
                  <a:pt x="170" y="251"/>
                </a:lnTo>
                <a:lnTo>
                  <a:pt x="170" y="251"/>
                </a:lnTo>
                <a:lnTo>
                  <a:pt x="172" y="251"/>
                </a:lnTo>
                <a:lnTo>
                  <a:pt x="175" y="248"/>
                </a:lnTo>
                <a:lnTo>
                  <a:pt x="175" y="248"/>
                </a:lnTo>
                <a:lnTo>
                  <a:pt x="177" y="246"/>
                </a:lnTo>
                <a:lnTo>
                  <a:pt x="179" y="246"/>
                </a:lnTo>
                <a:lnTo>
                  <a:pt x="182" y="244"/>
                </a:lnTo>
                <a:lnTo>
                  <a:pt x="182" y="244"/>
                </a:lnTo>
                <a:lnTo>
                  <a:pt x="184" y="241"/>
                </a:lnTo>
                <a:lnTo>
                  <a:pt x="187" y="241"/>
                </a:lnTo>
                <a:lnTo>
                  <a:pt x="187" y="239"/>
                </a:lnTo>
                <a:lnTo>
                  <a:pt x="189" y="239"/>
                </a:lnTo>
                <a:lnTo>
                  <a:pt x="191" y="237"/>
                </a:lnTo>
                <a:lnTo>
                  <a:pt x="191" y="237"/>
                </a:lnTo>
                <a:lnTo>
                  <a:pt x="194" y="234"/>
                </a:lnTo>
                <a:lnTo>
                  <a:pt x="196" y="234"/>
                </a:lnTo>
                <a:lnTo>
                  <a:pt x="198" y="232"/>
                </a:lnTo>
                <a:lnTo>
                  <a:pt x="198" y="232"/>
                </a:lnTo>
                <a:lnTo>
                  <a:pt x="201" y="229"/>
                </a:lnTo>
                <a:lnTo>
                  <a:pt x="203" y="229"/>
                </a:lnTo>
                <a:lnTo>
                  <a:pt x="203" y="227"/>
                </a:lnTo>
                <a:lnTo>
                  <a:pt x="205" y="227"/>
                </a:lnTo>
                <a:lnTo>
                  <a:pt x="208" y="225"/>
                </a:lnTo>
                <a:lnTo>
                  <a:pt x="208" y="225"/>
                </a:lnTo>
                <a:lnTo>
                  <a:pt x="210" y="222"/>
                </a:lnTo>
                <a:lnTo>
                  <a:pt x="213" y="222"/>
                </a:lnTo>
                <a:lnTo>
                  <a:pt x="215" y="220"/>
                </a:lnTo>
                <a:lnTo>
                  <a:pt x="215" y="218"/>
                </a:lnTo>
                <a:lnTo>
                  <a:pt x="217" y="218"/>
                </a:lnTo>
                <a:lnTo>
                  <a:pt x="220" y="215"/>
                </a:lnTo>
                <a:lnTo>
                  <a:pt x="220" y="213"/>
                </a:lnTo>
                <a:lnTo>
                  <a:pt x="222" y="213"/>
                </a:lnTo>
                <a:lnTo>
                  <a:pt x="224" y="211"/>
                </a:lnTo>
                <a:lnTo>
                  <a:pt x="224" y="208"/>
                </a:lnTo>
                <a:lnTo>
                  <a:pt x="227" y="208"/>
                </a:lnTo>
                <a:lnTo>
                  <a:pt x="229" y="206"/>
                </a:lnTo>
                <a:lnTo>
                  <a:pt x="229" y="203"/>
                </a:lnTo>
                <a:lnTo>
                  <a:pt x="231" y="203"/>
                </a:lnTo>
                <a:lnTo>
                  <a:pt x="234" y="201"/>
                </a:lnTo>
                <a:lnTo>
                  <a:pt x="236" y="201"/>
                </a:lnTo>
                <a:lnTo>
                  <a:pt x="236" y="199"/>
                </a:lnTo>
                <a:lnTo>
                  <a:pt x="239" y="196"/>
                </a:lnTo>
                <a:lnTo>
                  <a:pt x="241" y="196"/>
                </a:lnTo>
                <a:lnTo>
                  <a:pt x="241" y="194"/>
                </a:lnTo>
                <a:lnTo>
                  <a:pt x="243" y="194"/>
                </a:lnTo>
                <a:lnTo>
                  <a:pt x="246" y="192"/>
                </a:lnTo>
                <a:lnTo>
                  <a:pt x="246" y="192"/>
                </a:lnTo>
                <a:lnTo>
                  <a:pt x="248" y="189"/>
                </a:lnTo>
                <a:lnTo>
                  <a:pt x="250" y="189"/>
                </a:lnTo>
                <a:lnTo>
                  <a:pt x="253" y="187"/>
                </a:lnTo>
                <a:lnTo>
                  <a:pt x="253" y="187"/>
                </a:lnTo>
                <a:lnTo>
                  <a:pt x="255" y="185"/>
                </a:lnTo>
                <a:lnTo>
                  <a:pt x="257" y="185"/>
                </a:lnTo>
                <a:lnTo>
                  <a:pt x="257" y="182"/>
                </a:lnTo>
                <a:lnTo>
                  <a:pt x="260" y="182"/>
                </a:lnTo>
                <a:lnTo>
                  <a:pt x="262" y="182"/>
                </a:lnTo>
                <a:lnTo>
                  <a:pt x="262" y="180"/>
                </a:lnTo>
                <a:lnTo>
                  <a:pt x="264" y="180"/>
                </a:lnTo>
                <a:lnTo>
                  <a:pt x="267" y="177"/>
                </a:lnTo>
                <a:lnTo>
                  <a:pt x="269" y="177"/>
                </a:lnTo>
                <a:lnTo>
                  <a:pt x="269" y="175"/>
                </a:lnTo>
                <a:lnTo>
                  <a:pt x="272" y="175"/>
                </a:lnTo>
                <a:lnTo>
                  <a:pt x="274" y="173"/>
                </a:lnTo>
                <a:lnTo>
                  <a:pt x="274" y="173"/>
                </a:lnTo>
                <a:lnTo>
                  <a:pt x="276" y="170"/>
                </a:lnTo>
                <a:lnTo>
                  <a:pt x="279" y="170"/>
                </a:lnTo>
                <a:lnTo>
                  <a:pt x="279" y="168"/>
                </a:lnTo>
                <a:lnTo>
                  <a:pt x="281" y="168"/>
                </a:lnTo>
                <a:lnTo>
                  <a:pt x="283" y="166"/>
                </a:lnTo>
                <a:lnTo>
                  <a:pt x="286" y="166"/>
                </a:lnTo>
                <a:lnTo>
                  <a:pt x="286" y="163"/>
                </a:lnTo>
                <a:lnTo>
                  <a:pt x="288" y="161"/>
                </a:lnTo>
                <a:lnTo>
                  <a:pt x="290" y="161"/>
                </a:lnTo>
                <a:lnTo>
                  <a:pt x="290" y="159"/>
                </a:lnTo>
                <a:lnTo>
                  <a:pt x="293" y="159"/>
                </a:lnTo>
                <a:lnTo>
                  <a:pt x="295" y="156"/>
                </a:lnTo>
                <a:lnTo>
                  <a:pt x="295" y="154"/>
                </a:lnTo>
                <a:lnTo>
                  <a:pt x="298" y="154"/>
                </a:lnTo>
                <a:lnTo>
                  <a:pt x="300" y="151"/>
                </a:lnTo>
                <a:lnTo>
                  <a:pt x="302" y="149"/>
                </a:lnTo>
                <a:lnTo>
                  <a:pt x="302" y="149"/>
                </a:lnTo>
                <a:lnTo>
                  <a:pt x="305" y="147"/>
                </a:lnTo>
                <a:lnTo>
                  <a:pt x="307" y="147"/>
                </a:lnTo>
                <a:lnTo>
                  <a:pt x="307" y="144"/>
                </a:lnTo>
                <a:lnTo>
                  <a:pt x="309" y="144"/>
                </a:lnTo>
                <a:lnTo>
                  <a:pt x="312" y="142"/>
                </a:lnTo>
                <a:lnTo>
                  <a:pt x="312" y="142"/>
                </a:lnTo>
                <a:lnTo>
                  <a:pt x="314" y="140"/>
                </a:lnTo>
                <a:lnTo>
                  <a:pt x="316" y="140"/>
                </a:lnTo>
                <a:lnTo>
                  <a:pt x="319" y="137"/>
                </a:lnTo>
                <a:lnTo>
                  <a:pt x="319" y="137"/>
                </a:lnTo>
                <a:lnTo>
                  <a:pt x="321" y="137"/>
                </a:lnTo>
                <a:lnTo>
                  <a:pt x="324" y="135"/>
                </a:lnTo>
                <a:lnTo>
                  <a:pt x="324" y="135"/>
                </a:lnTo>
                <a:lnTo>
                  <a:pt x="326" y="133"/>
                </a:lnTo>
                <a:lnTo>
                  <a:pt x="328" y="133"/>
                </a:lnTo>
                <a:lnTo>
                  <a:pt x="331" y="133"/>
                </a:lnTo>
                <a:lnTo>
                  <a:pt x="331" y="130"/>
                </a:lnTo>
                <a:lnTo>
                  <a:pt x="333" y="130"/>
                </a:lnTo>
                <a:lnTo>
                  <a:pt x="333" y="128"/>
                </a:lnTo>
                <a:lnTo>
                  <a:pt x="335" y="128"/>
                </a:lnTo>
                <a:lnTo>
                  <a:pt x="338" y="126"/>
                </a:lnTo>
                <a:lnTo>
                  <a:pt x="340" y="126"/>
                </a:lnTo>
                <a:lnTo>
                  <a:pt x="340" y="126"/>
                </a:lnTo>
                <a:lnTo>
                  <a:pt x="342" y="123"/>
                </a:lnTo>
                <a:lnTo>
                  <a:pt x="345" y="123"/>
                </a:lnTo>
                <a:lnTo>
                  <a:pt x="345" y="121"/>
                </a:lnTo>
                <a:lnTo>
                  <a:pt x="347" y="121"/>
                </a:lnTo>
                <a:lnTo>
                  <a:pt x="350" y="118"/>
                </a:lnTo>
                <a:lnTo>
                  <a:pt x="350" y="118"/>
                </a:lnTo>
                <a:lnTo>
                  <a:pt x="352" y="116"/>
                </a:lnTo>
                <a:lnTo>
                  <a:pt x="354" y="116"/>
                </a:lnTo>
                <a:lnTo>
                  <a:pt x="357" y="114"/>
                </a:lnTo>
                <a:lnTo>
                  <a:pt x="357" y="114"/>
                </a:lnTo>
                <a:lnTo>
                  <a:pt x="359" y="111"/>
                </a:lnTo>
                <a:lnTo>
                  <a:pt x="361" y="111"/>
                </a:lnTo>
                <a:lnTo>
                  <a:pt x="361" y="109"/>
                </a:lnTo>
                <a:lnTo>
                  <a:pt x="364" y="107"/>
                </a:lnTo>
                <a:lnTo>
                  <a:pt x="366" y="107"/>
                </a:lnTo>
                <a:lnTo>
                  <a:pt x="366" y="104"/>
                </a:lnTo>
                <a:lnTo>
                  <a:pt x="368" y="102"/>
                </a:lnTo>
                <a:lnTo>
                  <a:pt x="371" y="102"/>
                </a:lnTo>
                <a:lnTo>
                  <a:pt x="373" y="100"/>
                </a:lnTo>
                <a:lnTo>
                  <a:pt x="373" y="97"/>
                </a:lnTo>
                <a:lnTo>
                  <a:pt x="376" y="97"/>
                </a:lnTo>
                <a:lnTo>
                  <a:pt x="378" y="95"/>
                </a:lnTo>
                <a:lnTo>
                  <a:pt x="378" y="92"/>
                </a:lnTo>
                <a:lnTo>
                  <a:pt x="380" y="92"/>
                </a:lnTo>
                <a:lnTo>
                  <a:pt x="383" y="90"/>
                </a:lnTo>
                <a:lnTo>
                  <a:pt x="383" y="88"/>
                </a:lnTo>
                <a:lnTo>
                  <a:pt x="385" y="88"/>
                </a:lnTo>
                <a:lnTo>
                  <a:pt x="387" y="85"/>
                </a:lnTo>
                <a:lnTo>
                  <a:pt x="390" y="85"/>
                </a:lnTo>
                <a:lnTo>
                  <a:pt x="390" y="83"/>
                </a:lnTo>
                <a:lnTo>
                  <a:pt x="392" y="83"/>
                </a:lnTo>
                <a:lnTo>
                  <a:pt x="394" y="81"/>
                </a:lnTo>
                <a:lnTo>
                  <a:pt x="394" y="81"/>
                </a:lnTo>
                <a:lnTo>
                  <a:pt x="397" y="78"/>
                </a:lnTo>
                <a:lnTo>
                  <a:pt x="399" y="78"/>
                </a:lnTo>
                <a:lnTo>
                  <a:pt x="399" y="76"/>
                </a:lnTo>
                <a:lnTo>
                  <a:pt x="402" y="76"/>
                </a:lnTo>
                <a:lnTo>
                  <a:pt x="404" y="76"/>
                </a:lnTo>
                <a:lnTo>
                  <a:pt x="406" y="74"/>
                </a:lnTo>
                <a:lnTo>
                  <a:pt x="406" y="74"/>
                </a:lnTo>
                <a:lnTo>
                  <a:pt x="409" y="71"/>
                </a:lnTo>
                <a:lnTo>
                  <a:pt x="411" y="71"/>
                </a:lnTo>
                <a:lnTo>
                  <a:pt x="411" y="71"/>
                </a:lnTo>
                <a:lnTo>
                  <a:pt x="413" y="69"/>
                </a:lnTo>
                <a:lnTo>
                  <a:pt x="416" y="69"/>
                </a:lnTo>
                <a:lnTo>
                  <a:pt x="416" y="69"/>
                </a:lnTo>
                <a:lnTo>
                  <a:pt x="418" y="66"/>
                </a:lnTo>
                <a:lnTo>
                  <a:pt x="420" y="66"/>
                </a:lnTo>
                <a:lnTo>
                  <a:pt x="423" y="64"/>
                </a:lnTo>
                <a:lnTo>
                  <a:pt x="423" y="64"/>
                </a:lnTo>
                <a:lnTo>
                  <a:pt x="425" y="62"/>
                </a:lnTo>
                <a:lnTo>
                  <a:pt x="427" y="62"/>
                </a:lnTo>
                <a:lnTo>
                  <a:pt x="427" y="62"/>
                </a:lnTo>
                <a:lnTo>
                  <a:pt x="430" y="59"/>
                </a:lnTo>
                <a:lnTo>
                  <a:pt x="432" y="59"/>
                </a:lnTo>
                <a:lnTo>
                  <a:pt x="432" y="57"/>
                </a:lnTo>
                <a:lnTo>
                  <a:pt x="435" y="57"/>
                </a:lnTo>
                <a:lnTo>
                  <a:pt x="437" y="55"/>
                </a:lnTo>
                <a:lnTo>
                  <a:pt x="437" y="55"/>
                </a:lnTo>
                <a:lnTo>
                  <a:pt x="439" y="52"/>
                </a:lnTo>
                <a:lnTo>
                  <a:pt x="442" y="50"/>
                </a:lnTo>
                <a:lnTo>
                  <a:pt x="444" y="50"/>
                </a:lnTo>
                <a:lnTo>
                  <a:pt x="444" y="48"/>
                </a:lnTo>
                <a:lnTo>
                  <a:pt x="446" y="45"/>
                </a:lnTo>
                <a:lnTo>
                  <a:pt x="449" y="45"/>
                </a:lnTo>
                <a:lnTo>
                  <a:pt x="449" y="43"/>
                </a:lnTo>
                <a:lnTo>
                  <a:pt x="451" y="40"/>
                </a:lnTo>
                <a:lnTo>
                  <a:pt x="453" y="38"/>
                </a:lnTo>
                <a:lnTo>
                  <a:pt x="453" y="38"/>
                </a:lnTo>
                <a:lnTo>
                  <a:pt x="456" y="36"/>
                </a:lnTo>
                <a:lnTo>
                  <a:pt x="458" y="33"/>
                </a:lnTo>
                <a:lnTo>
                  <a:pt x="461" y="31"/>
                </a:lnTo>
                <a:lnTo>
                  <a:pt x="461" y="29"/>
                </a:lnTo>
                <a:lnTo>
                  <a:pt x="463" y="29"/>
                </a:lnTo>
                <a:lnTo>
                  <a:pt x="465" y="26"/>
                </a:lnTo>
                <a:lnTo>
                  <a:pt x="465" y="24"/>
                </a:lnTo>
                <a:lnTo>
                  <a:pt x="468" y="22"/>
                </a:lnTo>
                <a:lnTo>
                  <a:pt x="470" y="19"/>
                </a:lnTo>
                <a:lnTo>
                  <a:pt x="470" y="19"/>
                </a:lnTo>
                <a:lnTo>
                  <a:pt x="472" y="17"/>
                </a:lnTo>
                <a:lnTo>
                  <a:pt x="475" y="15"/>
                </a:lnTo>
                <a:lnTo>
                  <a:pt x="477" y="12"/>
                </a:lnTo>
                <a:lnTo>
                  <a:pt x="477" y="12"/>
                </a:lnTo>
                <a:lnTo>
                  <a:pt x="479" y="10"/>
                </a:lnTo>
                <a:lnTo>
                  <a:pt x="482" y="7"/>
                </a:lnTo>
                <a:lnTo>
                  <a:pt x="482" y="7"/>
                </a:lnTo>
                <a:lnTo>
                  <a:pt x="484" y="5"/>
                </a:lnTo>
                <a:lnTo>
                  <a:pt x="487" y="5"/>
                </a:lnTo>
                <a:lnTo>
                  <a:pt x="487" y="3"/>
                </a:lnTo>
                <a:lnTo>
                  <a:pt x="489" y="3"/>
                </a:lnTo>
                <a:lnTo>
                  <a:pt x="491" y="0"/>
                </a:lnTo>
                <a:lnTo>
                  <a:pt x="494" y="0"/>
                </a:lnTo>
              </a:path>
            </a:pathLst>
          </a:custGeom>
          <a:noFill/>
          <a:ln w="25400" cap="flat">
            <a:solidFill>
              <a:srgbClr val="CB320B"/>
            </a:solidFill>
            <a:prstDash val="solid"/>
            <a:round/>
            <a:headEnd/>
            <a:tailEnd/>
          </a:ln>
        </p:spPr>
        <p:txBody>
          <a:bodyPr/>
          <a:lstStyle/>
          <a:p>
            <a:endParaRPr lang="de-DE">
              <a:latin typeface="+mn-lt"/>
            </a:endParaRPr>
          </a:p>
        </p:txBody>
      </p:sp>
      <p:sp>
        <p:nvSpPr>
          <p:cNvPr id="34" name="Freeform 30555"/>
          <p:cNvSpPr>
            <a:spLocks/>
          </p:cNvSpPr>
          <p:nvPr/>
        </p:nvSpPr>
        <p:spPr bwMode="auto">
          <a:xfrm>
            <a:off x="4989549" y="2912535"/>
            <a:ext cx="711200" cy="571500"/>
          </a:xfrm>
          <a:custGeom>
            <a:avLst/>
            <a:gdLst/>
            <a:ahLst/>
            <a:cxnLst>
              <a:cxn ang="0">
                <a:pos x="7" y="388"/>
              </a:cxn>
              <a:cxn ang="0">
                <a:pos x="14" y="381"/>
              </a:cxn>
              <a:cxn ang="0">
                <a:pos x="24" y="374"/>
              </a:cxn>
              <a:cxn ang="0">
                <a:pos x="31" y="364"/>
              </a:cxn>
              <a:cxn ang="0">
                <a:pos x="40" y="357"/>
              </a:cxn>
              <a:cxn ang="0">
                <a:pos x="47" y="352"/>
              </a:cxn>
              <a:cxn ang="0">
                <a:pos x="57" y="345"/>
              </a:cxn>
              <a:cxn ang="0">
                <a:pos x="64" y="340"/>
              </a:cxn>
              <a:cxn ang="0">
                <a:pos x="73" y="336"/>
              </a:cxn>
              <a:cxn ang="0">
                <a:pos x="81" y="331"/>
              </a:cxn>
              <a:cxn ang="0">
                <a:pos x="90" y="324"/>
              </a:cxn>
              <a:cxn ang="0">
                <a:pos x="97" y="319"/>
              </a:cxn>
              <a:cxn ang="0">
                <a:pos x="107" y="310"/>
              </a:cxn>
              <a:cxn ang="0">
                <a:pos x="114" y="303"/>
              </a:cxn>
              <a:cxn ang="0">
                <a:pos x="123" y="293"/>
              </a:cxn>
              <a:cxn ang="0">
                <a:pos x="130" y="284"/>
              </a:cxn>
              <a:cxn ang="0">
                <a:pos x="140" y="277"/>
              </a:cxn>
              <a:cxn ang="0">
                <a:pos x="147" y="267"/>
              </a:cxn>
              <a:cxn ang="0">
                <a:pos x="156" y="260"/>
              </a:cxn>
              <a:cxn ang="0">
                <a:pos x="163" y="255"/>
              </a:cxn>
              <a:cxn ang="0">
                <a:pos x="173" y="248"/>
              </a:cxn>
              <a:cxn ang="0">
                <a:pos x="180" y="244"/>
              </a:cxn>
              <a:cxn ang="0">
                <a:pos x="187" y="239"/>
              </a:cxn>
              <a:cxn ang="0">
                <a:pos x="196" y="232"/>
              </a:cxn>
              <a:cxn ang="0">
                <a:pos x="203" y="225"/>
              </a:cxn>
              <a:cxn ang="0">
                <a:pos x="213" y="218"/>
              </a:cxn>
              <a:cxn ang="0">
                <a:pos x="220" y="211"/>
              </a:cxn>
              <a:cxn ang="0">
                <a:pos x="229" y="206"/>
              </a:cxn>
              <a:cxn ang="0">
                <a:pos x="236" y="199"/>
              </a:cxn>
              <a:cxn ang="0">
                <a:pos x="246" y="194"/>
              </a:cxn>
              <a:cxn ang="0">
                <a:pos x="253" y="189"/>
              </a:cxn>
              <a:cxn ang="0">
                <a:pos x="262" y="185"/>
              </a:cxn>
              <a:cxn ang="0">
                <a:pos x="270" y="178"/>
              </a:cxn>
              <a:cxn ang="0">
                <a:pos x="279" y="170"/>
              </a:cxn>
              <a:cxn ang="0">
                <a:pos x="288" y="163"/>
              </a:cxn>
              <a:cxn ang="0">
                <a:pos x="295" y="154"/>
              </a:cxn>
              <a:cxn ang="0">
                <a:pos x="303" y="147"/>
              </a:cxn>
              <a:cxn ang="0">
                <a:pos x="312" y="140"/>
              </a:cxn>
              <a:cxn ang="0">
                <a:pos x="319" y="135"/>
              </a:cxn>
              <a:cxn ang="0">
                <a:pos x="329" y="130"/>
              </a:cxn>
              <a:cxn ang="0">
                <a:pos x="336" y="123"/>
              </a:cxn>
              <a:cxn ang="0">
                <a:pos x="345" y="116"/>
              </a:cxn>
              <a:cxn ang="0">
                <a:pos x="352" y="109"/>
              </a:cxn>
              <a:cxn ang="0">
                <a:pos x="362" y="102"/>
              </a:cxn>
              <a:cxn ang="0">
                <a:pos x="369" y="92"/>
              </a:cxn>
              <a:cxn ang="0">
                <a:pos x="378" y="85"/>
              </a:cxn>
              <a:cxn ang="0">
                <a:pos x="385" y="78"/>
              </a:cxn>
              <a:cxn ang="0">
                <a:pos x="395" y="71"/>
              </a:cxn>
              <a:cxn ang="0">
                <a:pos x="402" y="67"/>
              </a:cxn>
              <a:cxn ang="0">
                <a:pos x="411" y="62"/>
              </a:cxn>
              <a:cxn ang="0">
                <a:pos x="418" y="57"/>
              </a:cxn>
              <a:cxn ang="0">
                <a:pos x="428" y="50"/>
              </a:cxn>
              <a:cxn ang="0">
                <a:pos x="435" y="45"/>
              </a:cxn>
              <a:cxn ang="0">
                <a:pos x="444" y="38"/>
              </a:cxn>
              <a:cxn ang="0">
                <a:pos x="451" y="31"/>
              </a:cxn>
              <a:cxn ang="0">
                <a:pos x="461" y="24"/>
              </a:cxn>
              <a:cxn ang="0">
                <a:pos x="468" y="17"/>
              </a:cxn>
              <a:cxn ang="0">
                <a:pos x="477" y="10"/>
              </a:cxn>
              <a:cxn ang="0">
                <a:pos x="484" y="5"/>
              </a:cxn>
              <a:cxn ang="0">
                <a:pos x="494" y="0"/>
              </a:cxn>
            </a:cxnLst>
            <a:rect l="0" t="0" r="r" b="b"/>
            <a:pathLst>
              <a:path w="494" h="392">
                <a:moveTo>
                  <a:pt x="0" y="392"/>
                </a:moveTo>
                <a:lnTo>
                  <a:pt x="3" y="390"/>
                </a:lnTo>
                <a:lnTo>
                  <a:pt x="3" y="390"/>
                </a:lnTo>
                <a:lnTo>
                  <a:pt x="5" y="388"/>
                </a:lnTo>
                <a:lnTo>
                  <a:pt x="7" y="388"/>
                </a:lnTo>
                <a:lnTo>
                  <a:pt x="7" y="385"/>
                </a:lnTo>
                <a:lnTo>
                  <a:pt x="10" y="385"/>
                </a:lnTo>
                <a:lnTo>
                  <a:pt x="12" y="383"/>
                </a:lnTo>
                <a:lnTo>
                  <a:pt x="12" y="381"/>
                </a:lnTo>
                <a:lnTo>
                  <a:pt x="14" y="381"/>
                </a:lnTo>
                <a:lnTo>
                  <a:pt x="17" y="378"/>
                </a:lnTo>
                <a:lnTo>
                  <a:pt x="19" y="378"/>
                </a:lnTo>
                <a:lnTo>
                  <a:pt x="19" y="376"/>
                </a:lnTo>
                <a:lnTo>
                  <a:pt x="21" y="374"/>
                </a:lnTo>
                <a:lnTo>
                  <a:pt x="24" y="374"/>
                </a:lnTo>
                <a:lnTo>
                  <a:pt x="24" y="371"/>
                </a:lnTo>
                <a:lnTo>
                  <a:pt x="26" y="369"/>
                </a:lnTo>
                <a:lnTo>
                  <a:pt x="29" y="366"/>
                </a:lnTo>
                <a:lnTo>
                  <a:pt x="29" y="366"/>
                </a:lnTo>
                <a:lnTo>
                  <a:pt x="31" y="364"/>
                </a:lnTo>
                <a:lnTo>
                  <a:pt x="33" y="364"/>
                </a:lnTo>
                <a:lnTo>
                  <a:pt x="36" y="362"/>
                </a:lnTo>
                <a:lnTo>
                  <a:pt x="36" y="359"/>
                </a:lnTo>
                <a:lnTo>
                  <a:pt x="38" y="359"/>
                </a:lnTo>
                <a:lnTo>
                  <a:pt x="40" y="357"/>
                </a:lnTo>
                <a:lnTo>
                  <a:pt x="40" y="357"/>
                </a:lnTo>
                <a:lnTo>
                  <a:pt x="43" y="355"/>
                </a:lnTo>
                <a:lnTo>
                  <a:pt x="45" y="355"/>
                </a:lnTo>
                <a:lnTo>
                  <a:pt x="45" y="352"/>
                </a:lnTo>
                <a:lnTo>
                  <a:pt x="47" y="352"/>
                </a:lnTo>
                <a:lnTo>
                  <a:pt x="50" y="350"/>
                </a:lnTo>
                <a:lnTo>
                  <a:pt x="52" y="350"/>
                </a:lnTo>
                <a:lnTo>
                  <a:pt x="52" y="348"/>
                </a:lnTo>
                <a:lnTo>
                  <a:pt x="55" y="348"/>
                </a:lnTo>
                <a:lnTo>
                  <a:pt x="57" y="345"/>
                </a:lnTo>
                <a:lnTo>
                  <a:pt x="57" y="345"/>
                </a:lnTo>
                <a:lnTo>
                  <a:pt x="59" y="343"/>
                </a:lnTo>
                <a:lnTo>
                  <a:pt x="62" y="343"/>
                </a:lnTo>
                <a:lnTo>
                  <a:pt x="64" y="340"/>
                </a:lnTo>
                <a:lnTo>
                  <a:pt x="64" y="340"/>
                </a:lnTo>
                <a:lnTo>
                  <a:pt x="66" y="340"/>
                </a:lnTo>
                <a:lnTo>
                  <a:pt x="69" y="338"/>
                </a:lnTo>
                <a:lnTo>
                  <a:pt x="69" y="338"/>
                </a:lnTo>
                <a:lnTo>
                  <a:pt x="71" y="336"/>
                </a:lnTo>
                <a:lnTo>
                  <a:pt x="73" y="336"/>
                </a:lnTo>
                <a:lnTo>
                  <a:pt x="73" y="336"/>
                </a:lnTo>
                <a:lnTo>
                  <a:pt x="76" y="333"/>
                </a:lnTo>
                <a:lnTo>
                  <a:pt x="78" y="333"/>
                </a:lnTo>
                <a:lnTo>
                  <a:pt x="81" y="331"/>
                </a:lnTo>
                <a:lnTo>
                  <a:pt x="81" y="331"/>
                </a:lnTo>
                <a:lnTo>
                  <a:pt x="83" y="329"/>
                </a:lnTo>
                <a:lnTo>
                  <a:pt x="83" y="329"/>
                </a:lnTo>
                <a:lnTo>
                  <a:pt x="85" y="329"/>
                </a:lnTo>
                <a:lnTo>
                  <a:pt x="88" y="326"/>
                </a:lnTo>
                <a:lnTo>
                  <a:pt x="90" y="324"/>
                </a:lnTo>
                <a:lnTo>
                  <a:pt x="90" y="324"/>
                </a:lnTo>
                <a:lnTo>
                  <a:pt x="92" y="322"/>
                </a:lnTo>
                <a:lnTo>
                  <a:pt x="95" y="322"/>
                </a:lnTo>
                <a:lnTo>
                  <a:pt x="95" y="319"/>
                </a:lnTo>
                <a:lnTo>
                  <a:pt x="97" y="319"/>
                </a:lnTo>
                <a:lnTo>
                  <a:pt x="99" y="317"/>
                </a:lnTo>
                <a:lnTo>
                  <a:pt x="99" y="315"/>
                </a:lnTo>
                <a:lnTo>
                  <a:pt x="102" y="315"/>
                </a:lnTo>
                <a:lnTo>
                  <a:pt x="104" y="312"/>
                </a:lnTo>
                <a:lnTo>
                  <a:pt x="107" y="310"/>
                </a:lnTo>
                <a:lnTo>
                  <a:pt x="107" y="310"/>
                </a:lnTo>
                <a:lnTo>
                  <a:pt x="109" y="307"/>
                </a:lnTo>
                <a:lnTo>
                  <a:pt x="111" y="305"/>
                </a:lnTo>
                <a:lnTo>
                  <a:pt x="111" y="303"/>
                </a:lnTo>
                <a:lnTo>
                  <a:pt x="114" y="303"/>
                </a:lnTo>
                <a:lnTo>
                  <a:pt x="116" y="300"/>
                </a:lnTo>
                <a:lnTo>
                  <a:pt x="116" y="298"/>
                </a:lnTo>
                <a:lnTo>
                  <a:pt x="118" y="296"/>
                </a:lnTo>
                <a:lnTo>
                  <a:pt x="121" y="296"/>
                </a:lnTo>
                <a:lnTo>
                  <a:pt x="123" y="293"/>
                </a:lnTo>
                <a:lnTo>
                  <a:pt x="123" y="291"/>
                </a:lnTo>
                <a:lnTo>
                  <a:pt x="125" y="291"/>
                </a:lnTo>
                <a:lnTo>
                  <a:pt x="128" y="289"/>
                </a:lnTo>
                <a:lnTo>
                  <a:pt x="128" y="286"/>
                </a:lnTo>
                <a:lnTo>
                  <a:pt x="130" y="284"/>
                </a:lnTo>
                <a:lnTo>
                  <a:pt x="132" y="284"/>
                </a:lnTo>
                <a:lnTo>
                  <a:pt x="132" y="281"/>
                </a:lnTo>
                <a:lnTo>
                  <a:pt x="135" y="279"/>
                </a:lnTo>
                <a:lnTo>
                  <a:pt x="137" y="277"/>
                </a:lnTo>
                <a:lnTo>
                  <a:pt x="140" y="277"/>
                </a:lnTo>
                <a:lnTo>
                  <a:pt x="140" y="274"/>
                </a:lnTo>
                <a:lnTo>
                  <a:pt x="142" y="272"/>
                </a:lnTo>
                <a:lnTo>
                  <a:pt x="144" y="272"/>
                </a:lnTo>
                <a:lnTo>
                  <a:pt x="144" y="270"/>
                </a:lnTo>
                <a:lnTo>
                  <a:pt x="147" y="267"/>
                </a:lnTo>
                <a:lnTo>
                  <a:pt x="149" y="267"/>
                </a:lnTo>
                <a:lnTo>
                  <a:pt x="149" y="265"/>
                </a:lnTo>
                <a:lnTo>
                  <a:pt x="151" y="263"/>
                </a:lnTo>
                <a:lnTo>
                  <a:pt x="154" y="263"/>
                </a:lnTo>
                <a:lnTo>
                  <a:pt x="156" y="260"/>
                </a:lnTo>
                <a:lnTo>
                  <a:pt x="156" y="260"/>
                </a:lnTo>
                <a:lnTo>
                  <a:pt x="158" y="258"/>
                </a:lnTo>
                <a:lnTo>
                  <a:pt x="161" y="258"/>
                </a:lnTo>
                <a:lnTo>
                  <a:pt x="161" y="255"/>
                </a:lnTo>
                <a:lnTo>
                  <a:pt x="163" y="255"/>
                </a:lnTo>
                <a:lnTo>
                  <a:pt x="166" y="253"/>
                </a:lnTo>
                <a:lnTo>
                  <a:pt x="168" y="253"/>
                </a:lnTo>
                <a:lnTo>
                  <a:pt x="168" y="251"/>
                </a:lnTo>
                <a:lnTo>
                  <a:pt x="170" y="251"/>
                </a:lnTo>
                <a:lnTo>
                  <a:pt x="173" y="248"/>
                </a:lnTo>
                <a:lnTo>
                  <a:pt x="173" y="248"/>
                </a:lnTo>
                <a:lnTo>
                  <a:pt x="175" y="246"/>
                </a:lnTo>
                <a:lnTo>
                  <a:pt x="177" y="246"/>
                </a:lnTo>
                <a:lnTo>
                  <a:pt x="177" y="244"/>
                </a:lnTo>
                <a:lnTo>
                  <a:pt x="180" y="244"/>
                </a:lnTo>
                <a:lnTo>
                  <a:pt x="182" y="244"/>
                </a:lnTo>
                <a:lnTo>
                  <a:pt x="184" y="241"/>
                </a:lnTo>
                <a:lnTo>
                  <a:pt x="184" y="241"/>
                </a:lnTo>
                <a:lnTo>
                  <a:pt x="187" y="239"/>
                </a:lnTo>
                <a:lnTo>
                  <a:pt x="187" y="239"/>
                </a:lnTo>
                <a:lnTo>
                  <a:pt x="189" y="237"/>
                </a:lnTo>
                <a:lnTo>
                  <a:pt x="192" y="237"/>
                </a:lnTo>
                <a:lnTo>
                  <a:pt x="194" y="234"/>
                </a:lnTo>
                <a:lnTo>
                  <a:pt x="194" y="234"/>
                </a:lnTo>
                <a:lnTo>
                  <a:pt x="196" y="232"/>
                </a:lnTo>
                <a:lnTo>
                  <a:pt x="199" y="232"/>
                </a:lnTo>
                <a:lnTo>
                  <a:pt x="199" y="229"/>
                </a:lnTo>
                <a:lnTo>
                  <a:pt x="201" y="227"/>
                </a:lnTo>
                <a:lnTo>
                  <a:pt x="203" y="227"/>
                </a:lnTo>
                <a:lnTo>
                  <a:pt x="203" y="225"/>
                </a:lnTo>
                <a:lnTo>
                  <a:pt x="206" y="225"/>
                </a:lnTo>
                <a:lnTo>
                  <a:pt x="208" y="222"/>
                </a:lnTo>
                <a:lnTo>
                  <a:pt x="210" y="220"/>
                </a:lnTo>
                <a:lnTo>
                  <a:pt x="210" y="220"/>
                </a:lnTo>
                <a:lnTo>
                  <a:pt x="213" y="218"/>
                </a:lnTo>
                <a:lnTo>
                  <a:pt x="215" y="218"/>
                </a:lnTo>
                <a:lnTo>
                  <a:pt x="215" y="215"/>
                </a:lnTo>
                <a:lnTo>
                  <a:pt x="218" y="213"/>
                </a:lnTo>
                <a:lnTo>
                  <a:pt x="220" y="213"/>
                </a:lnTo>
                <a:lnTo>
                  <a:pt x="220" y="211"/>
                </a:lnTo>
                <a:lnTo>
                  <a:pt x="222" y="211"/>
                </a:lnTo>
                <a:lnTo>
                  <a:pt x="225" y="208"/>
                </a:lnTo>
                <a:lnTo>
                  <a:pt x="227" y="208"/>
                </a:lnTo>
                <a:lnTo>
                  <a:pt x="227" y="206"/>
                </a:lnTo>
                <a:lnTo>
                  <a:pt x="229" y="206"/>
                </a:lnTo>
                <a:lnTo>
                  <a:pt x="232" y="203"/>
                </a:lnTo>
                <a:lnTo>
                  <a:pt x="232" y="203"/>
                </a:lnTo>
                <a:lnTo>
                  <a:pt x="234" y="201"/>
                </a:lnTo>
                <a:lnTo>
                  <a:pt x="236" y="201"/>
                </a:lnTo>
                <a:lnTo>
                  <a:pt x="236" y="199"/>
                </a:lnTo>
                <a:lnTo>
                  <a:pt x="239" y="199"/>
                </a:lnTo>
                <a:lnTo>
                  <a:pt x="241" y="199"/>
                </a:lnTo>
                <a:lnTo>
                  <a:pt x="244" y="196"/>
                </a:lnTo>
                <a:lnTo>
                  <a:pt x="244" y="196"/>
                </a:lnTo>
                <a:lnTo>
                  <a:pt x="246" y="194"/>
                </a:lnTo>
                <a:lnTo>
                  <a:pt x="248" y="194"/>
                </a:lnTo>
                <a:lnTo>
                  <a:pt x="248" y="192"/>
                </a:lnTo>
                <a:lnTo>
                  <a:pt x="251" y="192"/>
                </a:lnTo>
                <a:lnTo>
                  <a:pt x="253" y="192"/>
                </a:lnTo>
                <a:lnTo>
                  <a:pt x="253" y="189"/>
                </a:lnTo>
                <a:lnTo>
                  <a:pt x="255" y="189"/>
                </a:lnTo>
                <a:lnTo>
                  <a:pt x="258" y="187"/>
                </a:lnTo>
                <a:lnTo>
                  <a:pt x="260" y="187"/>
                </a:lnTo>
                <a:lnTo>
                  <a:pt x="260" y="185"/>
                </a:lnTo>
                <a:lnTo>
                  <a:pt x="262" y="185"/>
                </a:lnTo>
                <a:lnTo>
                  <a:pt x="265" y="182"/>
                </a:lnTo>
                <a:lnTo>
                  <a:pt x="265" y="182"/>
                </a:lnTo>
                <a:lnTo>
                  <a:pt x="267" y="180"/>
                </a:lnTo>
                <a:lnTo>
                  <a:pt x="270" y="180"/>
                </a:lnTo>
                <a:lnTo>
                  <a:pt x="270" y="178"/>
                </a:lnTo>
                <a:lnTo>
                  <a:pt x="272" y="178"/>
                </a:lnTo>
                <a:lnTo>
                  <a:pt x="274" y="175"/>
                </a:lnTo>
                <a:lnTo>
                  <a:pt x="277" y="175"/>
                </a:lnTo>
                <a:lnTo>
                  <a:pt x="277" y="173"/>
                </a:lnTo>
                <a:lnTo>
                  <a:pt x="279" y="170"/>
                </a:lnTo>
                <a:lnTo>
                  <a:pt x="281" y="170"/>
                </a:lnTo>
                <a:lnTo>
                  <a:pt x="281" y="168"/>
                </a:lnTo>
                <a:lnTo>
                  <a:pt x="284" y="166"/>
                </a:lnTo>
                <a:lnTo>
                  <a:pt x="286" y="163"/>
                </a:lnTo>
                <a:lnTo>
                  <a:pt x="288" y="163"/>
                </a:lnTo>
                <a:lnTo>
                  <a:pt x="288" y="161"/>
                </a:lnTo>
                <a:lnTo>
                  <a:pt x="291" y="159"/>
                </a:lnTo>
                <a:lnTo>
                  <a:pt x="293" y="156"/>
                </a:lnTo>
                <a:lnTo>
                  <a:pt x="293" y="156"/>
                </a:lnTo>
                <a:lnTo>
                  <a:pt x="295" y="154"/>
                </a:lnTo>
                <a:lnTo>
                  <a:pt x="298" y="152"/>
                </a:lnTo>
                <a:lnTo>
                  <a:pt x="298" y="152"/>
                </a:lnTo>
                <a:lnTo>
                  <a:pt x="300" y="149"/>
                </a:lnTo>
                <a:lnTo>
                  <a:pt x="303" y="149"/>
                </a:lnTo>
                <a:lnTo>
                  <a:pt x="303" y="147"/>
                </a:lnTo>
                <a:lnTo>
                  <a:pt x="305" y="144"/>
                </a:lnTo>
                <a:lnTo>
                  <a:pt x="307" y="144"/>
                </a:lnTo>
                <a:lnTo>
                  <a:pt x="307" y="142"/>
                </a:lnTo>
                <a:lnTo>
                  <a:pt x="310" y="142"/>
                </a:lnTo>
                <a:lnTo>
                  <a:pt x="312" y="140"/>
                </a:lnTo>
                <a:lnTo>
                  <a:pt x="314" y="140"/>
                </a:lnTo>
                <a:lnTo>
                  <a:pt x="314" y="137"/>
                </a:lnTo>
                <a:lnTo>
                  <a:pt x="317" y="137"/>
                </a:lnTo>
                <a:lnTo>
                  <a:pt x="319" y="135"/>
                </a:lnTo>
                <a:lnTo>
                  <a:pt x="319" y="135"/>
                </a:lnTo>
                <a:lnTo>
                  <a:pt x="321" y="135"/>
                </a:lnTo>
                <a:lnTo>
                  <a:pt x="324" y="133"/>
                </a:lnTo>
                <a:lnTo>
                  <a:pt x="324" y="133"/>
                </a:lnTo>
                <a:lnTo>
                  <a:pt x="326" y="130"/>
                </a:lnTo>
                <a:lnTo>
                  <a:pt x="329" y="130"/>
                </a:lnTo>
                <a:lnTo>
                  <a:pt x="331" y="128"/>
                </a:lnTo>
                <a:lnTo>
                  <a:pt x="331" y="128"/>
                </a:lnTo>
                <a:lnTo>
                  <a:pt x="333" y="126"/>
                </a:lnTo>
                <a:lnTo>
                  <a:pt x="336" y="126"/>
                </a:lnTo>
                <a:lnTo>
                  <a:pt x="336" y="123"/>
                </a:lnTo>
                <a:lnTo>
                  <a:pt x="338" y="123"/>
                </a:lnTo>
                <a:lnTo>
                  <a:pt x="340" y="121"/>
                </a:lnTo>
                <a:lnTo>
                  <a:pt x="340" y="121"/>
                </a:lnTo>
                <a:lnTo>
                  <a:pt x="343" y="118"/>
                </a:lnTo>
                <a:lnTo>
                  <a:pt x="345" y="116"/>
                </a:lnTo>
                <a:lnTo>
                  <a:pt x="347" y="116"/>
                </a:lnTo>
                <a:lnTo>
                  <a:pt x="347" y="114"/>
                </a:lnTo>
                <a:lnTo>
                  <a:pt x="350" y="114"/>
                </a:lnTo>
                <a:lnTo>
                  <a:pt x="352" y="111"/>
                </a:lnTo>
                <a:lnTo>
                  <a:pt x="352" y="109"/>
                </a:lnTo>
                <a:lnTo>
                  <a:pt x="355" y="109"/>
                </a:lnTo>
                <a:lnTo>
                  <a:pt x="357" y="107"/>
                </a:lnTo>
                <a:lnTo>
                  <a:pt x="357" y="104"/>
                </a:lnTo>
                <a:lnTo>
                  <a:pt x="359" y="104"/>
                </a:lnTo>
                <a:lnTo>
                  <a:pt x="362" y="102"/>
                </a:lnTo>
                <a:lnTo>
                  <a:pt x="364" y="100"/>
                </a:lnTo>
                <a:lnTo>
                  <a:pt x="364" y="97"/>
                </a:lnTo>
                <a:lnTo>
                  <a:pt x="366" y="97"/>
                </a:lnTo>
                <a:lnTo>
                  <a:pt x="369" y="95"/>
                </a:lnTo>
                <a:lnTo>
                  <a:pt x="369" y="92"/>
                </a:lnTo>
                <a:lnTo>
                  <a:pt x="371" y="92"/>
                </a:lnTo>
                <a:lnTo>
                  <a:pt x="373" y="90"/>
                </a:lnTo>
                <a:lnTo>
                  <a:pt x="373" y="88"/>
                </a:lnTo>
                <a:lnTo>
                  <a:pt x="376" y="88"/>
                </a:lnTo>
                <a:lnTo>
                  <a:pt x="378" y="85"/>
                </a:lnTo>
                <a:lnTo>
                  <a:pt x="381" y="83"/>
                </a:lnTo>
                <a:lnTo>
                  <a:pt x="381" y="83"/>
                </a:lnTo>
                <a:lnTo>
                  <a:pt x="383" y="81"/>
                </a:lnTo>
                <a:lnTo>
                  <a:pt x="385" y="78"/>
                </a:lnTo>
                <a:lnTo>
                  <a:pt x="385" y="78"/>
                </a:lnTo>
                <a:lnTo>
                  <a:pt x="388" y="76"/>
                </a:lnTo>
                <a:lnTo>
                  <a:pt x="390" y="76"/>
                </a:lnTo>
                <a:lnTo>
                  <a:pt x="392" y="74"/>
                </a:lnTo>
                <a:lnTo>
                  <a:pt x="392" y="74"/>
                </a:lnTo>
                <a:lnTo>
                  <a:pt x="395" y="71"/>
                </a:lnTo>
                <a:lnTo>
                  <a:pt x="397" y="71"/>
                </a:lnTo>
                <a:lnTo>
                  <a:pt x="397" y="69"/>
                </a:lnTo>
                <a:lnTo>
                  <a:pt x="399" y="69"/>
                </a:lnTo>
                <a:lnTo>
                  <a:pt x="402" y="67"/>
                </a:lnTo>
                <a:lnTo>
                  <a:pt x="402" y="67"/>
                </a:lnTo>
                <a:lnTo>
                  <a:pt x="404" y="67"/>
                </a:lnTo>
                <a:lnTo>
                  <a:pt x="407" y="64"/>
                </a:lnTo>
                <a:lnTo>
                  <a:pt x="407" y="64"/>
                </a:lnTo>
                <a:lnTo>
                  <a:pt x="409" y="62"/>
                </a:lnTo>
                <a:lnTo>
                  <a:pt x="411" y="62"/>
                </a:lnTo>
                <a:lnTo>
                  <a:pt x="411" y="62"/>
                </a:lnTo>
                <a:lnTo>
                  <a:pt x="414" y="59"/>
                </a:lnTo>
                <a:lnTo>
                  <a:pt x="416" y="59"/>
                </a:lnTo>
                <a:lnTo>
                  <a:pt x="418" y="57"/>
                </a:lnTo>
                <a:lnTo>
                  <a:pt x="418" y="57"/>
                </a:lnTo>
                <a:lnTo>
                  <a:pt x="421" y="55"/>
                </a:lnTo>
                <a:lnTo>
                  <a:pt x="423" y="55"/>
                </a:lnTo>
                <a:lnTo>
                  <a:pt x="423" y="52"/>
                </a:lnTo>
                <a:lnTo>
                  <a:pt x="425" y="52"/>
                </a:lnTo>
                <a:lnTo>
                  <a:pt x="428" y="50"/>
                </a:lnTo>
                <a:lnTo>
                  <a:pt x="428" y="50"/>
                </a:lnTo>
                <a:lnTo>
                  <a:pt x="430" y="48"/>
                </a:lnTo>
                <a:lnTo>
                  <a:pt x="433" y="48"/>
                </a:lnTo>
                <a:lnTo>
                  <a:pt x="435" y="48"/>
                </a:lnTo>
                <a:lnTo>
                  <a:pt x="435" y="45"/>
                </a:lnTo>
                <a:lnTo>
                  <a:pt x="437" y="45"/>
                </a:lnTo>
                <a:lnTo>
                  <a:pt x="440" y="43"/>
                </a:lnTo>
                <a:lnTo>
                  <a:pt x="440" y="41"/>
                </a:lnTo>
                <a:lnTo>
                  <a:pt x="442" y="41"/>
                </a:lnTo>
                <a:lnTo>
                  <a:pt x="444" y="38"/>
                </a:lnTo>
                <a:lnTo>
                  <a:pt x="444" y="38"/>
                </a:lnTo>
                <a:lnTo>
                  <a:pt x="447" y="36"/>
                </a:lnTo>
                <a:lnTo>
                  <a:pt x="449" y="33"/>
                </a:lnTo>
                <a:lnTo>
                  <a:pt x="451" y="33"/>
                </a:lnTo>
                <a:lnTo>
                  <a:pt x="451" y="31"/>
                </a:lnTo>
                <a:lnTo>
                  <a:pt x="454" y="29"/>
                </a:lnTo>
                <a:lnTo>
                  <a:pt x="456" y="29"/>
                </a:lnTo>
                <a:lnTo>
                  <a:pt x="456" y="26"/>
                </a:lnTo>
                <a:lnTo>
                  <a:pt x="458" y="24"/>
                </a:lnTo>
                <a:lnTo>
                  <a:pt x="461" y="24"/>
                </a:lnTo>
                <a:lnTo>
                  <a:pt x="461" y="22"/>
                </a:lnTo>
                <a:lnTo>
                  <a:pt x="463" y="19"/>
                </a:lnTo>
                <a:lnTo>
                  <a:pt x="466" y="19"/>
                </a:lnTo>
                <a:lnTo>
                  <a:pt x="468" y="17"/>
                </a:lnTo>
                <a:lnTo>
                  <a:pt x="468" y="17"/>
                </a:lnTo>
                <a:lnTo>
                  <a:pt x="470" y="15"/>
                </a:lnTo>
                <a:lnTo>
                  <a:pt x="473" y="15"/>
                </a:lnTo>
                <a:lnTo>
                  <a:pt x="473" y="12"/>
                </a:lnTo>
                <a:lnTo>
                  <a:pt x="475" y="12"/>
                </a:lnTo>
                <a:lnTo>
                  <a:pt x="477" y="10"/>
                </a:lnTo>
                <a:lnTo>
                  <a:pt x="477" y="10"/>
                </a:lnTo>
                <a:lnTo>
                  <a:pt x="480" y="7"/>
                </a:lnTo>
                <a:lnTo>
                  <a:pt x="482" y="7"/>
                </a:lnTo>
                <a:lnTo>
                  <a:pt x="484" y="5"/>
                </a:lnTo>
                <a:lnTo>
                  <a:pt x="484" y="5"/>
                </a:lnTo>
                <a:lnTo>
                  <a:pt x="487" y="5"/>
                </a:lnTo>
                <a:lnTo>
                  <a:pt x="489" y="3"/>
                </a:lnTo>
                <a:lnTo>
                  <a:pt x="489" y="3"/>
                </a:lnTo>
                <a:lnTo>
                  <a:pt x="492" y="0"/>
                </a:lnTo>
                <a:lnTo>
                  <a:pt x="494" y="0"/>
                </a:lnTo>
              </a:path>
            </a:pathLst>
          </a:custGeom>
          <a:noFill/>
          <a:ln w="25400" cap="flat">
            <a:solidFill>
              <a:srgbClr val="CB320B"/>
            </a:solidFill>
            <a:prstDash val="solid"/>
            <a:round/>
            <a:headEnd/>
            <a:tailEnd/>
          </a:ln>
        </p:spPr>
        <p:txBody>
          <a:bodyPr/>
          <a:lstStyle/>
          <a:p>
            <a:endParaRPr lang="de-DE">
              <a:latin typeface="+mn-lt"/>
            </a:endParaRPr>
          </a:p>
        </p:txBody>
      </p:sp>
      <p:sp>
        <p:nvSpPr>
          <p:cNvPr id="35" name="Freeform 30556"/>
          <p:cNvSpPr>
            <a:spLocks/>
          </p:cNvSpPr>
          <p:nvPr/>
        </p:nvSpPr>
        <p:spPr bwMode="auto">
          <a:xfrm>
            <a:off x="4278349" y="3484035"/>
            <a:ext cx="711200" cy="568325"/>
          </a:xfrm>
          <a:custGeom>
            <a:avLst/>
            <a:gdLst/>
            <a:ahLst/>
            <a:cxnLst>
              <a:cxn ang="0">
                <a:pos x="8" y="383"/>
              </a:cxn>
              <a:cxn ang="0">
                <a:pos x="15" y="376"/>
              </a:cxn>
              <a:cxn ang="0">
                <a:pos x="24" y="367"/>
              </a:cxn>
              <a:cxn ang="0">
                <a:pos x="31" y="359"/>
              </a:cxn>
              <a:cxn ang="0">
                <a:pos x="41" y="352"/>
              </a:cxn>
              <a:cxn ang="0">
                <a:pos x="48" y="345"/>
              </a:cxn>
              <a:cxn ang="0">
                <a:pos x="57" y="341"/>
              </a:cxn>
              <a:cxn ang="0">
                <a:pos x="64" y="336"/>
              </a:cxn>
              <a:cxn ang="0">
                <a:pos x="74" y="329"/>
              </a:cxn>
              <a:cxn ang="0">
                <a:pos x="81" y="324"/>
              </a:cxn>
              <a:cxn ang="0">
                <a:pos x="90" y="319"/>
              </a:cxn>
              <a:cxn ang="0">
                <a:pos x="97" y="312"/>
              </a:cxn>
              <a:cxn ang="0">
                <a:pos x="107" y="303"/>
              </a:cxn>
              <a:cxn ang="0">
                <a:pos x="114" y="293"/>
              </a:cxn>
              <a:cxn ang="0">
                <a:pos x="123" y="286"/>
              </a:cxn>
              <a:cxn ang="0">
                <a:pos x="130" y="281"/>
              </a:cxn>
              <a:cxn ang="0">
                <a:pos x="140" y="274"/>
              </a:cxn>
              <a:cxn ang="0">
                <a:pos x="147" y="270"/>
              </a:cxn>
              <a:cxn ang="0">
                <a:pos x="156" y="265"/>
              </a:cxn>
              <a:cxn ang="0">
                <a:pos x="163" y="260"/>
              </a:cxn>
              <a:cxn ang="0">
                <a:pos x="173" y="253"/>
              </a:cxn>
              <a:cxn ang="0">
                <a:pos x="180" y="246"/>
              </a:cxn>
              <a:cxn ang="0">
                <a:pos x="189" y="239"/>
              </a:cxn>
              <a:cxn ang="0">
                <a:pos x="197" y="230"/>
              </a:cxn>
              <a:cxn ang="0">
                <a:pos x="206" y="222"/>
              </a:cxn>
              <a:cxn ang="0">
                <a:pos x="213" y="215"/>
              </a:cxn>
              <a:cxn ang="0">
                <a:pos x="223" y="208"/>
              </a:cxn>
              <a:cxn ang="0">
                <a:pos x="230" y="204"/>
              </a:cxn>
              <a:cxn ang="0">
                <a:pos x="239" y="196"/>
              </a:cxn>
              <a:cxn ang="0">
                <a:pos x="246" y="192"/>
              </a:cxn>
              <a:cxn ang="0">
                <a:pos x="256" y="187"/>
              </a:cxn>
              <a:cxn ang="0">
                <a:pos x="263" y="180"/>
              </a:cxn>
              <a:cxn ang="0">
                <a:pos x="272" y="173"/>
              </a:cxn>
              <a:cxn ang="0">
                <a:pos x="279" y="163"/>
              </a:cxn>
              <a:cxn ang="0">
                <a:pos x="289" y="156"/>
              </a:cxn>
              <a:cxn ang="0">
                <a:pos x="296" y="152"/>
              </a:cxn>
              <a:cxn ang="0">
                <a:pos x="305" y="145"/>
              </a:cxn>
              <a:cxn ang="0">
                <a:pos x="312" y="142"/>
              </a:cxn>
              <a:cxn ang="0">
                <a:pos x="322" y="137"/>
              </a:cxn>
              <a:cxn ang="0">
                <a:pos x="329" y="133"/>
              </a:cxn>
              <a:cxn ang="0">
                <a:pos x="338" y="126"/>
              </a:cxn>
              <a:cxn ang="0">
                <a:pos x="345" y="119"/>
              </a:cxn>
              <a:cxn ang="0">
                <a:pos x="355" y="111"/>
              </a:cxn>
              <a:cxn ang="0">
                <a:pos x="362" y="104"/>
              </a:cxn>
              <a:cxn ang="0">
                <a:pos x="369" y="95"/>
              </a:cxn>
              <a:cxn ang="0">
                <a:pos x="378" y="90"/>
              </a:cxn>
              <a:cxn ang="0">
                <a:pos x="386" y="83"/>
              </a:cxn>
              <a:cxn ang="0">
                <a:pos x="395" y="76"/>
              </a:cxn>
              <a:cxn ang="0">
                <a:pos x="402" y="71"/>
              </a:cxn>
              <a:cxn ang="0">
                <a:pos x="412" y="64"/>
              </a:cxn>
              <a:cxn ang="0">
                <a:pos x="419" y="57"/>
              </a:cxn>
              <a:cxn ang="0">
                <a:pos x="428" y="50"/>
              </a:cxn>
              <a:cxn ang="0">
                <a:pos x="435" y="43"/>
              </a:cxn>
              <a:cxn ang="0">
                <a:pos x="445" y="36"/>
              </a:cxn>
              <a:cxn ang="0">
                <a:pos x="454" y="29"/>
              </a:cxn>
              <a:cxn ang="0">
                <a:pos x="461" y="22"/>
              </a:cxn>
              <a:cxn ang="0">
                <a:pos x="468" y="17"/>
              </a:cxn>
              <a:cxn ang="0">
                <a:pos x="478" y="10"/>
              </a:cxn>
              <a:cxn ang="0">
                <a:pos x="485" y="5"/>
              </a:cxn>
              <a:cxn ang="0">
                <a:pos x="494" y="0"/>
              </a:cxn>
            </a:cxnLst>
            <a:rect l="0" t="0" r="r" b="b"/>
            <a:pathLst>
              <a:path w="494" h="390">
                <a:moveTo>
                  <a:pt x="0" y="390"/>
                </a:moveTo>
                <a:lnTo>
                  <a:pt x="3" y="388"/>
                </a:lnTo>
                <a:lnTo>
                  <a:pt x="5" y="388"/>
                </a:lnTo>
                <a:lnTo>
                  <a:pt x="5" y="385"/>
                </a:lnTo>
                <a:lnTo>
                  <a:pt x="8" y="383"/>
                </a:lnTo>
                <a:lnTo>
                  <a:pt x="10" y="383"/>
                </a:lnTo>
                <a:lnTo>
                  <a:pt x="10" y="381"/>
                </a:lnTo>
                <a:lnTo>
                  <a:pt x="12" y="378"/>
                </a:lnTo>
                <a:lnTo>
                  <a:pt x="15" y="376"/>
                </a:lnTo>
                <a:lnTo>
                  <a:pt x="15" y="376"/>
                </a:lnTo>
                <a:lnTo>
                  <a:pt x="17" y="374"/>
                </a:lnTo>
                <a:lnTo>
                  <a:pt x="19" y="371"/>
                </a:lnTo>
                <a:lnTo>
                  <a:pt x="22" y="371"/>
                </a:lnTo>
                <a:lnTo>
                  <a:pt x="22" y="369"/>
                </a:lnTo>
                <a:lnTo>
                  <a:pt x="24" y="367"/>
                </a:lnTo>
                <a:lnTo>
                  <a:pt x="26" y="367"/>
                </a:lnTo>
                <a:lnTo>
                  <a:pt x="26" y="364"/>
                </a:lnTo>
                <a:lnTo>
                  <a:pt x="29" y="362"/>
                </a:lnTo>
                <a:lnTo>
                  <a:pt x="31" y="359"/>
                </a:lnTo>
                <a:lnTo>
                  <a:pt x="31" y="359"/>
                </a:lnTo>
                <a:lnTo>
                  <a:pt x="34" y="357"/>
                </a:lnTo>
                <a:lnTo>
                  <a:pt x="36" y="355"/>
                </a:lnTo>
                <a:lnTo>
                  <a:pt x="38" y="355"/>
                </a:lnTo>
                <a:lnTo>
                  <a:pt x="38" y="352"/>
                </a:lnTo>
                <a:lnTo>
                  <a:pt x="41" y="352"/>
                </a:lnTo>
                <a:lnTo>
                  <a:pt x="41" y="350"/>
                </a:lnTo>
                <a:lnTo>
                  <a:pt x="43" y="348"/>
                </a:lnTo>
                <a:lnTo>
                  <a:pt x="45" y="348"/>
                </a:lnTo>
                <a:lnTo>
                  <a:pt x="48" y="345"/>
                </a:lnTo>
                <a:lnTo>
                  <a:pt x="48" y="345"/>
                </a:lnTo>
                <a:lnTo>
                  <a:pt x="50" y="343"/>
                </a:lnTo>
                <a:lnTo>
                  <a:pt x="52" y="343"/>
                </a:lnTo>
                <a:lnTo>
                  <a:pt x="52" y="341"/>
                </a:lnTo>
                <a:lnTo>
                  <a:pt x="55" y="341"/>
                </a:lnTo>
                <a:lnTo>
                  <a:pt x="57" y="341"/>
                </a:lnTo>
                <a:lnTo>
                  <a:pt x="57" y="338"/>
                </a:lnTo>
                <a:lnTo>
                  <a:pt x="60" y="338"/>
                </a:lnTo>
                <a:lnTo>
                  <a:pt x="62" y="336"/>
                </a:lnTo>
                <a:lnTo>
                  <a:pt x="64" y="336"/>
                </a:lnTo>
                <a:lnTo>
                  <a:pt x="64" y="336"/>
                </a:lnTo>
                <a:lnTo>
                  <a:pt x="67" y="333"/>
                </a:lnTo>
                <a:lnTo>
                  <a:pt x="69" y="333"/>
                </a:lnTo>
                <a:lnTo>
                  <a:pt x="69" y="331"/>
                </a:lnTo>
                <a:lnTo>
                  <a:pt x="71" y="331"/>
                </a:lnTo>
                <a:lnTo>
                  <a:pt x="74" y="329"/>
                </a:lnTo>
                <a:lnTo>
                  <a:pt x="74" y="329"/>
                </a:lnTo>
                <a:lnTo>
                  <a:pt x="76" y="329"/>
                </a:lnTo>
                <a:lnTo>
                  <a:pt x="78" y="326"/>
                </a:lnTo>
                <a:lnTo>
                  <a:pt x="81" y="326"/>
                </a:lnTo>
                <a:lnTo>
                  <a:pt x="81" y="324"/>
                </a:lnTo>
                <a:lnTo>
                  <a:pt x="83" y="324"/>
                </a:lnTo>
                <a:lnTo>
                  <a:pt x="86" y="322"/>
                </a:lnTo>
                <a:lnTo>
                  <a:pt x="86" y="322"/>
                </a:lnTo>
                <a:lnTo>
                  <a:pt x="88" y="319"/>
                </a:lnTo>
                <a:lnTo>
                  <a:pt x="90" y="319"/>
                </a:lnTo>
                <a:lnTo>
                  <a:pt x="90" y="317"/>
                </a:lnTo>
                <a:lnTo>
                  <a:pt x="93" y="317"/>
                </a:lnTo>
                <a:lnTo>
                  <a:pt x="95" y="315"/>
                </a:lnTo>
                <a:lnTo>
                  <a:pt x="97" y="312"/>
                </a:lnTo>
                <a:lnTo>
                  <a:pt x="97" y="312"/>
                </a:lnTo>
                <a:lnTo>
                  <a:pt x="100" y="310"/>
                </a:lnTo>
                <a:lnTo>
                  <a:pt x="102" y="307"/>
                </a:lnTo>
                <a:lnTo>
                  <a:pt x="102" y="307"/>
                </a:lnTo>
                <a:lnTo>
                  <a:pt x="104" y="305"/>
                </a:lnTo>
                <a:lnTo>
                  <a:pt x="107" y="303"/>
                </a:lnTo>
                <a:lnTo>
                  <a:pt x="107" y="300"/>
                </a:lnTo>
                <a:lnTo>
                  <a:pt x="109" y="300"/>
                </a:lnTo>
                <a:lnTo>
                  <a:pt x="112" y="298"/>
                </a:lnTo>
                <a:lnTo>
                  <a:pt x="114" y="296"/>
                </a:lnTo>
                <a:lnTo>
                  <a:pt x="114" y="293"/>
                </a:lnTo>
                <a:lnTo>
                  <a:pt x="116" y="293"/>
                </a:lnTo>
                <a:lnTo>
                  <a:pt x="119" y="291"/>
                </a:lnTo>
                <a:lnTo>
                  <a:pt x="119" y="289"/>
                </a:lnTo>
                <a:lnTo>
                  <a:pt x="121" y="289"/>
                </a:lnTo>
                <a:lnTo>
                  <a:pt x="123" y="286"/>
                </a:lnTo>
                <a:lnTo>
                  <a:pt x="126" y="286"/>
                </a:lnTo>
                <a:lnTo>
                  <a:pt x="126" y="284"/>
                </a:lnTo>
                <a:lnTo>
                  <a:pt x="128" y="284"/>
                </a:lnTo>
                <a:lnTo>
                  <a:pt x="130" y="281"/>
                </a:lnTo>
                <a:lnTo>
                  <a:pt x="130" y="281"/>
                </a:lnTo>
                <a:lnTo>
                  <a:pt x="133" y="279"/>
                </a:lnTo>
                <a:lnTo>
                  <a:pt x="135" y="279"/>
                </a:lnTo>
                <a:lnTo>
                  <a:pt x="135" y="277"/>
                </a:lnTo>
                <a:lnTo>
                  <a:pt x="137" y="277"/>
                </a:lnTo>
                <a:lnTo>
                  <a:pt x="140" y="274"/>
                </a:lnTo>
                <a:lnTo>
                  <a:pt x="142" y="274"/>
                </a:lnTo>
                <a:lnTo>
                  <a:pt x="142" y="272"/>
                </a:lnTo>
                <a:lnTo>
                  <a:pt x="145" y="272"/>
                </a:lnTo>
                <a:lnTo>
                  <a:pt x="147" y="270"/>
                </a:lnTo>
                <a:lnTo>
                  <a:pt x="147" y="270"/>
                </a:lnTo>
                <a:lnTo>
                  <a:pt x="149" y="270"/>
                </a:lnTo>
                <a:lnTo>
                  <a:pt x="152" y="267"/>
                </a:lnTo>
                <a:lnTo>
                  <a:pt x="152" y="267"/>
                </a:lnTo>
                <a:lnTo>
                  <a:pt x="154" y="265"/>
                </a:lnTo>
                <a:lnTo>
                  <a:pt x="156" y="265"/>
                </a:lnTo>
                <a:lnTo>
                  <a:pt x="156" y="263"/>
                </a:lnTo>
                <a:lnTo>
                  <a:pt x="159" y="263"/>
                </a:lnTo>
                <a:lnTo>
                  <a:pt x="161" y="263"/>
                </a:lnTo>
                <a:lnTo>
                  <a:pt x="161" y="260"/>
                </a:lnTo>
                <a:lnTo>
                  <a:pt x="163" y="260"/>
                </a:lnTo>
                <a:lnTo>
                  <a:pt x="166" y="258"/>
                </a:lnTo>
                <a:lnTo>
                  <a:pt x="168" y="258"/>
                </a:lnTo>
                <a:lnTo>
                  <a:pt x="168" y="256"/>
                </a:lnTo>
                <a:lnTo>
                  <a:pt x="171" y="256"/>
                </a:lnTo>
                <a:lnTo>
                  <a:pt x="173" y="253"/>
                </a:lnTo>
                <a:lnTo>
                  <a:pt x="173" y="253"/>
                </a:lnTo>
                <a:lnTo>
                  <a:pt x="175" y="251"/>
                </a:lnTo>
                <a:lnTo>
                  <a:pt x="178" y="251"/>
                </a:lnTo>
                <a:lnTo>
                  <a:pt x="178" y="248"/>
                </a:lnTo>
                <a:lnTo>
                  <a:pt x="180" y="246"/>
                </a:lnTo>
                <a:lnTo>
                  <a:pt x="182" y="246"/>
                </a:lnTo>
                <a:lnTo>
                  <a:pt x="185" y="244"/>
                </a:lnTo>
                <a:lnTo>
                  <a:pt x="185" y="241"/>
                </a:lnTo>
                <a:lnTo>
                  <a:pt x="187" y="241"/>
                </a:lnTo>
                <a:lnTo>
                  <a:pt x="189" y="239"/>
                </a:lnTo>
                <a:lnTo>
                  <a:pt x="189" y="237"/>
                </a:lnTo>
                <a:lnTo>
                  <a:pt x="192" y="234"/>
                </a:lnTo>
                <a:lnTo>
                  <a:pt x="194" y="234"/>
                </a:lnTo>
                <a:lnTo>
                  <a:pt x="194" y="232"/>
                </a:lnTo>
                <a:lnTo>
                  <a:pt x="197" y="230"/>
                </a:lnTo>
                <a:lnTo>
                  <a:pt x="199" y="230"/>
                </a:lnTo>
                <a:lnTo>
                  <a:pt x="201" y="227"/>
                </a:lnTo>
                <a:lnTo>
                  <a:pt x="201" y="225"/>
                </a:lnTo>
                <a:lnTo>
                  <a:pt x="204" y="225"/>
                </a:lnTo>
                <a:lnTo>
                  <a:pt x="206" y="222"/>
                </a:lnTo>
                <a:lnTo>
                  <a:pt x="206" y="220"/>
                </a:lnTo>
                <a:lnTo>
                  <a:pt x="208" y="220"/>
                </a:lnTo>
                <a:lnTo>
                  <a:pt x="211" y="218"/>
                </a:lnTo>
                <a:lnTo>
                  <a:pt x="211" y="218"/>
                </a:lnTo>
                <a:lnTo>
                  <a:pt x="213" y="215"/>
                </a:lnTo>
                <a:lnTo>
                  <a:pt x="215" y="213"/>
                </a:lnTo>
                <a:lnTo>
                  <a:pt x="218" y="213"/>
                </a:lnTo>
                <a:lnTo>
                  <a:pt x="218" y="211"/>
                </a:lnTo>
                <a:lnTo>
                  <a:pt x="220" y="211"/>
                </a:lnTo>
                <a:lnTo>
                  <a:pt x="223" y="208"/>
                </a:lnTo>
                <a:lnTo>
                  <a:pt x="223" y="208"/>
                </a:lnTo>
                <a:lnTo>
                  <a:pt x="225" y="206"/>
                </a:lnTo>
                <a:lnTo>
                  <a:pt x="227" y="206"/>
                </a:lnTo>
                <a:lnTo>
                  <a:pt x="230" y="204"/>
                </a:lnTo>
                <a:lnTo>
                  <a:pt x="230" y="204"/>
                </a:lnTo>
                <a:lnTo>
                  <a:pt x="232" y="201"/>
                </a:lnTo>
                <a:lnTo>
                  <a:pt x="234" y="201"/>
                </a:lnTo>
                <a:lnTo>
                  <a:pt x="234" y="199"/>
                </a:lnTo>
                <a:lnTo>
                  <a:pt x="237" y="199"/>
                </a:lnTo>
                <a:lnTo>
                  <a:pt x="239" y="196"/>
                </a:lnTo>
                <a:lnTo>
                  <a:pt x="239" y="196"/>
                </a:lnTo>
                <a:lnTo>
                  <a:pt x="241" y="194"/>
                </a:lnTo>
                <a:lnTo>
                  <a:pt x="244" y="194"/>
                </a:lnTo>
                <a:lnTo>
                  <a:pt x="246" y="192"/>
                </a:lnTo>
                <a:lnTo>
                  <a:pt x="246" y="192"/>
                </a:lnTo>
                <a:lnTo>
                  <a:pt x="249" y="192"/>
                </a:lnTo>
                <a:lnTo>
                  <a:pt x="251" y="189"/>
                </a:lnTo>
                <a:lnTo>
                  <a:pt x="251" y="189"/>
                </a:lnTo>
                <a:lnTo>
                  <a:pt x="253" y="187"/>
                </a:lnTo>
                <a:lnTo>
                  <a:pt x="256" y="187"/>
                </a:lnTo>
                <a:lnTo>
                  <a:pt x="256" y="185"/>
                </a:lnTo>
                <a:lnTo>
                  <a:pt x="258" y="185"/>
                </a:lnTo>
                <a:lnTo>
                  <a:pt x="260" y="182"/>
                </a:lnTo>
                <a:lnTo>
                  <a:pt x="260" y="180"/>
                </a:lnTo>
                <a:lnTo>
                  <a:pt x="263" y="180"/>
                </a:lnTo>
                <a:lnTo>
                  <a:pt x="265" y="178"/>
                </a:lnTo>
                <a:lnTo>
                  <a:pt x="265" y="178"/>
                </a:lnTo>
                <a:lnTo>
                  <a:pt x="267" y="175"/>
                </a:lnTo>
                <a:lnTo>
                  <a:pt x="270" y="173"/>
                </a:lnTo>
                <a:lnTo>
                  <a:pt x="272" y="173"/>
                </a:lnTo>
                <a:lnTo>
                  <a:pt x="272" y="170"/>
                </a:lnTo>
                <a:lnTo>
                  <a:pt x="275" y="168"/>
                </a:lnTo>
                <a:lnTo>
                  <a:pt x="277" y="168"/>
                </a:lnTo>
                <a:lnTo>
                  <a:pt x="277" y="166"/>
                </a:lnTo>
                <a:lnTo>
                  <a:pt x="279" y="163"/>
                </a:lnTo>
                <a:lnTo>
                  <a:pt x="282" y="163"/>
                </a:lnTo>
                <a:lnTo>
                  <a:pt x="282" y="161"/>
                </a:lnTo>
                <a:lnTo>
                  <a:pt x="284" y="159"/>
                </a:lnTo>
                <a:lnTo>
                  <a:pt x="286" y="159"/>
                </a:lnTo>
                <a:lnTo>
                  <a:pt x="289" y="156"/>
                </a:lnTo>
                <a:lnTo>
                  <a:pt x="289" y="156"/>
                </a:lnTo>
                <a:lnTo>
                  <a:pt x="291" y="154"/>
                </a:lnTo>
                <a:lnTo>
                  <a:pt x="293" y="154"/>
                </a:lnTo>
                <a:lnTo>
                  <a:pt x="293" y="152"/>
                </a:lnTo>
                <a:lnTo>
                  <a:pt x="296" y="152"/>
                </a:lnTo>
                <a:lnTo>
                  <a:pt x="298" y="149"/>
                </a:lnTo>
                <a:lnTo>
                  <a:pt x="298" y="149"/>
                </a:lnTo>
                <a:lnTo>
                  <a:pt x="300" y="147"/>
                </a:lnTo>
                <a:lnTo>
                  <a:pt x="303" y="147"/>
                </a:lnTo>
                <a:lnTo>
                  <a:pt x="305" y="145"/>
                </a:lnTo>
                <a:lnTo>
                  <a:pt x="305" y="145"/>
                </a:lnTo>
                <a:lnTo>
                  <a:pt x="308" y="145"/>
                </a:lnTo>
                <a:lnTo>
                  <a:pt x="310" y="142"/>
                </a:lnTo>
                <a:lnTo>
                  <a:pt x="310" y="142"/>
                </a:lnTo>
                <a:lnTo>
                  <a:pt x="312" y="142"/>
                </a:lnTo>
                <a:lnTo>
                  <a:pt x="315" y="140"/>
                </a:lnTo>
                <a:lnTo>
                  <a:pt x="315" y="140"/>
                </a:lnTo>
                <a:lnTo>
                  <a:pt x="317" y="137"/>
                </a:lnTo>
                <a:lnTo>
                  <a:pt x="319" y="137"/>
                </a:lnTo>
                <a:lnTo>
                  <a:pt x="322" y="137"/>
                </a:lnTo>
                <a:lnTo>
                  <a:pt x="322" y="135"/>
                </a:lnTo>
                <a:lnTo>
                  <a:pt x="324" y="135"/>
                </a:lnTo>
                <a:lnTo>
                  <a:pt x="326" y="133"/>
                </a:lnTo>
                <a:lnTo>
                  <a:pt x="326" y="133"/>
                </a:lnTo>
                <a:lnTo>
                  <a:pt x="329" y="133"/>
                </a:lnTo>
                <a:lnTo>
                  <a:pt x="331" y="130"/>
                </a:lnTo>
                <a:lnTo>
                  <a:pt x="334" y="130"/>
                </a:lnTo>
                <a:lnTo>
                  <a:pt x="334" y="128"/>
                </a:lnTo>
                <a:lnTo>
                  <a:pt x="336" y="128"/>
                </a:lnTo>
                <a:lnTo>
                  <a:pt x="338" y="126"/>
                </a:lnTo>
                <a:lnTo>
                  <a:pt x="338" y="126"/>
                </a:lnTo>
                <a:lnTo>
                  <a:pt x="341" y="123"/>
                </a:lnTo>
                <a:lnTo>
                  <a:pt x="343" y="123"/>
                </a:lnTo>
                <a:lnTo>
                  <a:pt x="343" y="121"/>
                </a:lnTo>
                <a:lnTo>
                  <a:pt x="345" y="119"/>
                </a:lnTo>
                <a:lnTo>
                  <a:pt x="348" y="119"/>
                </a:lnTo>
                <a:lnTo>
                  <a:pt x="350" y="116"/>
                </a:lnTo>
                <a:lnTo>
                  <a:pt x="350" y="114"/>
                </a:lnTo>
                <a:lnTo>
                  <a:pt x="352" y="114"/>
                </a:lnTo>
                <a:lnTo>
                  <a:pt x="355" y="111"/>
                </a:lnTo>
                <a:lnTo>
                  <a:pt x="355" y="109"/>
                </a:lnTo>
                <a:lnTo>
                  <a:pt x="357" y="109"/>
                </a:lnTo>
                <a:lnTo>
                  <a:pt x="360" y="107"/>
                </a:lnTo>
                <a:lnTo>
                  <a:pt x="360" y="104"/>
                </a:lnTo>
                <a:lnTo>
                  <a:pt x="362" y="104"/>
                </a:lnTo>
                <a:lnTo>
                  <a:pt x="364" y="102"/>
                </a:lnTo>
                <a:lnTo>
                  <a:pt x="364" y="100"/>
                </a:lnTo>
                <a:lnTo>
                  <a:pt x="367" y="100"/>
                </a:lnTo>
                <a:lnTo>
                  <a:pt x="369" y="97"/>
                </a:lnTo>
                <a:lnTo>
                  <a:pt x="369" y="95"/>
                </a:lnTo>
                <a:lnTo>
                  <a:pt x="371" y="95"/>
                </a:lnTo>
                <a:lnTo>
                  <a:pt x="374" y="93"/>
                </a:lnTo>
                <a:lnTo>
                  <a:pt x="376" y="93"/>
                </a:lnTo>
                <a:lnTo>
                  <a:pt x="376" y="90"/>
                </a:lnTo>
                <a:lnTo>
                  <a:pt x="378" y="90"/>
                </a:lnTo>
                <a:lnTo>
                  <a:pt x="381" y="88"/>
                </a:lnTo>
                <a:lnTo>
                  <a:pt x="381" y="85"/>
                </a:lnTo>
                <a:lnTo>
                  <a:pt x="383" y="85"/>
                </a:lnTo>
                <a:lnTo>
                  <a:pt x="386" y="83"/>
                </a:lnTo>
                <a:lnTo>
                  <a:pt x="386" y="83"/>
                </a:lnTo>
                <a:lnTo>
                  <a:pt x="388" y="81"/>
                </a:lnTo>
                <a:lnTo>
                  <a:pt x="390" y="81"/>
                </a:lnTo>
                <a:lnTo>
                  <a:pt x="393" y="78"/>
                </a:lnTo>
                <a:lnTo>
                  <a:pt x="393" y="78"/>
                </a:lnTo>
                <a:lnTo>
                  <a:pt x="395" y="76"/>
                </a:lnTo>
                <a:lnTo>
                  <a:pt x="397" y="76"/>
                </a:lnTo>
                <a:lnTo>
                  <a:pt x="397" y="74"/>
                </a:lnTo>
                <a:lnTo>
                  <a:pt x="400" y="74"/>
                </a:lnTo>
                <a:lnTo>
                  <a:pt x="402" y="71"/>
                </a:lnTo>
                <a:lnTo>
                  <a:pt x="402" y="71"/>
                </a:lnTo>
                <a:lnTo>
                  <a:pt x="404" y="69"/>
                </a:lnTo>
                <a:lnTo>
                  <a:pt x="407" y="69"/>
                </a:lnTo>
                <a:lnTo>
                  <a:pt x="409" y="67"/>
                </a:lnTo>
                <a:lnTo>
                  <a:pt x="409" y="67"/>
                </a:lnTo>
                <a:lnTo>
                  <a:pt x="412" y="64"/>
                </a:lnTo>
                <a:lnTo>
                  <a:pt x="414" y="64"/>
                </a:lnTo>
                <a:lnTo>
                  <a:pt x="414" y="62"/>
                </a:lnTo>
                <a:lnTo>
                  <a:pt x="416" y="62"/>
                </a:lnTo>
                <a:lnTo>
                  <a:pt x="419" y="59"/>
                </a:lnTo>
                <a:lnTo>
                  <a:pt x="419" y="57"/>
                </a:lnTo>
                <a:lnTo>
                  <a:pt x="421" y="57"/>
                </a:lnTo>
                <a:lnTo>
                  <a:pt x="423" y="55"/>
                </a:lnTo>
                <a:lnTo>
                  <a:pt x="426" y="55"/>
                </a:lnTo>
                <a:lnTo>
                  <a:pt x="426" y="52"/>
                </a:lnTo>
                <a:lnTo>
                  <a:pt x="428" y="50"/>
                </a:lnTo>
                <a:lnTo>
                  <a:pt x="430" y="50"/>
                </a:lnTo>
                <a:lnTo>
                  <a:pt x="430" y="48"/>
                </a:lnTo>
                <a:lnTo>
                  <a:pt x="433" y="45"/>
                </a:lnTo>
                <a:lnTo>
                  <a:pt x="435" y="45"/>
                </a:lnTo>
                <a:lnTo>
                  <a:pt x="435" y="43"/>
                </a:lnTo>
                <a:lnTo>
                  <a:pt x="438" y="43"/>
                </a:lnTo>
                <a:lnTo>
                  <a:pt x="440" y="41"/>
                </a:lnTo>
                <a:lnTo>
                  <a:pt x="442" y="38"/>
                </a:lnTo>
                <a:lnTo>
                  <a:pt x="442" y="38"/>
                </a:lnTo>
                <a:lnTo>
                  <a:pt x="445" y="36"/>
                </a:lnTo>
                <a:lnTo>
                  <a:pt x="447" y="34"/>
                </a:lnTo>
                <a:lnTo>
                  <a:pt x="447" y="34"/>
                </a:lnTo>
                <a:lnTo>
                  <a:pt x="449" y="31"/>
                </a:lnTo>
                <a:lnTo>
                  <a:pt x="452" y="29"/>
                </a:lnTo>
                <a:lnTo>
                  <a:pt x="454" y="29"/>
                </a:lnTo>
                <a:lnTo>
                  <a:pt x="454" y="26"/>
                </a:lnTo>
                <a:lnTo>
                  <a:pt x="456" y="26"/>
                </a:lnTo>
                <a:lnTo>
                  <a:pt x="459" y="24"/>
                </a:lnTo>
                <a:lnTo>
                  <a:pt x="459" y="24"/>
                </a:lnTo>
                <a:lnTo>
                  <a:pt x="461" y="22"/>
                </a:lnTo>
                <a:lnTo>
                  <a:pt x="463" y="22"/>
                </a:lnTo>
                <a:lnTo>
                  <a:pt x="463" y="19"/>
                </a:lnTo>
                <a:lnTo>
                  <a:pt x="466" y="19"/>
                </a:lnTo>
                <a:lnTo>
                  <a:pt x="468" y="17"/>
                </a:lnTo>
                <a:lnTo>
                  <a:pt x="468" y="17"/>
                </a:lnTo>
                <a:lnTo>
                  <a:pt x="471" y="15"/>
                </a:lnTo>
                <a:lnTo>
                  <a:pt x="473" y="15"/>
                </a:lnTo>
                <a:lnTo>
                  <a:pt x="473" y="12"/>
                </a:lnTo>
                <a:lnTo>
                  <a:pt x="475" y="12"/>
                </a:lnTo>
                <a:lnTo>
                  <a:pt x="478" y="10"/>
                </a:lnTo>
                <a:lnTo>
                  <a:pt x="480" y="10"/>
                </a:lnTo>
                <a:lnTo>
                  <a:pt x="480" y="8"/>
                </a:lnTo>
                <a:lnTo>
                  <a:pt x="482" y="8"/>
                </a:lnTo>
                <a:lnTo>
                  <a:pt x="485" y="8"/>
                </a:lnTo>
                <a:lnTo>
                  <a:pt x="485" y="5"/>
                </a:lnTo>
                <a:lnTo>
                  <a:pt x="487" y="5"/>
                </a:lnTo>
                <a:lnTo>
                  <a:pt x="489" y="3"/>
                </a:lnTo>
                <a:lnTo>
                  <a:pt x="489" y="3"/>
                </a:lnTo>
                <a:lnTo>
                  <a:pt x="492" y="0"/>
                </a:lnTo>
                <a:lnTo>
                  <a:pt x="494" y="0"/>
                </a:lnTo>
              </a:path>
            </a:pathLst>
          </a:custGeom>
          <a:noFill/>
          <a:ln w="25400" cap="flat">
            <a:solidFill>
              <a:srgbClr val="CB320B"/>
            </a:solidFill>
            <a:prstDash val="solid"/>
            <a:round/>
            <a:headEnd/>
            <a:tailEnd/>
          </a:ln>
        </p:spPr>
        <p:txBody>
          <a:bodyPr/>
          <a:lstStyle/>
          <a:p>
            <a:endParaRPr lang="de-DE">
              <a:latin typeface="+mn-lt"/>
            </a:endParaRPr>
          </a:p>
        </p:txBody>
      </p:sp>
      <p:sp>
        <p:nvSpPr>
          <p:cNvPr id="36" name="Freeform 30557"/>
          <p:cNvSpPr>
            <a:spLocks/>
          </p:cNvSpPr>
          <p:nvPr/>
        </p:nvSpPr>
        <p:spPr bwMode="auto">
          <a:xfrm>
            <a:off x="3567149" y="4052360"/>
            <a:ext cx="711200" cy="568325"/>
          </a:xfrm>
          <a:custGeom>
            <a:avLst/>
            <a:gdLst/>
            <a:ahLst/>
            <a:cxnLst>
              <a:cxn ang="0">
                <a:pos x="7" y="385"/>
              </a:cxn>
              <a:cxn ang="0">
                <a:pos x="14" y="380"/>
              </a:cxn>
              <a:cxn ang="0">
                <a:pos x="23" y="376"/>
              </a:cxn>
              <a:cxn ang="0">
                <a:pos x="30" y="369"/>
              </a:cxn>
              <a:cxn ang="0">
                <a:pos x="40" y="364"/>
              </a:cxn>
              <a:cxn ang="0">
                <a:pos x="47" y="357"/>
              </a:cxn>
              <a:cxn ang="0">
                <a:pos x="56" y="350"/>
              </a:cxn>
              <a:cxn ang="0">
                <a:pos x="66" y="340"/>
              </a:cxn>
              <a:cxn ang="0">
                <a:pos x="73" y="333"/>
              </a:cxn>
              <a:cxn ang="0">
                <a:pos x="82" y="324"/>
              </a:cxn>
              <a:cxn ang="0">
                <a:pos x="90" y="314"/>
              </a:cxn>
              <a:cxn ang="0">
                <a:pos x="99" y="307"/>
              </a:cxn>
              <a:cxn ang="0">
                <a:pos x="106" y="300"/>
              </a:cxn>
              <a:cxn ang="0">
                <a:pos x="113" y="293"/>
              </a:cxn>
              <a:cxn ang="0">
                <a:pos x="123" y="288"/>
              </a:cxn>
              <a:cxn ang="0">
                <a:pos x="130" y="284"/>
              </a:cxn>
              <a:cxn ang="0">
                <a:pos x="139" y="279"/>
              </a:cxn>
              <a:cxn ang="0">
                <a:pos x="146" y="274"/>
              </a:cxn>
              <a:cxn ang="0">
                <a:pos x="156" y="267"/>
              </a:cxn>
              <a:cxn ang="0">
                <a:pos x="163" y="262"/>
              </a:cxn>
              <a:cxn ang="0">
                <a:pos x="172" y="253"/>
              </a:cxn>
              <a:cxn ang="0">
                <a:pos x="179" y="243"/>
              </a:cxn>
              <a:cxn ang="0">
                <a:pos x="189" y="234"/>
              </a:cxn>
              <a:cxn ang="0">
                <a:pos x="196" y="225"/>
              </a:cxn>
              <a:cxn ang="0">
                <a:pos x="205" y="217"/>
              </a:cxn>
              <a:cxn ang="0">
                <a:pos x="212" y="213"/>
              </a:cxn>
              <a:cxn ang="0">
                <a:pos x="222" y="208"/>
              </a:cxn>
              <a:cxn ang="0">
                <a:pos x="229" y="203"/>
              </a:cxn>
              <a:cxn ang="0">
                <a:pos x="238" y="196"/>
              </a:cxn>
              <a:cxn ang="0">
                <a:pos x="245" y="191"/>
              </a:cxn>
              <a:cxn ang="0">
                <a:pos x="255" y="187"/>
              </a:cxn>
              <a:cxn ang="0">
                <a:pos x="262" y="180"/>
              </a:cxn>
              <a:cxn ang="0">
                <a:pos x="271" y="170"/>
              </a:cxn>
              <a:cxn ang="0">
                <a:pos x="279" y="165"/>
              </a:cxn>
              <a:cxn ang="0">
                <a:pos x="288" y="158"/>
              </a:cxn>
              <a:cxn ang="0">
                <a:pos x="295" y="154"/>
              </a:cxn>
              <a:cxn ang="0">
                <a:pos x="304" y="147"/>
              </a:cxn>
              <a:cxn ang="0">
                <a:pos x="312" y="142"/>
              </a:cxn>
              <a:cxn ang="0">
                <a:pos x="321" y="135"/>
              </a:cxn>
              <a:cxn ang="0">
                <a:pos x="328" y="128"/>
              </a:cxn>
              <a:cxn ang="0">
                <a:pos x="338" y="121"/>
              </a:cxn>
              <a:cxn ang="0">
                <a:pos x="345" y="114"/>
              </a:cxn>
              <a:cxn ang="0">
                <a:pos x="354" y="106"/>
              </a:cxn>
              <a:cxn ang="0">
                <a:pos x="361" y="99"/>
              </a:cxn>
              <a:cxn ang="0">
                <a:pos x="371" y="95"/>
              </a:cxn>
              <a:cxn ang="0">
                <a:pos x="378" y="90"/>
              </a:cxn>
              <a:cxn ang="0">
                <a:pos x="387" y="85"/>
              </a:cxn>
              <a:cxn ang="0">
                <a:pos x="394" y="80"/>
              </a:cxn>
              <a:cxn ang="0">
                <a:pos x="404" y="73"/>
              </a:cxn>
              <a:cxn ang="0">
                <a:pos x="411" y="66"/>
              </a:cxn>
              <a:cxn ang="0">
                <a:pos x="420" y="59"/>
              </a:cxn>
              <a:cxn ang="0">
                <a:pos x="427" y="50"/>
              </a:cxn>
              <a:cxn ang="0">
                <a:pos x="437" y="43"/>
              </a:cxn>
              <a:cxn ang="0">
                <a:pos x="444" y="36"/>
              </a:cxn>
              <a:cxn ang="0">
                <a:pos x="453" y="28"/>
              </a:cxn>
              <a:cxn ang="0">
                <a:pos x="460" y="24"/>
              </a:cxn>
              <a:cxn ang="0">
                <a:pos x="470" y="17"/>
              </a:cxn>
              <a:cxn ang="0">
                <a:pos x="477" y="12"/>
              </a:cxn>
              <a:cxn ang="0">
                <a:pos x="486" y="5"/>
              </a:cxn>
              <a:cxn ang="0">
                <a:pos x="493" y="0"/>
              </a:cxn>
            </a:cxnLst>
            <a:rect l="0" t="0" r="r" b="b"/>
            <a:pathLst>
              <a:path w="493" h="390">
                <a:moveTo>
                  <a:pt x="0" y="390"/>
                </a:moveTo>
                <a:lnTo>
                  <a:pt x="2" y="390"/>
                </a:lnTo>
                <a:lnTo>
                  <a:pt x="4" y="387"/>
                </a:lnTo>
                <a:lnTo>
                  <a:pt x="4" y="387"/>
                </a:lnTo>
                <a:lnTo>
                  <a:pt x="7" y="385"/>
                </a:lnTo>
                <a:lnTo>
                  <a:pt x="9" y="385"/>
                </a:lnTo>
                <a:lnTo>
                  <a:pt x="9" y="383"/>
                </a:lnTo>
                <a:lnTo>
                  <a:pt x="12" y="383"/>
                </a:lnTo>
                <a:lnTo>
                  <a:pt x="14" y="380"/>
                </a:lnTo>
                <a:lnTo>
                  <a:pt x="14" y="380"/>
                </a:lnTo>
                <a:lnTo>
                  <a:pt x="16" y="378"/>
                </a:lnTo>
                <a:lnTo>
                  <a:pt x="19" y="378"/>
                </a:lnTo>
                <a:lnTo>
                  <a:pt x="21" y="376"/>
                </a:lnTo>
                <a:lnTo>
                  <a:pt x="21" y="376"/>
                </a:lnTo>
                <a:lnTo>
                  <a:pt x="23" y="376"/>
                </a:lnTo>
                <a:lnTo>
                  <a:pt x="26" y="373"/>
                </a:lnTo>
                <a:lnTo>
                  <a:pt x="26" y="373"/>
                </a:lnTo>
                <a:lnTo>
                  <a:pt x="28" y="371"/>
                </a:lnTo>
                <a:lnTo>
                  <a:pt x="30" y="371"/>
                </a:lnTo>
                <a:lnTo>
                  <a:pt x="30" y="369"/>
                </a:lnTo>
                <a:lnTo>
                  <a:pt x="33" y="369"/>
                </a:lnTo>
                <a:lnTo>
                  <a:pt x="35" y="366"/>
                </a:lnTo>
                <a:lnTo>
                  <a:pt x="38" y="366"/>
                </a:lnTo>
                <a:lnTo>
                  <a:pt x="38" y="364"/>
                </a:lnTo>
                <a:lnTo>
                  <a:pt x="40" y="364"/>
                </a:lnTo>
                <a:lnTo>
                  <a:pt x="42" y="361"/>
                </a:lnTo>
                <a:lnTo>
                  <a:pt x="42" y="361"/>
                </a:lnTo>
                <a:lnTo>
                  <a:pt x="45" y="359"/>
                </a:lnTo>
                <a:lnTo>
                  <a:pt x="47" y="357"/>
                </a:lnTo>
                <a:lnTo>
                  <a:pt x="47" y="357"/>
                </a:lnTo>
                <a:lnTo>
                  <a:pt x="49" y="354"/>
                </a:lnTo>
                <a:lnTo>
                  <a:pt x="52" y="354"/>
                </a:lnTo>
                <a:lnTo>
                  <a:pt x="54" y="352"/>
                </a:lnTo>
                <a:lnTo>
                  <a:pt x="54" y="350"/>
                </a:lnTo>
                <a:lnTo>
                  <a:pt x="56" y="350"/>
                </a:lnTo>
                <a:lnTo>
                  <a:pt x="59" y="347"/>
                </a:lnTo>
                <a:lnTo>
                  <a:pt x="59" y="345"/>
                </a:lnTo>
                <a:lnTo>
                  <a:pt x="61" y="345"/>
                </a:lnTo>
                <a:lnTo>
                  <a:pt x="64" y="343"/>
                </a:lnTo>
                <a:lnTo>
                  <a:pt x="66" y="340"/>
                </a:lnTo>
                <a:lnTo>
                  <a:pt x="66" y="340"/>
                </a:lnTo>
                <a:lnTo>
                  <a:pt x="68" y="338"/>
                </a:lnTo>
                <a:lnTo>
                  <a:pt x="71" y="336"/>
                </a:lnTo>
                <a:lnTo>
                  <a:pt x="71" y="333"/>
                </a:lnTo>
                <a:lnTo>
                  <a:pt x="73" y="333"/>
                </a:lnTo>
                <a:lnTo>
                  <a:pt x="75" y="331"/>
                </a:lnTo>
                <a:lnTo>
                  <a:pt x="75" y="328"/>
                </a:lnTo>
                <a:lnTo>
                  <a:pt x="78" y="326"/>
                </a:lnTo>
                <a:lnTo>
                  <a:pt x="80" y="326"/>
                </a:lnTo>
                <a:lnTo>
                  <a:pt x="82" y="324"/>
                </a:lnTo>
                <a:lnTo>
                  <a:pt x="82" y="321"/>
                </a:lnTo>
                <a:lnTo>
                  <a:pt x="85" y="321"/>
                </a:lnTo>
                <a:lnTo>
                  <a:pt x="87" y="319"/>
                </a:lnTo>
                <a:lnTo>
                  <a:pt x="87" y="317"/>
                </a:lnTo>
                <a:lnTo>
                  <a:pt x="90" y="314"/>
                </a:lnTo>
                <a:lnTo>
                  <a:pt x="92" y="314"/>
                </a:lnTo>
                <a:lnTo>
                  <a:pt x="92" y="312"/>
                </a:lnTo>
                <a:lnTo>
                  <a:pt x="94" y="310"/>
                </a:lnTo>
                <a:lnTo>
                  <a:pt x="97" y="307"/>
                </a:lnTo>
                <a:lnTo>
                  <a:pt x="99" y="307"/>
                </a:lnTo>
                <a:lnTo>
                  <a:pt x="99" y="305"/>
                </a:lnTo>
                <a:lnTo>
                  <a:pt x="101" y="302"/>
                </a:lnTo>
                <a:lnTo>
                  <a:pt x="104" y="302"/>
                </a:lnTo>
                <a:lnTo>
                  <a:pt x="104" y="300"/>
                </a:lnTo>
                <a:lnTo>
                  <a:pt x="106" y="300"/>
                </a:lnTo>
                <a:lnTo>
                  <a:pt x="108" y="298"/>
                </a:lnTo>
                <a:lnTo>
                  <a:pt x="108" y="295"/>
                </a:lnTo>
                <a:lnTo>
                  <a:pt x="111" y="295"/>
                </a:lnTo>
                <a:lnTo>
                  <a:pt x="113" y="293"/>
                </a:lnTo>
                <a:lnTo>
                  <a:pt x="113" y="293"/>
                </a:lnTo>
                <a:lnTo>
                  <a:pt x="116" y="291"/>
                </a:lnTo>
                <a:lnTo>
                  <a:pt x="118" y="291"/>
                </a:lnTo>
                <a:lnTo>
                  <a:pt x="118" y="291"/>
                </a:lnTo>
                <a:lnTo>
                  <a:pt x="120" y="288"/>
                </a:lnTo>
                <a:lnTo>
                  <a:pt x="123" y="288"/>
                </a:lnTo>
                <a:lnTo>
                  <a:pt x="125" y="286"/>
                </a:lnTo>
                <a:lnTo>
                  <a:pt x="125" y="286"/>
                </a:lnTo>
                <a:lnTo>
                  <a:pt x="127" y="286"/>
                </a:lnTo>
                <a:lnTo>
                  <a:pt x="130" y="284"/>
                </a:lnTo>
                <a:lnTo>
                  <a:pt x="130" y="284"/>
                </a:lnTo>
                <a:lnTo>
                  <a:pt x="132" y="281"/>
                </a:lnTo>
                <a:lnTo>
                  <a:pt x="134" y="281"/>
                </a:lnTo>
                <a:lnTo>
                  <a:pt x="134" y="281"/>
                </a:lnTo>
                <a:lnTo>
                  <a:pt x="137" y="279"/>
                </a:lnTo>
                <a:lnTo>
                  <a:pt x="139" y="279"/>
                </a:lnTo>
                <a:lnTo>
                  <a:pt x="141" y="279"/>
                </a:lnTo>
                <a:lnTo>
                  <a:pt x="141" y="276"/>
                </a:lnTo>
                <a:lnTo>
                  <a:pt x="144" y="276"/>
                </a:lnTo>
                <a:lnTo>
                  <a:pt x="146" y="274"/>
                </a:lnTo>
                <a:lnTo>
                  <a:pt x="146" y="274"/>
                </a:lnTo>
                <a:lnTo>
                  <a:pt x="149" y="272"/>
                </a:lnTo>
                <a:lnTo>
                  <a:pt x="151" y="272"/>
                </a:lnTo>
                <a:lnTo>
                  <a:pt x="151" y="269"/>
                </a:lnTo>
                <a:lnTo>
                  <a:pt x="153" y="269"/>
                </a:lnTo>
                <a:lnTo>
                  <a:pt x="156" y="267"/>
                </a:lnTo>
                <a:lnTo>
                  <a:pt x="158" y="267"/>
                </a:lnTo>
                <a:lnTo>
                  <a:pt x="158" y="265"/>
                </a:lnTo>
                <a:lnTo>
                  <a:pt x="160" y="265"/>
                </a:lnTo>
                <a:lnTo>
                  <a:pt x="163" y="262"/>
                </a:lnTo>
                <a:lnTo>
                  <a:pt x="163" y="262"/>
                </a:lnTo>
                <a:lnTo>
                  <a:pt x="165" y="260"/>
                </a:lnTo>
                <a:lnTo>
                  <a:pt x="167" y="258"/>
                </a:lnTo>
                <a:lnTo>
                  <a:pt x="170" y="258"/>
                </a:lnTo>
                <a:lnTo>
                  <a:pt x="170" y="255"/>
                </a:lnTo>
                <a:lnTo>
                  <a:pt x="172" y="253"/>
                </a:lnTo>
                <a:lnTo>
                  <a:pt x="175" y="250"/>
                </a:lnTo>
                <a:lnTo>
                  <a:pt x="175" y="250"/>
                </a:lnTo>
                <a:lnTo>
                  <a:pt x="177" y="248"/>
                </a:lnTo>
                <a:lnTo>
                  <a:pt x="179" y="246"/>
                </a:lnTo>
                <a:lnTo>
                  <a:pt x="179" y="243"/>
                </a:lnTo>
                <a:lnTo>
                  <a:pt x="182" y="241"/>
                </a:lnTo>
                <a:lnTo>
                  <a:pt x="184" y="241"/>
                </a:lnTo>
                <a:lnTo>
                  <a:pt x="186" y="239"/>
                </a:lnTo>
                <a:lnTo>
                  <a:pt x="186" y="236"/>
                </a:lnTo>
                <a:lnTo>
                  <a:pt x="189" y="234"/>
                </a:lnTo>
                <a:lnTo>
                  <a:pt x="191" y="232"/>
                </a:lnTo>
                <a:lnTo>
                  <a:pt x="191" y="232"/>
                </a:lnTo>
                <a:lnTo>
                  <a:pt x="193" y="229"/>
                </a:lnTo>
                <a:lnTo>
                  <a:pt x="196" y="227"/>
                </a:lnTo>
                <a:lnTo>
                  <a:pt x="196" y="225"/>
                </a:lnTo>
                <a:lnTo>
                  <a:pt x="198" y="225"/>
                </a:lnTo>
                <a:lnTo>
                  <a:pt x="201" y="222"/>
                </a:lnTo>
                <a:lnTo>
                  <a:pt x="203" y="222"/>
                </a:lnTo>
                <a:lnTo>
                  <a:pt x="203" y="220"/>
                </a:lnTo>
                <a:lnTo>
                  <a:pt x="205" y="217"/>
                </a:lnTo>
                <a:lnTo>
                  <a:pt x="208" y="217"/>
                </a:lnTo>
                <a:lnTo>
                  <a:pt x="208" y="215"/>
                </a:lnTo>
                <a:lnTo>
                  <a:pt x="210" y="215"/>
                </a:lnTo>
                <a:lnTo>
                  <a:pt x="212" y="213"/>
                </a:lnTo>
                <a:lnTo>
                  <a:pt x="212" y="213"/>
                </a:lnTo>
                <a:lnTo>
                  <a:pt x="215" y="210"/>
                </a:lnTo>
                <a:lnTo>
                  <a:pt x="217" y="210"/>
                </a:lnTo>
                <a:lnTo>
                  <a:pt x="217" y="208"/>
                </a:lnTo>
                <a:lnTo>
                  <a:pt x="219" y="208"/>
                </a:lnTo>
                <a:lnTo>
                  <a:pt x="222" y="208"/>
                </a:lnTo>
                <a:lnTo>
                  <a:pt x="222" y="206"/>
                </a:lnTo>
                <a:lnTo>
                  <a:pt x="224" y="206"/>
                </a:lnTo>
                <a:lnTo>
                  <a:pt x="227" y="203"/>
                </a:lnTo>
                <a:lnTo>
                  <a:pt x="229" y="203"/>
                </a:lnTo>
                <a:lnTo>
                  <a:pt x="229" y="203"/>
                </a:lnTo>
                <a:lnTo>
                  <a:pt x="231" y="201"/>
                </a:lnTo>
                <a:lnTo>
                  <a:pt x="234" y="201"/>
                </a:lnTo>
                <a:lnTo>
                  <a:pt x="234" y="199"/>
                </a:lnTo>
                <a:lnTo>
                  <a:pt x="236" y="199"/>
                </a:lnTo>
                <a:lnTo>
                  <a:pt x="238" y="196"/>
                </a:lnTo>
                <a:lnTo>
                  <a:pt x="238" y="196"/>
                </a:lnTo>
                <a:lnTo>
                  <a:pt x="241" y="196"/>
                </a:lnTo>
                <a:lnTo>
                  <a:pt x="243" y="194"/>
                </a:lnTo>
                <a:lnTo>
                  <a:pt x="245" y="194"/>
                </a:lnTo>
                <a:lnTo>
                  <a:pt x="245" y="191"/>
                </a:lnTo>
                <a:lnTo>
                  <a:pt x="248" y="191"/>
                </a:lnTo>
                <a:lnTo>
                  <a:pt x="250" y="189"/>
                </a:lnTo>
                <a:lnTo>
                  <a:pt x="250" y="189"/>
                </a:lnTo>
                <a:lnTo>
                  <a:pt x="253" y="187"/>
                </a:lnTo>
                <a:lnTo>
                  <a:pt x="255" y="187"/>
                </a:lnTo>
                <a:lnTo>
                  <a:pt x="255" y="184"/>
                </a:lnTo>
                <a:lnTo>
                  <a:pt x="257" y="182"/>
                </a:lnTo>
                <a:lnTo>
                  <a:pt x="260" y="182"/>
                </a:lnTo>
                <a:lnTo>
                  <a:pt x="262" y="180"/>
                </a:lnTo>
                <a:lnTo>
                  <a:pt x="262" y="180"/>
                </a:lnTo>
                <a:lnTo>
                  <a:pt x="264" y="177"/>
                </a:lnTo>
                <a:lnTo>
                  <a:pt x="267" y="175"/>
                </a:lnTo>
                <a:lnTo>
                  <a:pt x="267" y="175"/>
                </a:lnTo>
                <a:lnTo>
                  <a:pt x="269" y="173"/>
                </a:lnTo>
                <a:lnTo>
                  <a:pt x="271" y="170"/>
                </a:lnTo>
                <a:lnTo>
                  <a:pt x="271" y="170"/>
                </a:lnTo>
                <a:lnTo>
                  <a:pt x="274" y="168"/>
                </a:lnTo>
                <a:lnTo>
                  <a:pt x="276" y="168"/>
                </a:lnTo>
                <a:lnTo>
                  <a:pt x="279" y="165"/>
                </a:lnTo>
                <a:lnTo>
                  <a:pt x="279" y="165"/>
                </a:lnTo>
                <a:lnTo>
                  <a:pt x="281" y="163"/>
                </a:lnTo>
                <a:lnTo>
                  <a:pt x="283" y="163"/>
                </a:lnTo>
                <a:lnTo>
                  <a:pt x="283" y="161"/>
                </a:lnTo>
                <a:lnTo>
                  <a:pt x="286" y="161"/>
                </a:lnTo>
                <a:lnTo>
                  <a:pt x="288" y="158"/>
                </a:lnTo>
                <a:lnTo>
                  <a:pt x="290" y="158"/>
                </a:lnTo>
                <a:lnTo>
                  <a:pt x="290" y="156"/>
                </a:lnTo>
                <a:lnTo>
                  <a:pt x="293" y="156"/>
                </a:lnTo>
                <a:lnTo>
                  <a:pt x="295" y="154"/>
                </a:lnTo>
                <a:lnTo>
                  <a:pt x="295" y="154"/>
                </a:lnTo>
                <a:lnTo>
                  <a:pt x="297" y="151"/>
                </a:lnTo>
                <a:lnTo>
                  <a:pt x="300" y="151"/>
                </a:lnTo>
                <a:lnTo>
                  <a:pt x="300" y="149"/>
                </a:lnTo>
                <a:lnTo>
                  <a:pt x="302" y="149"/>
                </a:lnTo>
                <a:lnTo>
                  <a:pt x="304" y="147"/>
                </a:lnTo>
                <a:lnTo>
                  <a:pt x="307" y="147"/>
                </a:lnTo>
                <a:lnTo>
                  <a:pt x="307" y="144"/>
                </a:lnTo>
                <a:lnTo>
                  <a:pt x="309" y="144"/>
                </a:lnTo>
                <a:lnTo>
                  <a:pt x="312" y="142"/>
                </a:lnTo>
                <a:lnTo>
                  <a:pt x="312" y="142"/>
                </a:lnTo>
                <a:lnTo>
                  <a:pt x="314" y="139"/>
                </a:lnTo>
                <a:lnTo>
                  <a:pt x="316" y="139"/>
                </a:lnTo>
                <a:lnTo>
                  <a:pt x="316" y="137"/>
                </a:lnTo>
                <a:lnTo>
                  <a:pt x="319" y="137"/>
                </a:lnTo>
                <a:lnTo>
                  <a:pt x="321" y="135"/>
                </a:lnTo>
                <a:lnTo>
                  <a:pt x="321" y="135"/>
                </a:lnTo>
                <a:lnTo>
                  <a:pt x="323" y="132"/>
                </a:lnTo>
                <a:lnTo>
                  <a:pt x="326" y="132"/>
                </a:lnTo>
                <a:lnTo>
                  <a:pt x="326" y="130"/>
                </a:lnTo>
                <a:lnTo>
                  <a:pt x="328" y="128"/>
                </a:lnTo>
                <a:lnTo>
                  <a:pt x="330" y="128"/>
                </a:lnTo>
                <a:lnTo>
                  <a:pt x="333" y="125"/>
                </a:lnTo>
                <a:lnTo>
                  <a:pt x="333" y="125"/>
                </a:lnTo>
                <a:lnTo>
                  <a:pt x="335" y="123"/>
                </a:lnTo>
                <a:lnTo>
                  <a:pt x="338" y="121"/>
                </a:lnTo>
                <a:lnTo>
                  <a:pt x="338" y="121"/>
                </a:lnTo>
                <a:lnTo>
                  <a:pt x="340" y="118"/>
                </a:lnTo>
                <a:lnTo>
                  <a:pt x="342" y="116"/>
                </a:lnTo>
                <a:lnTo>
                  <a:pt x="342" y="116"/>
                </a:lnTo>
                <a:lnTo>
                  <a:pt x="345" y="114"/>
                </a:lnTo>
                <a:lnTo>
                  <a:pt x="347" y="111"/>
                </a:lnTo>
                <a:lnTo>
                  <a:pt x="349" y="111"/>
                </a:lnTo>
                <a:lnTo>
                  <a:pt x="349" y="109"/>
                </a:lnTo>
                <a:lnTo>
                  <a:pt x="352" y="106"/>
                </a:lnTo>
                <a:lnTo>
                  <a:pt x="354" y="106"/>
                </a:lnTo>
                <a:lnTo>
                  <a:pt x="354" y="104"/>
                </a:lnTo>
                <a:lnTo>
                  <a:pt x="356" y="104"/>
                </a:lnTo>
                <a:lnTo>
                  <a:pt x="359" y="102"/>
                </a:lnTo>
                <a:lnTo>
                  <a:pt x="359" y="102"/>
                </a:lnTo>
                <a:lnTo>
                  <a:pt x="361" y="99"/>
                </a:lnTo>
                <a:lnTo>
                  <a:pt x="364" y="99"/>
                </a:lnTo>
                <a:lnTo>
                  <a:pt x="366" y="99"/>
                </a:lnTo>
                <a:lnTo>
                  <a:pt x="366" y="97"/>
                </a:lnTo>
                <a:lnTo>
                  <a:pt x="368" y="97"/>
                </a:lnTo>
                <a:lnTo>
                  <a:pt x="371" y="95"/>
                </a:lnTo>
                <a:lnTo>
                  <a:pt x="371" y="95"/>
                </a:lnTo>
                <a:lnTo>
                  <a:pt x="373" y="92"/>
                </a:lnTo>
                <a:lnTo>
                  <a:pt x="375" y="92"/>
                </a:lnTo>
                <a:lnTo>
                  <a:pt x="375" y="90"/>
                </a:lnTo>
                <a:lnTo>
                  <a:pt x="378" y="90"/>
                </a:lnTo>
                <a:lnTo>
                  <a:pt x="380" y="88"/>
                </a:lnTo>
                <a:lnTo>
                  <a:pt x="382" y="88"/>
                </a:lnTo>
                <a:lnTo>
                  <a:pt x="382" y="88"/>
                </a:lnTo>
                <a:lnTo>
                  <a:pt x="385" y="85"/>
                </a:lnTo>
                <a:lnTo>
                  <a:pt x="387" y="85"/>
                </a:lnTo>
                <a:lnTo>
                  <a:pt x="387" y="83"/>
                </a:lnTo>
                <a:lnTo>
                  <a:pt x="390" y="83"/>
                </a:lnTo>
                <a:lnTo>
                  <a:pt x="392" y="83"/>
                </a:lnTo>
                <a:lnTo>
                  <a:pt x="394" y="80"/>
                </a:lnTo>
                <a:lnTo>
                  <a:pt x="394" y="80"/>
                </a:lnTo>
                <a:lnTo>
                  <a:pt x="397" y="78"/>
                </a:lnTo>
                <a:lnTo>
                  <a:pt x="399" y="78"/>
                </a:lnTo>
                <a:lnTo>
                  <a:pt x="399" y="76"/>
                </a:lnTo>
                <a:lnTo>
                  <a:pt x="401" y="76"/>
                </a:lnTo>
                <a:lnTo>
                  <a:pt x="404" y="73"/>
                </a:lnTo>
                <a:lnTo>
                  <a:pt x="404" y="73"/>
                </a:lnTo>
                <a:lnTo>
                  <a:pt x="406" y="71"/>
                </a:lnTo>
                <a:lnTo>
                  <a:pt x="408" y="69"/>
                </a:lnTo>
                <a:lnTo>
                  <a:pt x="411" y="69"/>
                </a:lnTo>
                <a:lnTo>
                  <a:pt x="411" y="66"/>
                </a:lnTo>
                <a:lnTo>
                  <a:pt x="413" y="66"/>
                </a:lnTo>
                <a:lnTo>
                  <a:pt x="416" y="64"/>
                </a:lnTo>
                <a:lnTo>
                  <a:pt x="416" y="62"/>
                </a:lnTo>
                <a:lnTo>
                  <a:pt x="418" y="62"/>
                </a:lnTo>
                <a:lnTo>
                  <a:pt x="420" y="59"/>
                </a:lnTo>
                <a:lnTo>
                  <a:pt x="420" y="57"/>
                </a:lnTo>
                <a:lnTo>
                  <a:pt x="423" y="54"/>
                </a:lnTo>
                <a:lnTo>
                  <a:pt x="425" y="54"/>
                </a:lnTo>
                <a:lnTo>
                  <a:pt x="427" y="52"/>
                </a:lnTo>
                <a:lnTo>
                  <a:pt x="427" y="50"/>
                </a:lnTo>
                <a:lnTo>
                  <a:pt x="430" y="50"/>
                </a:lnTo>
                <a:lnTo>
                  <a:pt x="430" y="47"/>
                </a:lnTo>
                <a:lnTo>
                  <a:pt x="432" y="45"/>
                </a:lnTo>
                <a:lnTo>
                  <a:pt x="434" y="45"/>
                </a:lnTo>
                <a:lnTo>
                  <a:pt x="437" y="43"/>
                </a:lnTo>
                <a:lnTo>
                  <a:pt x="437" y="40"/>
                </a:lnTo>
                <a:lnTo>
                  <a:pt x="439" y="40"/>
                </a:lnTo>
                <a:lnTo>
                  <a:pt x="442" y="38"/>
                </a:lnTo>
                <a:lnTo>
                  <a:pt x="442" y="36"/>
                </a:lnTo>
                <a:lnTo>
                  <a:pt x="444" y="36"/>
                </a:lnTo>
                <a:lnTo>
                  <a:pt x="446" y="33"/>
                </a:lnTo>
                <a:lnTo>
                  <a:pt x="446" y="33"/>
                </a:lnTo>
                <a:lnTo>
                  <a:pt x="449" y="31"/>
                </a:lnTo>
                <a:lnTo>
                  <a:pt x="451" y="31"/>
                </a:lnTo>
                <a:lnTo>
                  <a:pt x="453" y="28"/>
                </a:lnTo>
                <a:lnTo>
                  <a:pt x="453" y="28"/>
                </a:lnTo>
                <a:lnTo>
                  <a:pt x="456" y="26"/>
                </a:lnTo>
                <a:lnTo>
                  <a:pt x="458" y="26"/>
                </a:lnTo>
                <a:lnTo>
                  <a:pt x="458" y="24"/>
                </a:lnTo>
                <a:lnTo>
                  <a:pt x="460" y="24"/>
                </a:lnTo>
                <a:lnTo>
                  <a:pt x="463" y="21"/>
                </a:lnTo>
                <a:lnTo>
                  <a:pt x="463" y="21"/>
                </a:lnTo>
                <a:lnTo>
                  <a:pt x="465" y="19"/>
                </a:lnTo>
                <a:lnTo>
                  <a:pt x="467" y="19"/>
                </a:lnTo>
                <a:lnTo>
                  <a:pt x="470" y="17"/>
                </a:lnTo>
                <a:lnTo>
                  <a:pt x="470" y="17"/>
                </a:lnTo>
                <a:lnTo>
                  <a:pt x="472" y="14"/>
                </a:lnTo>
                <a:lnTo>
                  <a:pt x="475" y="14"/>
                </a:lnTo>
                <a:lnTo>
                  <a:pt x="475" y="12"/>
                </a:lnTo>
                <a:lnTo>
                  <a:pt x="477" y="12"/>
                </a:lnTo>
                <a:lnTo>
                  <a:pt x="479" y="10"/>
                </a:lnTo>
                <a:lnTo>
                  <a:pt x="479" y="10"/>
                </a:lnTo>
                <a:lnTo>
                  <a:pt x="482" y="7"/>
                </a:lnTo>
                <a:lnTo>
                  <a:pt x="484" y="7"/>
                </a:lnTo>
                <a:lnTo>
                  <a:pt x="486" y="5"/>
                </a:lnTo>
                <a:lnTo>
                  <a:pt x="486" y="5"/>
                </a:lnTo>
                <a:lnTo>
                  <a:pt x="489" y="2"/>
                </a:lnTo>
                <a:lnTo>
                  <a:pt x="491" y="2"/>
                </a:lnTo>
                <a:lnTo>
                  <a:pt x="491" y="0"/>
                </a:lnTo>
                <a:lnTo>
                  <a:pt x="493" y="0"/>
                </a:lnTo>
              </a:path>
            </a:pathLst>
          </a:custGeom>
          <a:noFill/>
          <a:ln w="25400" cap="flat">
            <a:solidFill>
              <a:srgbClr val="CB320B"/>
            </a:solidFill>
            <a:prstDash val="solid"/>
            <a:round/>
            <a:headEnd/>
            <a:tailEnd/>
          </a:ln>
        </p:spPr>
        <p:txBody>
          <a:bodyPr/>
          <a:lstStyle/>
          <a:p>
            <a:endParaRPr lang="de-DE">
              <a:latin typeface="+mn-lt"/>
            </a:endParaRPr>
          </a:p>
        </p:txBody>
      </p:sp>
      <p:sp>
        <p:nvSpPr>
          <p:cNvPr id="37" name="Freeform 30558"/>
          <p:cNvSpPr>
            <a:spLocks/>
          </p:cNvSpPr>
          <p:nvPr/>
        </p:nvSpPr>
        <p:spPr bwMode="auto">
          <a:xfrm>
            <a:off x="3492536" y="4620685"/>
            <a:ext cx="74613" cy="65088"/>
          </a:xfrm>
          <a:custGeom>
            <a:avLst/>
            <a:gdLst/>
            <a:ahLst/>
            <a:cxnLst>
              <a:cxn ang="0">
                <a:pos x="0" y="45"/>
              </a:cxn>
              <a:cxn ang="0">
                <a:pos x="2" y="42"/>
              </a:cxn>
              <a:cxn ang="0">
                <a:pos x="2" y="42"/>
              </a:cxn>
              <a:cxn ang="0">
                <a:pos x="5" y="40"/>
              </a:cxn>
              <a:cxn ang="0">
                <a:pos x="7" y="40"/>
              </a:cxn>
              <a:cxn ang="0">
                <a:pos x="7" y="38"/>
              </a:cxn>
              <a:cxn ang="0">
                <a:pos x="9" y="38"/>
              </a:cxn>
              <a:cxn ang="0">
                <a:pos x="12" y="35"/>
              </a:cxn>
              <a:cxn ang="0">
                <a:pos x="14" y="35"/>
              </a:cxn>
              <a:cxn ang="0">
                <a:pos x="14" y="33"/>
              </a:cxn>
              <a:cxn ang="0">
                <a:pos x="16" y="31"/>
              </a:cxn>
              <a:cxn ang="0">
                <a:pos x="19" y="31"/>
              </a:cxn>
              <a:cxn ang="0">
                <a:pos x="19" y="28"/>
              </a:cxn>
              <a:cxn ang="0">
                <a:pos x="21" y="28"/>
              </a:cxn>
              <a:cxn ang="0">
                <a:pos x="23" y="26"/>
              </a:cxn>
              <a:cxn ang="0">
                <a:pos x="23" y="23"/>
              </a:cxn>
              <a:cxn ang="0">
                <a:pos x="26" y="23"/>
              </a:cxn>
              <a:cxn ang="0">
                <a:pos x="28" y="21"/>
              </a:cxn>
              <a:cxn ang="0">
                <a:pos x="30" y="19"/>
              </a:cxn>
              <a:cxn ang="0">
                <a:pos x="30" y="19"/>
              </a:cxn>
              <a:cxn ang="0">
                <a:pos x="33" y="16"/>
              </a:cxn>
              <a:cxn ang="0">
                <a:pos x="35" y="16"/>
              </a:cxn>
              <a:cxn ang="0">
                <a:pos x="35" y="14"/>
              </a:cxn>
              <a:cxn ang="0">
                <a:pos x="38" y="12"/>
              </a:cxn>
              <a:cxn ang="0">
                <a:pos x="40" y="12"/>
              </a:cxn>
              <a:cxn ang="0">
                <a:pos x="40" y="9"/>
              </a:cxn>
              <a:cxn ang="0">
                <a:pos x="42" y="9"/>
              </a:cxn>
              <a:cxn ang="0">
                <a:pos x="45" y="7"/>
              </a:cxn>
              <a:cxn ang="0">
                <a:pos x="47" y="5"/>
              </a:cxn>
              <a:cxn ang="0">
                <a:pos x="47" y="5"/>
              </a:cxn>
              <a:cxn ang="0">
                <a:pos x="49" y="2"/>
              </a:cxn>
              <a:cxn ang="0">
                <a:pos x="52" y="2"/>
              </a:cxn>
              <a:cxn ang="0">
                <a:pos x="52" y="0"/>
              </a:cxn>
            </a:cxnLst>
            <a:rect l="0" t="0" r="r" b="b"/>
            <a:pathLst>
              <a:path w="52" h="45">
                <a:moveTo>
                  <a:pt x="0" y="45"/>
                </a:moveTo>
                <a:lnTo>
                  <a:pt x="2" y="42"/>
                </a:lnTo>
                <a:lnTo>
                  <a:pt x="2" y="42"/>
                </a:lnTo>
                <a:lnTo>
                  <a:pt x="5" y="40"/>
                </a:lnTo>
                <a:lnTo>
                  <a:pt x="7" y="40"/>
                </a:lnTo>
                <a:lnTo>
                  <a:pt x="7" y="38"/>
                </a:lnTo>
                <a:lnTo>
                  <a:pt x="9" y="38"/>
                </a:lnTo>
                <a:lnTo>
                  <a:pt x="12" y="35"/>
                </a:lnTo>
                <a:lnTo>
                  <a:pt x="14" y="35"/>
                </a:lnTo>
                <a:lnTo>
                  <a:pt x="14" y="33"/>
                </a:lnTo>
                <a:lnTo>
                  <a:pt x="16" y="31"/>
                </a:lnTo>
                <a:lnTo>
                  <a:pt x="19" y="31"/>
                </a:lnTo>
                <a:lnTo>
                  <a:pt x="19" y="28"/>
                </a:lnTo>
                <a:lnTo>
                  <a:pt x="21" y="28"/>
                </a:lnTo>
                <a:lnTo>
                  <a:pt x="23" y="26"/>
                </a:lnTo>
                <a:lnTo>
                  <a:pt x="23" y="23"/>
                </a:lnTo>
                <a:lnTo>
                  <a:pt x="26" y="23"/>
                </a:lnTo>
                <a:lnTo>
                  <a:pt x="28" y="21"/>
                </a:lnTo>
                <a:lnTo>
                  <a:pt x="30" y="19"/>
                </a:lnTo>
                <a:lnTo>
                  <a:pt x="30" y="19"/>
                </a:lnTo>
                <a:lnTo>
                  <a:pt x="33" y="16"/>
                </a:lnTo>
                <a:lnTo>
                  <a:pt x="35" y="16"/>
                </a:lnTo>
                <a:lnTo>
                  <a:pt x="35" y="14"/>
                </a:lnTo>
                <a:lnTo>
                  <a:pt x="38" y="12"/>
                </a:lnTo>
                <a:lnTo>
                  <a:pt x="40" y="12"/>
                </a:lnTo>
                <a:lnTo>
                  <a:pt x="40" y="9"/>
                </a:lnTo>
                <a:lnTo>
                  <a:pt x="42" y="9"/>
                </a:lnTo>
                <a:lnTo>
                  <a:pt x="45" y="7"/>
                </a:lnTo>
                <a:lnTo>
                  <a:pt x="47" y="5"/>
                </a:lnTo>
                <a:lnTo>
                  <a:pt x="47" y="5"/>
                </a:lnTo>
                <a:lnTo>
                  <a:pt x="49" y="2"/>
                </a:lnTo>
                <a:lnTo>
                  <a:pt x="52" y="2"/>
                </a:lnTo>
                <a:lnTo>
                  <a:pt x="52" y="0"/>
                </a:lnTo>
              </a:path>
            </a:pathLst>
          </a:custGeom>
          <a:noFill/>
          <a:ln w="25400" cap="flat">
            <a:solidFill>
              <a:srgbClr val="CB320B"/>
            </a:solidFill>
            <a:prstDash val="solid"/>
            <a:round/>
            <a:headEnd/>
            <a:tailEnd/>
          </a:ln>
        </p:spPr>
        <p:txBody>
          <a:bodyPr/>
          <a:lstStyle/>
          <a:p>
            <a:endParaRPr lang="de-DE">
              <a:latin typeface="+mn-lt"/>
            </a:endParaRPr>
          </a:p>
        </p:txBody>
      </p:sp>
      <p:sp>
        <p:nvSpPr>
          <p:cNvPr id="38" name="Freeform 30559"/>
          <p:cNvSpPr>
            <a:spLocks/>
          </p:cNvSpPr>
          <p:nvPr/>
        </p:nvSpPr>
        <p:spPr bwMode="auto">
          <a:xfrm>
            <a:off x="3492536" y="1783823"/>
            <a:ext cx="3627438" cy="2901950"/>
          </a:xfrm>
          <a:custGeom>
            <a:avLst/>
            <a:gdLst/>
            <a:ahLst/>
            <a:cxnLst>
              <a:cxn ang="0">
                <a:pos x="2386" y="14"/>
              </a:cxn>
              <a:cxn ang="0">
                <a:pos x="2232" y="33"/>
              </a:cxn>
              <a:cxn ang="0">
                <a:pos x="2090" y="52"/>
              </a:cxn>
              <a:cxn ang="0">
                <a:pos x="1956" y="73"/>
              </a:cxn>
              <a:cxn ang="0">
                <a:pos x="1831" y="97"/>
              </a:cxn>
              <a:cxn ang="0">
                <a:pos x="1712" y="125"/>
              </a:cxn>
              <a:cxn ang="0">
                <a:pos x="1604" y="151"/>
              </a:cxn>
              <a:cxn ang="0">
                <a:pos x="1500" y="182"/>
              </a:cxn>
              <a:cxn ang="0">
                <a:pos x="1403" y="217"/>
              </a:cxn>
              <a:cxn ang="0">
                <a:pos x="1313" y="255"/>
              </a:cxn>
              <a:cxn ang="0">
                <a:pos x="1228" y="297"/>
              </a:cxn>
              <a:cxn ang="0">
                <a:pos x="1148" y="342"/>
              </a:cxn>
              <a:cxn ang="0">
                <a:pos x="1075" y="392"/>
              </a:cxn>
              <a:cxn ang="0">
                <a:pos x="1016" y="437"/>
              </a:cxn>
              <a:cxn ang="0">
                <a:pos x="949" y="496"/>
              </a:cxn>
              <a:cxn ang="0">
                <a:pos x="888" y="557"/>
              </a:cxn>
              <a:cxn ang="0">
                <a:pos x="829" y="623"/>
              </a:cxn>
              <a:cxn ang="0">
                <a:pos x="775" y="692"/>
              </a:cxn>
              <a:cxn ang="0">
                <a:pos x="723" y="763"/>
              </a:cxn>
              <a:cxn ang="0">
                <a:pos x="675" y="836"/>
              </a:cxn>
              <a:cxn ang="0">
                <a:pos x="631" y="911"/>
              </a:cxn>
              <a:cxn ang="0">
                <a:pos x="588" y="985"/>
              </a:cxn>
              <a:cxn ang="0">
                <a:pos x="548" y="1063"/>
              </a:cxn>
              <a:cxn ang="0">
                <a:pos x="510" y="1140"/>
              </a:cxn>
              <a:cxn ang="0">
                <a:pos x="477" y="1216"/>
              </a:cxn>
              <a:cxn ang="0">
                <a:pos x="444" y="1292"/>
              </a:cxn>
              <a:cxn ang="0">
                <a:pos x="413" y="1362"/>
              </a:cxn>
              <a:cxn ang="0">
                <a:pos x="385" y="1433"/>
              </a:cxn>
              <a:cxn ang="0">
                <a:pos x="359" y="1497"/>
              </a:cxn>
              <a:cxn ang="0">
                <a:pos x="333" y="1558"/>
              </a:cxn>
              <a:cxn ang="0">
                <a:pos x="309" y="1613"/>
              </a:cxn>
              <a:cxn ang="0">
                <a:pos x="288" y="1662"/>
              </a:cxn>
              <a:cxn ang="0">
                <a:pos x="267" y="1710"/>
              </a:cxn>
              <a:cxn ang="0">
                <a:pos x="248" y="1747"/>
              </a:cxn>
              <a:cxn ang="0">
                <a:pos x="229" y="1783"/>
              </a:cxn>
              <a:cxn ang="0">
                <a:pos x="212" y="1814"/>
              </a:cxn>
              <a:cxn ang="0">
                <a:pos x="196" y="1840"/>
              </a:cxn>
              <a:cxn ang="0">
                <a:pos x="182" y="1863"/>
              </a:cxn>
              <a:cxn ang="0">
                <a:pos x="168" y="1882"/>
              </a:cxn>
              <a:cxn ang="0">
                <a:pos x="153" y="1899"/>
              </a:cxn>
              <a:cxn ang="0">
                <a:pos x="142" y="1913"/>
              </a:cxn>
              <a:cxn ang="0">
                <a:pos x="130" y="1925"/>
              </a:cxn>
              <a:cxn ang="0">
                <a:pos x="120" y="1936"/>
              </a:cxn>
              <a:cxn ang="0">
                <a:pos x="108" y="1943"/>
              </a:cxn>
              <a:cxn ang="0">
                <a:pos x="99" y="1951"/>
              </a:cxn>
              <a:cxn ang="0">
                <a:pos x="92" y="1958"/>
              </a:cxn>
              <a:cxn ang="0">
                <a:pos x="82" y="1962"/>
              </a:cxn>
              <a:cxn ang="0">
                <a:pos x="75" y="1967"/>
              </a:cxn>
              <a:cxn ang="0">
                <a:pos x="68" y="1972"/>
              </a:cxn>
              <a:cxn ang="0">
                <a:pos x="61" y="1974"/>
              </a:cxn>
              <a:cxn ang="0">
                <a:pos x="54" y="1977"/>
              </a:cxn>
              <a:cxn ang="0">
                <a:pos x="47" y="1979"/>
              </a:cxn>
              <a:cxn ang="0">
                <a:pos x="42" y="1981"/>
              </a:cxn>
              <a:cxn ang="0">
                <a:pos x="38" y="1981"/>
              </a:cxn>
              <a:cxn ang="0">
                <a:pos x="33" y="1984"/>
              </a:cxn>
              <a:cxn ang="0">
                <a:pos x="28" y="1984"/>
              </a:cxn>
              <a:cxn ang="0">
                <a:pos x="23" y="1986"/>
              </a:cxn>
              <a:cxn ang="0">
                <a:pos x="19" y="1986"/>
              </a:cxn>
              <a:cxn ang="0">
                <a:pos x="14" y="1988"/>
              </a:cxn>
              <a:cxn ang="0">
                <a:pos x="12" y="1988"/>
              </a:cxn>
              <a:cxn ang="0">
                <a:pos x="7" y="1988"/>
              </a:cxn>
              <a:cxn ang="0">
                <a:pos x="5" y="1988"/>
              </a:cxn>
              <a:cxn ang="0">
                <a:pos x="2" y="1991"/>
              </a:cxn>
            </a:cxnLst>
            <a:rect l="0" t="0" r="r" b="b"/>
            <a:pathLst>
              <a:path w="2518" h="1991">
                <a:moveTo>
                  <a:pt x="2518" y="0"/>
                </a:moveTo>
                <a:lnTo>
                  <a:pt x="2492" y="2"/>
                </a:lnTo>
                <a:lnTo>
                  <a:pt x="2464" y="4"/>
                </a:lnTo>
                <a:lnTo>
                  <a:pt x="2438" y="7"/>
                </a:lnTo>
                <a:lnTo>
                  <a:pt x="2412" y="12"/>
                </a:lnTo>
                <a:lnTo>
                  <a:pt x="2386" y="14"/>
                </a:lnTo>
                <a:lnTo>
                  <a:pt x="2357" y="16"/>
                </a:lnTo>
                <a:lnTo>
                  <a:pt x="2334" y="21"/>
                </a:lnTo>
                <a:lnTo>
                  <a:pt x="2308" y="23"/>
                </a:lnTo>
                <a:lnTo>
                  <a:pt x="2282" y="26"/>
                </a:lnTo>
                <a:lnTo>
                  <a:pt x="2258" y="30"/>
                </a:lnTo>
                <a:lnTo>
                  <a:pt x="2232" y="33"/>
                </a:lnTo>
                <a:lnTo>
                  <a:pt x="2209" y="35"/>
                </a:lnTo>
                <a:lnTo>
                  <a:pt x="2183" y="38"/>
                </a:lnTo>
                <a:lnTo>
                  <a:pt x="2159" y="42"/>
                </a:lnTo>
                <a:lnTo>
                  <a:pt x="2135" y="45"/>
                </a:lnTo>
                <a:lnTo>
                  <a:pt x="2112" y="47"/>
                </a:lnTo>
                <a:lnTo>
                  <a:pt x="2090" y="52"/>
                </a:lnTo>
                <a:lnTo>
                  <a:pt x="2067" y="54"/>
                </a:lnTo>
                <a:lnTo>
                  <a:pt x="2046" y="59"/>
                </a:lnTo>
                <a:lnTo>
                  <a:pt x="2022" y="61"/>
                </a:lnTo>
                <a:lnTo>
                  <a:pt x="2001" y="66"/>
                </a:lnTo>
                <a:lnTo>
                  <a:pt x="1977" y="68"/>
                </a:lnTo>
                <a:lnTo>
                  <a:pt x="1956" y="73"/>
                </a:lnTo>
                <a:lnTo>
                  <a:pt x="1935" y="75"/>
                </a:lnTo>
                <a:lnTo>
                  <a:pt x="1913" y="80"/>
                </a:lnTo>
                <a:lnTo>
                  <a:pt x="1892" y="85"/>
                </a:lnTo>
                <a:lnTo>
                  <a:pt x="1871" y="89"/>
                </a:lnTo>
                <a:lnTo>
                  <a:pt x="1852" y="94"/>
                </a:lnTo>
                <a:lnTo>
                  <a:pt x="1831" y="97"/>
                </a:lnTo>
                <a:lnTo>
                  <a:pt x="1812" y="101"/>
                </a:lnTo>
                <a:lnTo>
                  <a:pt x="1790" y="106"/>
                </a:lnTo>
                <a:lnTo>
                  <a:pt x="1772" y="111"/>
                </a:lnTo>
                <a:lnTo>
                  <a:pt x="1753" y="115"/>
                </a:lnTo>
                <a:lnTo>
                  <a:pt x="1734" y="120"/>
                </a:lnTo>
                <a:lnTo>
                  <a:pt x="1712" y="125"/>
                </a:lnTo>
                <a:lnTo>
                  <a:pt x="1694" y="127"/>
                </a:lnTo>
                <a:lnTo>
                  <a:pt x="1677" y="132"/>
                </a:lnTo>
                <a:lnTo>
                  <a:pt x="1658" y="137"/>
                </a:lnTo>
                <a:lnTo>
                  <a:pt x="1639" y="141"/>
                </a:lnTo>
                <a:lnTo>
                  <a:pt x="1620" y="146"/>
                </a:lnTo>
                <a:lnTo>
                  <a:pt x="1604" y="151"/>
                </a:lnTo>
                <a:lnTo>
                  <a:pt x="1585" y="156"/>
                </a:lnTo>
                <a:lnTo>
                  <a:pt x="1568" y="160"/>
                </a:lnTo>
                <a:lnTo>
                  <a:pt x="1552" y="165"/>
                </a:lnTo>
                <a:lnTo>
                  <a:pt x="1535" y="170"/>
                </a:lnTo>
                <a:lnTo>
                  <a:pt x="1516" y="174"/>
                </a:lnTo>
                <a:lnTo>
                  <a:pt x="1500" y="182"/>
                </a:lnTo>
                <a:lnTo>
                  <a:pt x="1483" y="186"/>
                </a:lnTo>
                <a:lnTo>
                  <a:pt x="1467" y="191"/>
                </a:lnTo>
                <a:lnTo>
                  <a:pt x="1450" y="198"/>
                </a:lnTo>
                <a:lnTo>
                  <a:pt x="1436" y="205"/>
                </a:lnTo>
                <a:lnTo>
                  <a:pt x="1420" y="210"/>
                </a:lnTo>
                <a:lnTo>
                  <a:pt x="1403" y="217"/>
                </a:lnTo>
                <a:lnTo>
                  <a:pt x="1389" y="224"/>
                </a:lnTo>
                <a:lnTo>
                  <a:pt x="1372" y="229"/>
                </a:lnTo>
                <a:lnTo>
                  <a:pt x="1358" y="236"/>
                </a:lnTo>
                <a:lnTo>
                  <a:pt x="1342" y="243"/>
                </a:lnTo>
                <a:lnTo>
                  <a:pt x="1327" y="250"/>
                </a:lnTo>
                <a:lnTo>
                  <a:pt x="1313" y="255"/>
                </a:lnTo>
                <a:lnTo>
                  <a:pt x="1299" y="262"/>
                </a:lnTo>
                <a:lnTo>
                  <a:pt x="1285" y="269"/>
                </a:lnTo>
                <a:lnTo>
                  <a:pt x="1271" y="276"/>
                </a:lnTo>
                <a:lnTo>
                  <a:pt x="1257" y="283"/>
                </a:lnTo>
                <a:lnTo>
                  <a:pt x="1242" y="290"/>
                </a:lnTo>
                <a:lnTo>
                  <a:pt x="1228" y="297"/>
                </a:lnTo>
                <a:lnTo>
                  <a:pt x="1214" y="304"/>
                </a:lnTo>
                <a:lnTo>
                  <a:pt x="1202" y="311"/>
                </a:lnTo>
                <a:lnTo>
                  <a:pt x="1188" y="319"/>
                </a:lnTo>
                <a:lnTo>
                  <a:pt x="1174" y="326"/>
                </a:lnTo>
                <a:lnTo>
                  <a:pt x="1162" y="335"/>
                </a:lnTo>
                <a:lnTo>
                  <a:pt x="1148" y="342"/>
                </a:lnTo>
                <a:lnTo>
                  <a:pt x="1136" y="349"/>
                </a:lnTo>
                <a:lnTo>
                  <a:pt x="1122" y="359"/>
                </a:lnTo>
                <a:lnTo>
                  <a:pt x="1110" y="366"/>
                </a:lnTo>
                <a:lnTo>
                  <a:pt x="1098" y="375"/>
                </a:lnTo>
                <a:lnTo>
                  <a:pt x="1086" y="385"/>
                </a:lnTo>
                <a:lnTo>
                  <a:pt x="1075" y="392"/>
                </a:lnTo>
                <a:lnTo>
                  <a:pt x="1063" y="401"/>
                </a:lnTo>
                <a:lnTo>
                  <a:pt x="1051" y="411"/>
                </a:lnTo>
                <a:lnTo>
                  <a:pt x="1039" y="418"/>
                </a:lnTo>
                <a:lnTo>
                  <a:pt x="1027" y="427"/>
                </a:lnTo>
                <a:lnTo>
                  <a:pt x="1027" y="427"/>
                </a:lnTo>
                <a:lnTo>
                  <a:pt x="1016" y="437"/>
                </a:lnTo>
                <a:lnTo>
                  <a:pt x="1004" y="446"/>
                </a:lnTo>
                <a:lnTo>
                  <a:pt x="992" y="456"/>
                </a:lnTo>
                <a:lnTo>
                  <a:pt x="983" y="465"/>
                </a:lnTo>
                <a:lnTo>
                  <a:pt x="971" y="477"/>
                </a:lnTo>
                <a:lnTo>
                  <a:pt x="959" y="486"/>
                </a:lnTo>
                <a:lnTo>
                  <a:pt x="949" y="496"/>
                </a:lnTo>
                <a:lnTo>
                  <a:pt x="938" y="505"/>
                </a:lnTo>
                <a:lnTo>
                  <a:pt x="928" y="515"/>
                </a:lnTo>
                <a:lnTo>
                  <a:pt x="916" y="526"/>
                </a:lnTo>
                <a:lnTo>
                  <a:pt x="907" y="536"/>
                </a:lnTo>
                <a:lnTo>
                  <a:pt x="897" y="548"/>
                </a:lnTo>
                <a:lnTo>
                  <a:pt x="888" y="557"/>
                </a:lnTo>
                <a:lnTo>
                  <a:pt x="876" y="569"/>
                </a:lnTo>
                <a:lnTo>
                  <a:pt x="867" y="578"/>
                </a:lnTo>
                <a:lnTo>
                  <a:pt x="857" y="590"/>
                </a:lnTo>
                <a:lnTo>
                  <a:pt x="848" y="602"/>
                </a:lnTo>
                <a:lnTo>
                  <a:pt x="838" y="611"/>
                </a:lnTo>
                <a:lnTo>
                  <a:pt x="829" y="623"/>
                </a:lnTo>
                <a:lnTo>
                  <a:pt x="820" y="635"/>
                </a:lnTo>
                <a:lnTo>
                  <a:pt x="810" y="647"/>
                </a:lnTo>
                <a:lnTo>
                  <a:pt x="801" y="656"/>
                </a:lnTo>
                <a:lnTo>
                  <a:pt x="791" y="668"/>
                </a:lnTo>
                <a:lnTo>
                  <a:pt x="784" y="680"/>
                </a:lnTo>
                <a:lnTo>
                  <a:pt x="775" y="692"/>
                </a:lnTo>
                <a:lnTo>
                  <a:pt x="765" y="704"/>
                </a:lnTo>
                <a:lnTo>
                  <a:pt x="756" y="715"/>
                </a:lnTo>
                <a:lnTo>
                  <a:pt x="749" y="727"/>
                </a:lnTo>
                <a:lnTo>
                  <a:pt x="739" y="739"/>
                </a:lnTo>
                <a:lnTo>
                  <a:pt x="732" y="748"/>
                </a:lnTo>
                <a:lnTo>
                  <a:pt x="723" y="763"/>
                </a:lnTo>
                <a:lnTo>
                  <a:pt x="716" y="774"/>
                </a:lnTo>
                <a:lnTo>
                  <a:pt x="706" y="786"/>
                </a:lnTo>
                <a:lnTo>
                  <a:pt x="699" y="798"/>
                </a:lnTo>
                <a:lnTo>
                  <a:pt x="692" y="810"/>
                </a:lnTo>
                <a:lnTo>
                  <a:pt x="682" y="824"/>
                </a:lnTo>
                <a:lnTo>
                  <a:pt x="675" y="836"/>
                </a:lnTo>
                <a:lnTo>
                  <a:pt x="668" y="848"/>
                </a:lnTo>
                <a:lnTo>
                  <a:pt x="659" y="859"/>
                </a:lnTo>
                <a:lnTo>
                  <a:pt x="652" y="874"/>
                </a:lnTo>
                <a:lnTo>
                  <a:pt x="645" y="885"/>
                </a:lnTo>
                <a:lnTo>
                  <a:pt x="638" y="897"/>
                </a:lnTo>
                <a:lnTo>
                  <a:pt x="631" y="911"/>
                </a:lnTo>
                <a:lnTo>
                  <a:pt x="623" y="923"/>
                </a:lnTo>
                <a:lnTo>
                  <a:pt x="616" y="935"/>
                </a:lnTo>
                <a:lnTo>
                  <a:pt x="609" y="949"/>
                </a:lnTo>
                <a:lnTo>
                  <a:pt x="602" y="961"/>
                </a:lnTo>
                <a:lnTo>
                  <a:pt x="595" y="973"/>
                </a:lnTo>
                <a:lnTo>
                  <a:pt x="588" y="985"/>
                </a:lnTo>
                <a:lnTo>
                  <a:pt x="581" y="999"/>
                </a:lnTo>
                <a:lnTo>
                  <a:pt x="574" y="1011"/>
                </a:lnTo>
                <a:lnTo>
                  <a:pt x="567" y="1022"/>
                </a:lnTo>
                <a:lnTo>
                  <a:pt x="562" y="1037"/>
                </a:lnTo>
                <a:lnTo>
                  <a:pt x="555" y="1048"/>
                </a:lnTo>
                <a:lnTo>
                  <a:pt x="548" y="1063"/>
                </a:lnTo>
                <a:lnTo>
                  <a:pt x="543" y="1074"/>
                </a:lnTo>
                <a:lnTo>
                  <a:pt x="536" y="1089"/>
                </a:lnTo>
                <a:lnTo>
                  <a:pt x="529" y="1100"/>
                </a:lnTo>
                <a:lnTo>
                  <a:pt x="524" y="1114"/>
                </a:lnTo>
                <a:lnTo>
                  <a:pt x="517" y="1126"/>
                </a:lnTo>
                <a:lnTo>
                  <a:pt x="510" y="1140"/>
                </a:lnTo>
                <a:lnTo>
                  <a:pt x="505" y="1152"/>
                </a:lnTo>
                <a:lnTo>
                  <a:pt x="498" y="1166"/>
                </a:lnTo>
                <a:lnTo>
                  <a:pt x="494" y="1178"/>
                </a:lnTo>
                <a:lnTo>
                  <a:pt x="489" y="1190"/>
                </a:lnTo>
                <a:lnTo>
                  <a:pt x="482" y="1204"/>
                </a:lnTo>
                <a:lnTo>
                  <a:pt x="477" y="1216"/>
                </a:lnTo>
                <a:lnTo>
                  <a:pt x="472" y="1228"/>
                </a:lnTo>
                <a:lnTo>
                  <a:pt x="465" y="1242"/>
                </a:lnTo>
                <a:lnTo>
                  <a:pt x="460" y="1254"/>
                </a:lnTo>
                <a:lnTo>
                  <a:pt x="456" y="1266"/>
                </a:lnTo>
                <a:lnTo>
                  <a:pt x="449" y="1277"/>
                </a:lnTo>
                <a:lnTo>
                  <a:pt x="444" y="1292"/>
                </a:lnTo>
                <a:lnTo>
                  <a:pt x="439" y="1303"/>
                </a:lnTo>
                <a:lnTo>
                  <a:pt x="434" y="1315"/>
                </a:lnTo>
                <a:lnTo>
                  <a:pt x="430" y="1327"/>
                </a:lnTo>
                <a:lnTo>
                  <a:pt x="423" y="1339"/>
                </a:lnTo>
                <a:lnTo>
                  <a:pt x="418" y="1351"/>
                </a:lnTo>
                <a:lnTo>
                  <a:pt x="413" y="1362"/>
                </a:lnTo>
                <a:lnTo>
                  <a:pt x="408" y="1374"/>
                </a:lnTo>
                <a:lnTo>
                  <a:pt x="404" y="1386"/>
                </a:lnTo>
                <a:lnTo>
                  <a:pt x="399" y="1398"/>
                </a:lnTo>
                <a:lnTo>
                  <a:pt x="394" y="1410"/>
                </a:lnTo>
                <a:lnTo>
                  <a:pt x="390" y="1422"/>
                </a:lnTo>
                <a:lnTo>
                  <a:pt x="385" y="1433"/>
                </a:lnTo>
                <a:lnTo>
                  <a:pt x="380" y="1443"/>
                </a:lnTo>
                <a:lnTo>
                  <a:pt x="375" y="1455"/>
                </a:lnTo>
                <a:lnTo>
                  <a:pt x="371" y="1466"/>
                </a:lnTo>
                <a:lnTo>
                  <a:pt x="368" y="1476"/>
                </a:lnTo>
                <a:lnTo>
                  <a:pt x="364" y="1488"/>
                </a:lnTo>
                <a:lnTo>
                  <a:pt x="359" y="1497"/>
                </a:lnTo>
                <a:lnTo>
                  <a:pt x="354" y="1509"/>
                </a:lnTo>
                <a:lnTo>
                  <a:pt x="349" y="1518"/>
                </a:lnTo>
                <a:lnTo>
                  <a:pt x="345" y="1528"/>
                </a:lnTo>
                <a:lnTo>
                  <a:pt x="342" y="1540"/>
                </a:lnTo>
                <a:lnTo>
                  <a:pt x="338" y="1549"/>
                </a:lnTo>
                <a:lnTo>
                  <a:pt x="333" y="1558"/>
                </a:lnTo>
                <a:lnTo>
                  <a:pt x="328" y="1568"/>
                </a:lnTo>
                <a:lnTo>
                  <a:pt x="326" y="1577"/>
                </a:lnTo>
                <a:lnTo>
                  <a:pt x="321" y="1587"/>
                </a:lnTo>
                <a:lnTo>
                  <a:pt x="316" y="1596"/>
                </a:lnTo>
                <a:lnTo>
                  <a:pt x="314" y="1603"/>
                </a:lnTo>
                <a:lnTo>
                  <a:pt x="309" y="1613"/>
                </a:lnTo>
                <a:lnTo>
                  <a:pt x="307" y="1622"/>
                </a:lnTo>
                <a:lnTo>
                  <a:pt x="302" y="1632"/>
                </a:lnTo>
                <a:lnTo>
                  <a:pt x="297" y="1639"/>
                </a:lnTo>
                <a:lnTo>
                  <a:pt x="295" y="1648"/>
                </a:lnTo>
                <a:lnTo>
                  <a:pt x="290" y="1655"/>
                </a:lnTo>
                <a:lnTo>
                  <a:pt x="288" y="1662"/>
                </a:lnTo>
                <a:lnTo>
                  <a:pt x="283" y="1672"/>
                </a:lnTo>
                <a:lnTo>
                  <a:pt x="281" y="1679"/>
                </a:lnTo>
                <a:lnTo>
                  <a:pt x="276" y="1686"/>
                </a:lnTo>
                <a:lnTo>
                  <a:pt x="274" y="1693"/>
                </a:lnTo>
                <a:lnTo>
                  <a:pt x="269" y="1700"/>
                </a:lnTo>
                <a:lnTo>
                  <a:pt x="267" y="1710"/>
                </a:lnTo>
                <a:lnTo>
                  <a:pt x="264" y="1714"/>
                </a:lnTo>
                <a:lnTo>
                  <a:pt x="260" y="1721"/>
                </a:lnTo>
                <a:lnTo>
                  <a:pt x="257" y="1729"/>
                </a:lnTo>
                <a:lnTo>
                  <a:pt x="255" y="1736"/>
                </a:lnTo>
                <a:lnTo>
                  <a:pt x="250" y="1743"/>
                </a:lnTo>
                <a:lnTo>
                  <a:pt x="248" y="1747"/>
                </a:lnTo>
                <a:lnTo>
                  <a:pt x="245" y="1755"/>
                </a:lnTo>
                <a:lnTo>
                  <a:pt x="241" y="1762"/>
                </a:lnTo>
                <a:lnTo>
                  <a:pt x="238" y="1766"/>
                </a:lnTo>
                <a:lnTo>
                  <a:pt x="236" y="1773"/>
                </a:lnTo>
                <a:lnTo>
                  <a:pt x="231" y="1778"/>
                </a:lnTo>
                <a:lnTo>
                  <a:pt x="229" y="1783"/>
                </a:lnTo>
                <a:lnTo>
                  <a:pt x="227" y="1790"/>
                </a:lnTo>
                <a:lnTo>
                  <a:pt x="224" y="1795"/>
                </a:lnTo>
                <a:lnTo>
                  <a:pt x="219" y="1799"/>
                </a:lnTo>
                <a:lnTo>
                  <a:pt x="217" y="1804"/>
                </a:lnTo>
                <a:lnTo>
                  <a:pt x="215" y="1809"/>
                </a:lnTo>
                <a:lnTo>
                  <a:pt x="212" y="1814"/>
                </a:lnTo>
                <a:lnTo>
                  <a:pt x="210" y="1818"/>
                </a:lnTo>
                <a:lnTo>
                  <a:pt x="208" y="1823"/>
                </a:lnTo>
                <a:lnTo>
                  <a:pt x="203" y="1828"/>
                </a:lnTo>
                <a:lnTo>
                  <a:pt x="201" y="1832"/>
                </a:lnTo>
                <a:lnTo>
                  <a:pt x="198" y="1835"/>
                </a:lnTo>
                <a:lnTo>
                  <a:pt x="196" y="1840"/>
                </a:lnTo>
                <a:lnTo>
                  <a:pt x="193" y="1844"/>
                </a:lnTo>
                <a:lnTo>
                  <a:pt x="191" y="1847"/>
                </a:lnTo>
                <a:lnTo>
                  <a:pt x="189" y="1851"/>
                </a:lnTo>
                <a:lnTo>
                  <a:pt x="186" y="1856"/>
                </a:lnTo>
                <a:lnTo>
                  <a:pt x="184" y="1858"/>
                </a:lnTo>
                <a:lnTo>
                  <a:pt x="182" y="1863"/>
                </a:lnTo>
                <a:lnTo>
                  <a:pt x="179" y="1866"/>
                </a:lnTo>
                <a:lnTo>
                  <a:pt x="177" y="1870"/>
                </a:lnTo>
                <a:lnTo>
                  <a:pt x="175" y="1873"/>
                </a:lnTo>
                <a:lnTo>
                  <a:pt x="172" y="1875"/>
                </a:lnTo>
                <a:lnTo>
                  <a:pt x="170" y="1880"/>
                </a:lnTo>
                <a:lnTo>
                  <a:pt x="168" y="1882"/>
                </a:lnTo>
                <a:lnTo>
                  <a:pt x="165" y="1884"/>
                </a:lnTo>
                <a:lnTo>
                  <a:pt x="163" y="1889"/>
                </a:lnTo>
                <a:lnTo>
                  <a:pt x="160" y="1892"/>
                </a:lnTo>
                <a:lnTo>
                  <a:pt x="158" y="1894"/>
                </a:lnTo>
                <a:lnTo>
                  <a:pt x="156" y="1896"/>
                </a:lnTo>
                <a:lnTo>
                  <a:pt x="153" y="1899"/>
                </a:lnTo>
                <a:lnTo>
                  <a:pt x="153" y="1901"/>
                </a:lnTo>
                <a:lnTo>
                  <a:pt x="151" y="1903"/>
                </a:lnTo>
                <a:lnTo>
                  <a:pt x="149" y="1906"/>
                </a:lnTo>
                <a:lnTo>
                  <a:pt x="146" y="1908"/>
                </a:lnTo>
                <a:lnTo>
                  <a:pt x="144" y="1910"/>
                </a:lnTo>
                <a:lnTo>
                  <a:pt x="142" y="1913"/>
                </a:lnTo>
                <a:lnTo>
                  <a:pt x="139" y="1915"/>
                </a:lnTo>
                <a:lnTo>
                  <a:pt x="139" y="1917"/>
                </a:lnTo>
                <a:lnTo>
                  <a:pt x="137" y="1920"/>
                </a:lnTo>
                <a:lnTo>
                  <a:pt x="134" y="1922"/>
                </a:lnTo>
                <a:lnTo>
                  <a:pt x="132" y="1925"/>
                </a:lnTo>
                <a:lnTo>
                  <a:pt x="130" y="1925"/>
                </a:lnTo>
                <a:lnTo>
                  <a:pt x="127" y="1927"/>
                </a:lnTo>
                <a:lnTo>
                  <a:pt x="127" y="1929"/>
                </a:lnTo>
                <a:lnTo>
                  <a:pt x="125" y="1932"/>
                </a:lnTo>
                <a:lnTo>
                  <a:pt x="123" y="1932"/>
                </a:lnTo>
                <a:lnTo>
                  <a:pt x="120" y="1934"/>
                </a:lnTo>
                <a:lnTo>
                  <a:pt x="120" y="1936"/>
                </a:lnTo>
                <a:lnTo>
                  <a:pt x="118" y="1936"/>
                </a:lnTo>
                <a:lnTo>
                  <a:pt x="116" y="1939"/>
                </a:lnTo>
                <a:lnTo>
                  <a:pt x="113" y="1941"/>
                </a:lnTo>
                <a:lnTo>
                  <a:pt x="113" y="1941"/>
                </a:lnTo>
                <a:lnTo>
                  <a:pt x="111" y="1943"/>
                </a:lnTo>
                <a:lnTo>
                  <a:pt x="108" y="1943"/>
                </a:lnTo>
                <a:lnTo>
                  <a:pt x="108" y="1946"/>
                </a:lnTo>
                <a:lnTo>
                  <a:pt x="106" y="1946"/>
                </a:lnTo>
                <a:lnTo>
                  <a:pt x="104" y="1948"/>
                </a:lnTo>
                <a:lnTo>
                  <a:pt x="104" y="1948"/>
                </a:lnTo>
                <a:lnTo>
                  <a:pt x="101" y="1951"/>
                </a:lnTo>
                <a:lnTo>
                  <a:pt x="99" y="1951"/>
                </a:lnTo>
                <a:lnTo>
                  <a:pt x="99" y="1953"/>
                </a:lnTo>
                <a:lnTo>
                  <a:pt x="97" y="1953"/>
                </a:lnTo>
                <a:lnTo>
                  <a:pt x="94" y="1955"/>
                </a:lnTo>
                <a:lnTo>
                  <a:pt x="94" y="1955"/>
                </a:lnTo>
                <a:lnTo>
                  <a:pt x="92" y="1958"/>
                </a:lnTo>
                <a:lnTo>
                  <a:pt x="92" y="1958"/>
                </a:lnTo>
                <a:lnTo>
                  <a:pt x="90" y="1958"/>
                </a:lnTo>
                <a:lnTo>
                  <a:pt x="87" y="1960"/>
                </a:lnTo>
                <a:lnTo>
                  <a:pt x="87" y="1960"/>
                </a:lnTo>
                <a:lnTo>
                  <a:pt x="85" y="1962"/>
                </a:lnTo>
                <a:lnTo>
                  <a:pt x="85" y="1962"/>
                </a:lnTo>
                <a:lnTo>
                  <a:pt x="82" y="1962"/>
                </a:lnTo>
                <a:lnTo>
                  <a:pt x="80" y="1965"/>
                </a:lnTo>
                <a:lnTo>
                  <a:pt x="80" y="1965"/>
                </a:lnTo>
                <a:lnTo>
                  <a:pt x="78" y="1965"/>
                </a:lnTo>
                <a:lnTo>
                  <a:pt x="78" y="1965"/>
                </a:lnTo>
                <a:lnTo>
                  <a:pt x="75" y="1967"/>
                </a:lnTo>
                <a:lnTo>
                  <a:pt x="75" y="1967"/>
                </a:lnTo>
                <a:lnTo>
                  <a:pt x="73" y="1967"/>
                </a:lnTo>
                <a:lnTo>
                  <a:pt x="73" y="1969"/>
                </a:lnTo>
                <a:lnTo>
                  <a:pt x="71" y="1969"/>
                </a:lnTo>
                <a:lnTo>
                  <a:pt x="71" y="1969"/>
                </a:lnTo>
                <a:lnTo>
                  <a:pt x="68" y="1969"/>
                </a:lnTo>
                <a:lnTo>
                  <a:pt x="68" y="1972"/>
                </a:lnTo>
                <a:lnTo>
                  <a:pt x="66" y="1972"/>
                </a:lnTo>
                <a:lnTo>
                  <a:pt x="66" y="1972"/>
                </a:lnTo>
                <a:lnTo>
                  <a:pt x="64" y="1972"/>
                </a:lnTo>
                <a:lnTo>
                  <a:pt x="64" y="1972"/>
                </a:lnTo>
                <a:lnTo>
                  <a:pt x="61" y="1974"/>
                </a:lnTo>
                <a:lnTo>
                  <a:pt x="61" y="1974"/>
                </a:lnTo>
                <a:lnTo>
                  <a:pt x="59" y="1974"/>
                </a:lnTo>
                <a:lnTo>
                  <a:pt x="59" y="1974"/>
                </a:lnTo>
                <a:lnTo>
                  <a:pt x="56" y="1974"/>
                </a:lnTo>
                <a:lnTo>
                  <a:pt x="56" y="1977"/>
                </a:lnTo>
                <a:lnTo>
                  <a:pt x="54" y="1977"/>
                </a:lnTo>
                <a:lnTo>
                  <a:pt x="54" y="1977"/>
                </a:lnTo>
                <a:lnTo>
                  <a:pt x="52" y="1977"/>
                </a:lnTo>
                <a:lnTo>
                  <a:pt x="52" y="1977"/>
                </a:lnTo>
                <a:lnTo>
                  <a:pt x="52" y="1977"/>
                </a:lnTo>
                <a:lnTo>
                  <a:pt x="49" y="1979"/>
                </a:lnTo>
                <a:lnTo>
                  <a:pt x="49" y="1979"/>
                </a:lnTo>
                <a:lnTo>
                  <a:pt x="47" y="1979"/>
                </a:lnTo>
                <a:lnTo>
                  <a:pt x="47" y="1979"/>
                </a:lnTo>
                <a:lnTo>
                  <a:pt x="47" y="1979"/>
                </a:lnTo>
                <a:lnTo>
                  <a:pt x="45" y="1979"/>
                </a:lnTo>
                <a:lnTo>
                  <a:pt x="45" y="1979"/>
                </a:lnTo>
                <a:lnTo>
                  <a:pt x="42" y="1979"/>
                </a:lnTo>
                <a:lnTo>
                  <a:pt x="42" y="1981"/>
                </a:lnTo>
                <a:lnTo>
                  <a:pt x="42" y="1981"/>
                </a:lnTo>
                <a:lnTo>
                  <a:pt x="40" y="1981"/>
                </a:lnTo>
                <a:lnTo>
                  <a:pt x="40" y="1981"/>
                </a:lnTo>
                <a:lnTo>
                  <a:pt x="40" y="1981"/>
                </a:lnTo>
                <a:lnTo>
                  <a:pt x="38" y="1981"/>
                </a:lnTo>
                <a:lnTo>
                  <a:pt x="38" y="1981"/>
                </a:lnTo>
                <a:lnTo>
                  <a:pt x="35" y="1981"/>
                </a:lnTo>
                <a:lnTo>
                  <a:pt x="35" y="1981"/>
                </a:lnTo>
                <a:lnTo>
                  <a:pt x="35" y="1984"/>
                </a:lnTo>
                <a:lnTo>
                  <a:pt x="33" y="1984"/>
                </a:lnTo>
                <a:lnTo>
                  <a:pt x="33" y="1984"/>
                </a:lnTo>
                <a:lnTo>
                  <a:pt x="33" y="1984"/>
                </a:lnTo>
                <a:lnTo>
                  <a:pt x="30" y="1984"/>
                </a:lnTo>
                <a:lnTo>
                  <a:pt x="30" y="1984"/>
                </a:lnTo>
                <a:lnTo>
                  <a:pt x="30" y="1984"/>
                </a:lnTo>
                <a:lnTo>
                  <a:pt x="28" y="1984"/>
                </a:lnTo>
                <a:lnTo>
                  <a:pt x="28" y="1984"/>
                </a:lnTo>
                <a:lnTo>
                  <a:pt x="28" y="1984"/>
                </a:lnTo>
                <a:lnTo>
                  <a:pt x="26" y="1984"/>
                </a:lnTo>
                <a:lnTo>
                  <a:pt x="26" y="1986"/>
                </a:lnTo>
                <a:lnTo>
                  <a:pt x="26" y="1986"/>
                </a:lnTo>
                <a:lnTo>
                  <a:pt x="23" y="1986"/>
                </a:lnTo>
                <a:lnTo>
                  <a:pt x="23" y="1986"/>
                </a:lnTo>
                <a:lnTo>
                  <a:pt x="23" y="1986"/>
                </a:lnTo>
                <a:lnTo>
                  <a:pt x="23" y="1986"/>
                </a:lnTo>
                <a:lnTo>
                  <a:pt x="21" y="1986"/>
                </a:lnTo>
                <a:lnTo>
                  <a:pt x="21" y="1986"/>
                </a:lnTo>
                <a:lnTo>
                  <a:pt x="21" y="1986"/>
                </a:lnTo>
                <a:lnTo>
                  <a:pt x="19" y="1986"/>
                </a:lnTo>
                <a:lnTo>
                  <a:pt x="19" y="1986"/>
                </a:lnTo>
                <a:lnTo>
                  <a:pt x="19" y="1986"/>
                </a:lnTo>
                <a:lnTo>
                  <a:pt x="19" y="1986"/>
                </a:lnTo>
                <a:lnTo>
                  <a:pt x="16" y="1986"/>
                </a:lnTo>
                <a:lnTo>
                  <a:pt x="16" y="1986"/>
                </a:lnTo>
                <a:lnTo>
                  <a:pt x="16" y="1986"/>
                </a:lnTo>
                <a:lnTo>
                  <a:pt x="14" y="1988"/>
                </a:lnTo>
                <a:lnTo>
                  <a:pt x="14" y="1988"/>
                </a:lnTo>
                <a:lnTo>
                  <a:pt x="14" y="1988"/>
                </a:lnTo>
                <a:lnTo>
                  <a:pt x="14" y="1988"/>
                </a:lnTo>
                <a:lnTo>
                  <a:pt x="12" y="1988"/>
                </a:lnTo>
                <a:lnTo>
                  <a:pt x="12" y="1988"/>
                </a:lnTo>
                <a:lnTo>
                  <a:pt x="12" y="1988"/>
                </a:lnTo>
                <a:lnTo>
                  <a:pt x="12" y="1988"/>
                </a:lnTo>
                <a:lnTo>
                  <a:pt x="9" y="1988"/>
                </a:lnTo>
                <a:lnTo>
                  <a:pt x="9" y="1988"/>
                </a:lnTo>
                <a:lnTo>
                  <a:pt x="9" y="1988"/>
                </a:lnTo>
                <a:lnTo>
                  <a:pt x="9" y="1988"/>
                </a:lnTo>
                <a:lnTo>
                  <a:pt x="7" y="1988"/>
                </a:lnTo>
                <a:lnTo>
                  <a:pt x="7" y="1988"/>
                </a:lnTo>
                <a:lnTo>
                  <a:pt x="7" y="1988"/>
                </a:lnTo>
                <a:lnTo>
                  <a:pt x="7" y="1988"/>
                </a:lnTo>
                <a:lnTo>
                  <a:pt x="7" y="1988"/>
                </a:lnTo>
                <a:lnTo>
                  <a:pt x="5" y="1988"/>
                </a:lnTo>
                <a:lnTo>
                  <a:pt x="5" y="1988"/>
                </a:lnTo>
                <a:lnTo>
                  <a:pt x="5" y="1988"/>
                </a:lnTo>
                <a:lnTo>
                  <a:pt x="5" y="1988"/>
                </a:lnTo>
                <a:lnTo>
                  <a:pt x="5" y="1988"/>
                </a:lnTo>
                <a:lnTo>
                  <a:pt x="2" y="1988"/>
                </a:lnTo>
                <a:lnTo>
                  <a:pt x="2" y="1991"/>
                </a:lnTo>
                <a:lnTo>
                  <a:pt x="2" y="1991"/>
                </a:lnTo>
                <a:lnTo>
                  <a:pt x="2" y="1991"/>
                </a:lnTo>
                <a:lnTo>
                  <a:pt x="0" y="1991"/>
                </a:lnTo>
                <a:lnTo>
                  <a:pt x="0" y="1991"/>
                </a:lnTo>
                <a:lnTo>
                  <a:pt x="0" y="1991"/>
                </a:lnTo>
              </a:path>
            </a:pathLst>
          </a:custGeom>
          <a:noFill/>
          <a:ln w="25400" cap="flat">
            <a:solidFill>
              <a:srgbClr val="CB320B"/>
            </a:solidFill>
            <a:prstDash val="solid"/>
            <a:round/>
            <a:headEnd/>
            <a:tailEnd/>
          </a:ln>
        </p:spPr>
        <p:txBody>
          <a:bodyPr/>
          <a:lstStyle/>
          <a:p>
            <a:endParaRPr lang="de-DE">
              <a:latin typeface="+mn-lt"/>
            </a:endParaRPr>
          </a:p>
        </p:txBody>
      </p:sp>
      <p:sp>
        <p:nvSpPr>
          <p:cNvPr id="39" name="Freeform 30560"/>
          <p:cNvSpPr>
            <a:spLocks/>
          </p:cNvSpPr>
          <p:nvPr/>
        </p:nvSpPr>
        <p:spPr bwMode="auto">
          <a:xfrm>
            <a:off x="3492536" y="1783823"/>
            <a:ext cx="3627438" cy="2901950"/>
          </a:xfrm>
          <a:custGeom>
            <a:avLst/>
            <a:gdLst/>
            <a:ahLst/>
            <a:cxnLst>
              <a:cxn ang="0">
                <a:pos x="2383" y="4"/>
              </a:cxn>
              <a:cxn ang="0">
                <a:pos x="2232" y="14"/>
              </a:cxn>
              <a:cxn ang="0">
                <a:pos x="2088" y="21"/>
              </a:cxn>
              <a:cxn ang="0">
                <a:pos x="1956" y="33"/>
              </a:cxn>
              <a:cxn ang="0">
                <a:pos x="1831" y="45"/>
              </a:cxn>
              <a:cxn ang="0">
                <a:pos x="1712" y="59"/>
              </a:cxn>
              <a:cxn ang="0">
                <a:pos x="1604" y="80"/>
              </a:cxn>
              <a:cxn ang="0">
                <a:pos x="1500" y="104"/>
              </a:cxn>
              <a:cxn ang="0">
                <a:pos x="1403" y="130"/>
              </a:cxn>
              <a:cxn ang="0">
                <a:pos x="1313" y="163"/>
              </a:cxn>
              <a:cxn ang="0">
                <a:pos x="1226" y="203"/>
              </a:cxn>
              <a:cxn ang="0">
                <a:pos x="1148" y="248"/>
              </a:cxn>
              <a:cxn ang="0">
                <a:pos x="1072" y="297"/>
              </a:cxn>
              <a:cxn ang="0">
                <a:pos x="1004" y="352"/>
              </a:cxn>
              <a:cxn ang="0">
                <a:pos x="938" y="413"/>
              </a:cxn>
              <a:cxn ang="0">
                <a:pos x="876" y="482"/>
              </a:cxn>
              <a:cxn ang="0">
                <a:pos x="817" y="552"/>
              </a:cxn>
              <a:cxn ang="0">
                <a:pos x="763" y="628"/>
              </a:cxn>
              <a:cxn ang="0">
                <a:pos x="713" y="706"/>
              </a:cxn>
              <a:cxn ang="0">
                <a:pos x="666" y="789"/>
              </a:cxn>
              <a:cxn ang="0">
                <a:pos x="621" y="874"/>
              </a:cxn>
              <a:cxn ang="0">
                <a:pos x="579" y="959"/>
              </a:cxn>
              <a:cxn ang="0">
                <a:pos x="541" y="1046"/>
              </a:cxn>
              <a:cxn ang="0">
                <a:pos x="503" y="1133"/>
              </a:cxn>
              <a:cxn ang="0">
                <a:pos x="470" y="1216"/>
              </a:cxn>
              <a:cxn ang="0">
                <a:pos x="437" y="1299"/>
              </a:cxn>
              <a:cxn ang="0">
                <a:pos x="406" y="1377"/>
              </a:cxn>
              <a:cxn ang="0">
                <a:pos x="378" y="1450"/>
              </a:cxn>
              <a:cxn ang="0">
                <a:pos x="352" y="1518"/>
              </a:cxn>
              <a:cxn ang="0">
                <a:pos x="328" y="1582"/>
              </a:cxn>
              <a:cxn ang="0">
                <a:pos x="305" y="1639"/>
              </a:cxn>
              <a:cxn ang="0">
                <a:pos x="281" y="1688"/>
              </a:cxn>
              <a:cxn ang="0">
                <a:pos x="262" y="1733"/>
              </a:cxn>
              <a:cxn ang="0">
                <a:pos x="243" y="1773"/>
              </a:cxn>
              <a:cxn ang="0">
                <a:pos x="224" y="1806"/>
              </a:cxn>
              <a:cxn ang="0">
                <a:pos x="208" y="1835"/>
              </a:cxn>
              <a:cxn ang="0">
                <a:pos x="191" y="1861"/>
              </a:cxn>
              <a:cxn ang="0">
                <a:pos x="177" y="1880"/>
              </a:cxn>
              <a:cxn ang="0">
                <a:pos x="163" y="1896"/>
              </a:cxn>
              <a:cxn ang="0">
                <a:pos x="151" y="1910"/>
              </a:cxn>
              <a:cxn ang="0">
                <a:pos x="137" y="1925"/>
              </a:cxn>
              <a:cxn ang="0">
                <a:pos x="127" y="1934"/>
              </a:cxn>
              <a:cxn ang="0">
                <a:pos x="116" y="1943"/>
              </a:cxn>
              <a:cxn ang="0">
                <a:pos x="106" y="1951"/>
              </a:cxn>
              <a:cxn ang="0">
                <a:pos x="97" y="1955"/>
              </a:cxn>
              <a:cxn ang="0">
                <a:pos x="87" y="1960"/>
              </a:cxn>
              <a:cxn ang="0">
                <a:pos x="78" y="1965"/>
              </a:cxn>
              <a:cxn ang="0">
                <a:pos x="71" y="1969"/>
              </a:cxn>
              <a:cxn ang="0">
                <a:pos x="64" y="1972"/>
              </a:cxn>
              <a:cxn ang="0">
                <a:pos x="56" y="1974"/>
              </a:cxn>
              <a:cxn ang="0">
                <a:pos x="52" y="1977"/>
              </a:cxn>
              <a:cxn ang="0">
                <a:pos x="45" y="1979"/>
              </a:cxn>
              <a:cxn ang="0">
                <a:pos x="40" y="1981"/>
              </a:cxn>
              <a:cxn ang="0">
                <a:pos x="33" y="1984"/>
              </a:cxn>
              <a:cxn ang="0">
                <a:pos x="28" y="1984"/>
              </a:cxn>
              <a:cxn ang="0">
                <a:pos x="23" y="1986"/>
              </a:cxn>
              <a:cxn ang="0">
                <a:pos x="21" y="1986"/>
              </a:cxn>
              <a:cxn ang="0">
                <a:pos x="16" y="1986"/>
              </a:cxn>
              <a:cxn ang="0">
                <a:pos x="12" y="1988"/>
              </a:cxn>
              <a:cxn ang="0">
                <a:pos x="9" y="1988"/>
              </a:cxn>
              <a:cxn ang="0">
                <a:pos x="5" y="1988"/>
              </a:cxn>
              <a:cxn ang="0">
                <a:pos x="2" y="1991"/>
              </a:cxn>
            </a:cxnLst>
            <a:rect l="0" t="0" r="r" b="b"/>
            <a:pathLst>
              <a:path w="2518" h="1991">
                <a:moveTo>
                  <a:pt x="2518" y="0"/>
                </a:moveTo>
                <a:lnTo>
                  <a:pt x="2492" y="0"/>
                </a:lnTo>
                <a:lnTo>
                  <a:pt x="2464" y="0"/>
                </a:lnTo>
                <a:lnTo>
                  <a:pt x="2438" y="2"/>
                </a:lnTo>
                <a:lnTo>
                  <a:pt x="2409" y="4"/>
                </a:lnTo>
                <a:lnTo>
                  <a:pt x="2383" y="4"/>
                </a:lnTo>
                <a:lnTo>
                  <a:pt x="2357" y="7"/>
                </a:lnTo>
                <a:lnTo>
                  <a:pt x="2331" y="9"/>
                </a:lnTo>
                <a:lnTo>
                  <a:pt x="2308" y="9"/>
                </a:lnTo>
                <a:lnTo>
                  <a:pt x="2282" y="12"/>
                </a:lnTo>
                <a:lnTo>
                  <a:pt x="2256" y="12"/>
                </a:lnTo>
                <a:lnTo>
                  <a:pt x="2232" y="14"/>
                </a:lnTo>
                <a:lnTo>
                  <a:pt x="2209" y="14"/>
                </a:lnTo>
                <a:lnTo>
                  <a:pt x="2183" y="16"/>
                </a:lnTo>
                <a:lnTo>
                  <a:pt x="2159" y="16"/>
                </a:lnTo>
                <a:lnTo>
                  <a:pt x="2135" y="19"/>
                </a:lnTo>
                <a:lnTo>
                  <a:pt x="2112" y="21"/>
                </a:lnTo>
                <a:lnTo>
                  <a:pt x="2088" y="21"/>
                </a:lnTo>
                <a:lnTo>
                  <a:pt x="2067" y="23"/>
                </a:lnTo>
                <a:lnTo>
                  <a:pt x="2043" y="26"/>
                </a:lnTo>
                <a:lnTo>
                  <a:pt x="2022" y="26"/>
                </a:lnTo>
                <a:lnTo>
                  <a:pt x="1998" y="28"/>
                </a:lnTo>
                <a:lnTo>
                  <a:pt x="1977" y="30"/>
                </a:lnTo>
                <a:lnTo>
                  <a:pt x="1956" y="33"/>
                </a:lnTo>
                <a:lnTo>
                  <a:pt x="1935" y="35"/>
                </a:lnTo>
                <a:lnTo>
                  <a:pt x="1913" y="38"/>
                </a:lnTo>
                <a:lnTo>
                  <a:pt x="1892" y="38"/>
                </a:lnTo>
                <a:lnTo>
                  <a:pt x="1871" y="40"/>
                </a:lnTo>
                <a:lnTo>
                  <a:pt x="1852" y="42"/>
                </a:lnTo>
                <a:lnTo>
                  <a:pt x="1831" y="45"/>
                </a:lnTo>
                <a:lnTo>
                  <a:pt x="1809" y="47"/>
                </a:lnTo>
                <a:lnTo>
                  <a:pt x="1790" y="49"/>
                </a:lnTo>
                <a:lnTo>
                  <a:pt x="1772" y="52"/>
                </a:lnTo>
                <a:lnTo>
                  <a:pt x="1750" y="54"/>
                </a:lnTo>
                <a:lnTo>
                  <a:pt x="1731" y="56"/>
                </a:lnTo>
                <a:lnTo>
                  <a:pt x="1712" y="59"/>
                </a:lnTo>
                <a:lnTo>
                  <a:pt x="1694" y="63"/>
                </a:lnTo>
                <a:lnTo>
                  <a:pt x="1675" y="66"/>
                </a:lnTo>
                <a:lnTo>
                  <a:pt x="1656" y="71"/>
                </a:lnTo>
                <a:lnTo>
                  <a:pt x="1639" y="73"/>
                </a:lnTo>
                <a:lnTo>
                  <a:pt x="1620" y="78"/>
                </a:lnTo>
                <a:lnTo>
                  <a:pt x="1604" y="80"/>
                </a:lnTo>
                <a:lnTo>
                  <a:pt x="1585" y="85"/>
                </a:lnTo>
                <a:lnTo>
                  <a:pt x="1568" y="87"/>
                </a:lnTo>
                <a:lnTo>
                  <a:pt x="1549" y="92"/>
                </a:lnTo>
                <a:lnTo>
                  <a:pt x="1533" y="97"/>
                </a:lnTo>
                <a:lnTo>
                  <a:pt x="1516" y="101"/>
                </a:lnTo>
                <a:lnTo>
                  <a:pt x="1500" y="104"/>
                </a:lnTo>
                <a:lnTo>
                  <a:pt x="1483" y="108"/>
                </a:lnTo>
                <a:lnTo>
                  <a:pt x="1467" y="113"/>
                </a:lnTo>
                <a:lnTo>
                  <a:pt x="1450" y="118"/>
                </a:lnTo>
                <a:lnTo>
                  <a:pt x="1434" y="123"/>
                </a:lnTo>
                <a:lnTo>
                  <a:pt x="1420" y="125"/>
                </a:lnTo>
                <a:lnTo>
                  <a:pt x="1403" y="130"/>
                </a:lnTo>
                <a:lnTo>
                  <a:pt x="1386" y="134"/>
                </a:lnTo>
                <a:lnTo>
                  <a:pt x="1372" y="141"/>
                </a:lnTo>
                <a:lnTo>
                  <a:pt x="1356" y="146"/>
                </a:lnTo>
                <a:lnTo>
                  <a:pt x="1342" y="151"/>
                </a:lnTo>
                <a:lnTo>
                  <a:pt x="1327" y="158"/>
                </a:lnTo>
                <a:lnTo>
                  <a:pt x="1313" y="163"/>
                </a:lnTo>
                <a:lnTo>
                  <a:pt x="1297" y="170"/>
                </a:lnTo>
                <a:lnTo>
                  <a:pt x="1283" y="174"/>
                </a:lnTo>
                <a:lnTo>
                  <a:pt x="1268" y="182"/>
                </a:lnTo>
                <a:lnTo>
                  <a:pt x="1254" y="189"/>
                </a:lnTo>
                <a:lnTo>
                  <a:pt x="1240" y="196"/>
                </a:lnTo>
                <a:lnTo>
                  <a:pt x="1226" y="203"/>
                </a:lnTo>
                <a:lnTo>
                  <a:pt x="1214" y="210"/>
                </a:lnTo>
                <a:lnTo>
                  <a:pt x="1200" y="217"/>
                </a:lnTo>
                <a:lnTo>
                  <a:pt x="1186" y="224"/>
                </a:lnTo>
                <a:lnTo>
                  <a:pt x="1174" y="231"/>
                </a:lnTo>
                <a:lnTo>
                  <a:pt x="1160" y="238"/>
                </a:lnTo>
                <a:lnTo>
                  <a:pt x="1148" y="248"/>
                </a:lnTo>
                <a:lnTo>
                  <a:pt x="1134" y="255"/>
                </a:lnTo>
                <a:lnTo>
                  <a:pt x="1122" y="262"/>
                </a:lnTo>
                <a:lnTo>
                  <a:pt x="1110" y="271"/>
                </a:lnTo>
                <a:lnTo>
                  <a:pt x="1096" y="278"/>
                </a:lnTo>
                <a:lnTo>
                  <a:pt x="1084" y="288"/>
                </a:lnTo>
                <a:lnTo>
                  <a:pt x="1072" y="297"/>
                </a:lnTo>
                <a:lnTo>
                  <a:pt x="1060" y="304"/>
                </a:lnTo>
                <a:lnTo>
                  <a:pt x="1049" y="314"/>
                </a:lnTo>
                <a:lnTo>
                  <a:pt x="1037" y="323"/>
                </a:lnTo>
                <a:lnTo>
                  <a:pt x="1025" y="333"/>
                </a:lnTo>
                <a:lnTo>
                  <a:pt x="1013" y="342"/>
                </a:lnTo>
                <a:lnTo>
                  <a:pt x="1004" y="352"/>
                </a:lnTo>
                <a:lnTo>
                  <a:pt x="992" y="361"/>
                </a:lnTo>
                <a:lnTo>
                  <a:pt x="980" y="371"/>
                </a:lnTo>
                <a:lnTo>
                  <a:pt x="968" y="382"/>
                </a:lnTo>
                <a:lnTo>
                  <a:pt x="959" y="392"/>
                </a:lnTo>
                <a:lnTo>
                  <a:pt x="947" y="404"/>
                </a:lnTo>
                <a:lnTo>
                  <a:pt x="938" y="413"/>
                </a:lnTo>
                <a:lnTo>
                  <a:pt x="926" y="425"/>
                </a:lnTo>
                <a:lnTo>
                  <a:pt x="916" y="437"/>
                </a:lnTo>
                <a:lnTo>
                  <a:pt x="905" y="446"/>
                </a:lnTo>
                <a:lnTo>
                  <a:pt x="895" y="458"/>
                </a:lnTo>
                <a:lnTo>
                  <a:pt x="886" y="470"/>
                </a:lnTo>
                <a:lnTo>
                  <a:pt x="876" y="482"/>
                </a:lnTo>
                <a:lnTo>
                  <a:pt x="864" y="493"/>
                </a:lnTo>
                <a:lnTo>
                  <a:pt x="855" y="505"/>
                </a:lnTo>
                <a:lnTo>
                  <a:pt x="845" y="517"/>
                </a:lnTo>
                <a:lnTo>
                  <a:pt x="836" y="529"/>
                </a:lnTo>
                <a:lnTo>
                  <a:pt x="827" y="541"/>
                </a:lnTo>
                <a:lnTo>
                  <a:pt x="817" y="552"/>
                </a:lnTo>
                <a:lnTo>
                  <a:pt x="808" y="564"/>
                </a:lnTo>
                <a:lnTo>
                  <a:pt x="798" y="578"/>
                </a:lnTo>
                <a:lnTo>
                  <a:pt x="791" y="590"/>
                </a:lnTo>
                <a:lnTo>
                  <a:pt x="782" y="602"/>
                </a:lnTo>
                <a:lnTo>
                  <a:pt x="772" y="616"/>
                </a:lnTo>
                <a:lnTo>
                  <a:pt x="763" y="628"/>
                </a:lnTo>
                <a:lnTo>
                  <a:pt x="756" y="640"/>
                </a:lnTo>
                <a:lnTo>
                  <a:pt x="746" y="654"/>
                </a:lnTo>
                <a:lnTo>
                  <a:pt x="737" y="666"/>
                </a:lnTo>
                <a:lnTo>
                  <a:pt x="730" y="680"/>
                </a:lnTo>
                <a:lnTo>
                  <a:pt x="720" y="694"/>
                </a:lnTo>
                <a:lnTo>
                  <a:pt x="713" y="706"/>
                </a:lnTo>
                <a:lnTo>
                  <a:pt x="704" y="720"/>
                </a:lnTo>
                <a:lnTo>
                  <a:pt x="697" y="734"/>
                </a:lnTo>
                <a:lnTo>
                  <a:pt x="690" y="746"/>
                </a:lnTo>
                <a:lnTo>
                  <a:pt x="680" y="760"/>
                </a:lnTo>
                <a:lnTo>
                  <a:pt x="673" y="774"/>
                </a:lnTo>
                <a:lnTo>
                  <a:pt x="666" y="789"/>
                </a:lnTo>
                <a:lnTo>
                  <a:pt x="659" y="803"/>
                </a:lnTo>
                <a:lnTo>
                  <a:pt x="649" y="817"/>
                </a:lnTo>
                <a:lnTo>
                  <a:pt x="642" y="831"/>
                </a:lnTo>
                <a:lnTo>
                  <a:pt x="635" y="845"/>
                </a:lnTo>
                <a:lnTo>
                  <a:pt x="628" y="859"/>
                </a:lnTo>
                <a:lnTo>
                  <a:pt x="621" y="874"/>
                </a:lnTo>
                <a:lnTo>
                  <a:pt x="614" y="888"/>
                </a:lnTo>
                <a:lnTo>
                  <a:pt x="607" y="902"/>
                </a:lnTo>
                <a:lnTo>
                  <a:pt x="600" y="916"/>
                </a:lnTo>
                <a:lnTo>
                  <a:pt x="593" y="930"/>
                </a:lnTo>
                <a:lnTo>
                  <a:pt x="586" y="944"/>
                </a:lnTo>
                <a:lnTo>
                  <a:pt x="579" y="959"/>
                </a:lnTo>
                <a:lnTo>
                  <a:pt x="574" y="975"/>
                </a:lnTo>
                <a:lnTo>
                  <a:pt x="567" y="989"/>
                </a:lnTo>
                <a:lnTo>
                  <a:pt x="560" y="1003"/>
                </a:lnTo>
                <a:lnTo>
                  <a:pt x="553" y="1018"/>
                </a:lnTo>
                <a:lnTo>
                  <a:pt x="545" y="1032"/>
                </a:lnTo>
                <a:lnTo>
                  <a:pt x="541" y="1046"/>
                </a:lnTo>
                <a:lnTo>
                  <a:pt x="534" y="1063"/>
                </a:lnTo>
                <a:lnTo>
                  <a:pt x="527" y="1077"/>
                </a:lnTo>
                <a:lnTo>
                  <a:pt x="522" y="1091"/>
                </a:lnTo>
                <a:lnTo>
                  <a:pt x="515" y="1105"/>
                </a:lnTo>
                <a:lnTo>
                  <a:pt x="510" y="1119"/>
                </a:lnTo>
                <a:lnTo>
                  <a:pt x="503" y="1133"/>
                </a:lnTo>
                <a:lnTo>
                  <a:pt x="498" y="1148"/>
                </a:lnTo>
                <a:lnTo>
                  <a:pt x="491" y="1162"/>
                </a:lnTo>
                <a:lnTo>
                  <a:pt x="486" y="1176"/>
                </a:lnTo>
                <a:lnTo>
                  <a:pt x="479" y="1190"/>
                </a:lnTo>
                <a:lnTo>
                  <a:pt x="475" y="1202"/>
                </a:lnTo>
                <a:lnTo>
                  <a:pt x="470" y="1216"/>
                </a:lnTo>
                <a:lnTo>
                  <a:pt x="463" y="1230"/>
                </a:lnTo>
                <a:lnTo>
                  <a:pt x="458" y="1244"/>
                </a:lnTo>
                <a:lnTo>
                  <a:pt x="453" y="1259"/>
                </a:lnTo>
                <a:lnTo>
                  <a:pt x="449" y="1273"/>
                </a:lnTo>
                <a:lnTo>
                  <a:pt x="442" y="1285"/>
                </a:lnTo>
                <a:lnTo>
                  <a:pt x="437" y="1299"/>
                </a:lnTo>
                <a:lnTo>
                  <a:pt x="432" y="1313"/>
                </a:lnTo>
                <a:lnTo>
                  <a:pt x="427" y="1325"/>
                </a:lnTo>
                <a:lnTo>
                  <a:pt x="423" y="1339"/>
                </a:lnTo>
                <a:lnTo>
                  <a:pt x="416" y="1353"/>
                </a:lnTo>
                <a:lnTo>
                  <a:pt x="411" y="1365"/>
                </a:lnTo>
                <a:lnTo>
                  <a:pt x="406" y="1377"/>
                </a:lnTo>
                <a:lnTo>
                  <a:pt x="401" y="1388"/>
                </a:lnTo>
                <a:lnTo>
                  <a:pt x="397" y="1403"/>
                </a:lnTo>
                <a:lnTo>
                  <a:pt x="392" y="1414"/>
                </a:lnTo>
                <a:lnTo>
                  <a:pt x="387" y="1426"/>
                </a:lnTo>
                <a:lnTo>
                  <a:pt x="382" y="1438"/>
                </a:lnTo>
                <a:lnTo>
                  <a:pt x="378" y="1450"/>
                </a:lnTo>
                <a:lnTo>
                  <a:pt x="373" y="1462"/>
                </a:lnTo>
                <a:lnTo>
                  <a:pt x="371" y="1473"/>
                </a:lnTo>
                <a:lnTo>
                  <a:pt x="366" y="1485"/>
                </a:lnTo>
                <a:lnTo>
                  <a:pt x="361" y="1497"/>
                </a:lnTo>
                <a:lnTo>
                  <a:pt x="356" y="1509"/>
                </a:lnTo>
                <a:lnTo>
                  <a:pt x="352" y="1518"/>
                </a:lnTo>
                <a:lnTo>
                  <a:pt x="347" y="1530"/>
                </a:lnTo>
                <a:lnTo>
                  <a:pt x="345" y="1540"/>
                </a:lnTo>
                <a:lnTo>
                  <a:pt x="340" y="1551"/>
                </a:lnTo>
                <a:lnTo>
                  <a:pt x="335" y="1561"/>
                </a:lnTo>
                <a:lnTo>
                  <a:pt x="331" y="1573"/>
                </a:lnTo>
                <a:lnTo>
                  <a:pt x="328" y="1582"/>
                </a:lnTo>
                <a:lnTo>
                  <a:pt x="323" y="1592"/>
                </a:lnTo>
                <a:lnTo>
                  <a:pt x="319" y="1601"/>
                </a:lnTo>
                <a:lnTo>
                  <a:pt x="316" y="1610"/>
                </a:lnTo>
                <a:lnTo>
                  <a:pt x="312" y="1620"/>
                </a:lnTo>
                <a:lnTo>
                  <a:pt x="307" y="1629"/>
                </a:lnTo>
                <a:lnTo>
                  <a:pt x="305" y="1639"/>
                </a:lnTo>
                <a:lnTo>
                  <a:pt x="300" y="1648"/>
                </a:lnTo>
                <a:lnTo>
                  <a:pt x="295" y="1655"/>
                </a:lnTo>
                <a:lnTo>
                  <a:pt x="293" y="1665"/>
                </a:lnTo>
                <a:lnTo>
                  <a:pt x="288" y="1672"/>
                </a:lnTo>
                <a:lnTo>
                  <a:pt x="286" y="1681"/>
                </a:lnTo>
                <a:lnTo>
                  <a:pt x="281" y="1688"/>
                </a:lnTo>
                <a:lnTo>
                  <a:pt x="279" y="1698"/>
                </a:lnTo>
                <a:lnTo>
                  <a:pt x="274" y="1705"/>
                </a:lnTo>
                <a:lnTo>
                  <a:pt x="271" y="1712"/>
                </a:lnTo>
                <a:lnTo>
                  <a:pt x="267" y="1719"/>
                </a:lnTo>
                <a:lnTo>
                  <a:pt x="264" y="1726"/>
                </a:lnTo>
                <a:lnTo>
                  <a:pt x="262" y="1733"/>
                </a:lnTo>
                <a:lnTo>
                  <a:pt x="257" y="1740"/>
                </a:lnTo>
                <a:lnTo>
                  <a:pt x="255" y="1747"/>
                </a:lnTo>
                <a:lnTo>
                  <a:pt x="253" y="1755"/>
                </a:lnTo>
                <a:lnTo>
                  <a:pt x="248" y="1762"/>
                </a:lnTo>
                <a:lnTo>
                  <a:pt x="245" y="1766"/>
                </a:lnTo>
                <a:lnTo>
                  <a:pt x="243" y="1773"/>
                </a:lnTo>
                <a:lnTo>
                  <a:pt x="238" y="1778"/>
                </a:lnTo>
                <a:lnTo>
                  <a:pt x="236" y="1785"/>
                </a:lnTo>
                <a:lnTo>
                  <a:pt x="234" y="1790"/>
                </a:lnTo>
                <a:lnTo>
                  <a:pt x="231" y="1797"/>
                </a:lnTo>
                <a:lnTo>
                  <a:pt x="227" y="1802"/>
                </a:lnTo>
                <a:lnTo>
                  <a:pt x="224" y="1806"/>
                </a:lnTo>
                <a:lnTo>
                  <a:pt x="222" y="1811"/>
                </a:lnTo>
                <a:lnTo>
                  <a:pt x="219" y="1816"/>
                </a:lnTo>
                <a:lnTo>
                  <a:pt x="215" y="1821"/>
                </a:lnTo>
                <a:lnTo>
                  <a:pt x="212" y="1825"/>
                </a:lnTo>
                <a:lnTo>
                  <a:pt x="210" y="1830"/>
                </a:lnTo>
                <a:lnTo>
                  <a:pt x="208" y="1835"/>
                </a:lnTo>
                <a:lnTo>
                  <a:pt x="205" y="1840"/>
                </a:lnTo>
                <a:lnTo>
                  <a:pt x="203" y="1844"/>
                </a:lnTo>
                <a:lnTo>
                  <a:pt x="198" y="1849"/>
                </a:lnTo>
                <a:lnTo>
                  <a:pt x="196" y="1851"/>
                </a:lnTo>
                <a:lnTo>
                  <a:pt x="193" y="1856"/>
                </a:lnTo>
                <a:lnTo>
                  <a:pt x="191" y="1861"/>
                </a:lnTo>
                <a:lnTo>
                  <a:pt x="189" y="1863"/>
                </a:lnTo>
                <a:lnTo>
                  <a:pt x="186" y="1868"/>
                </a:lnTo>
                <a:lnTo>
                  <a:pt x="184" y="1870"/>
                </a:lnTo>
                <a:lnTo>
                  <a:pt x="182" y="1875"/>
                </a:lnTo>
                <a:lnTo>
                  <a:pt x="179" y="1877"/>
                </a:lnTo>
                <a:lnTo>
                  <a:pt x="177" y="1880"/>
                </a:lnTo>
                <a:lnTo>
                  <a:pt x="175" y="1884"/>
                </a:lnTo>
                <a:lnTo>
                  <a:pt x="172" y="1887"/>
                </a:lnTo>
                <a:lnTo>
                  <a:pt x="170" y="1889"/>
                </a:lnTo>
                <a:lnTo>
                  <a:pt x="168" y="1892"/>
                </a:lnTo>
                <a:lnTo>
                  <a:pt x="165" y="1894"/>
                </a:lnTo>
                <a:lnTo>
                  <a:pt x="163" y="1896"/>
                </a:lnTo>
                <a:lnTo>
                  <a:pt x="160" y="1899"/>
                </a:lnTo>
                <a:lnTo>
                  <a:pt x="158" y="1903"/>
                </a:lnTo>
                <a:lnTo>
                  <a:pt x="156" y="1906"/>
                </a:lnTo>
                <a:lnTo>
                  <a:pt x="153" y="1908"/>
                </a:lnTo>
                <a:lnTo>
                  <a:pt x="153" y="1908"/>
                </a:lnTo>
                <a:lnTo>
                  <a:pt x="151" y="1910"/>
                </a:lnTo>
                <a:lnTo>
                  <a:pt x="149" y="1913"/>
                </a:lnTo>
                <a:lnTo>
                  <a:pt x="146" y="1915"/>
                </a:lnTo>
                <a:lnTo>
                  <a:pt x="144" y="1917"/>
                </a:lnTo>
                <a:lnTo>
                  <a:pt x="142" y="1920"/>
                </a:lnTo>
                <a:lnTo>
                  <a:pt x="139" y="1922"/>
                </a:lnTo>
                <a:lnTo>
                  <a:pt x="137" y="1925"/>
                </a:lnTo>
                <a:lnTo>
                  <a:pt x="137" y="1925"/>
                </a:lnTo>
                <a:lnTo>
                  <a:pt x="134" y="1927"/>
                </a:lnTo>
                <a:lnTo>
                  <a:pt x="132" y="1929"/>
                </a:lnTo>
                <a:lnTo>
                  <a:pt x="130" y="1929"/>
                </a:lnTo>
                <a:lnTo>
                  <a:pt x="127" y="1932"/>
                </a:lnTo>
                <a:lnTo>
                  <a:pt x="127" y="1934"/>
                </a:lnTo>
                <a:lnTo>
                  <a:pt x="125" y="1936"/>
                </a:lnTo>
                <a:lnTo>
                  <a:pt x="123" y="1936"/>
                </a:lnTo>
                <a:lnTo>
                  <a:pt x="120" y="1939"/>
                </a:lnTo>
                <a:lnTo>
                  <a:pt x="118" y="1939"/>
                </a:lnTo>
                <a:lnTo>
                  <a:pt x="118" y="1941"/>
                </a:lnTo>
                <a:lnTo>
                  <a:pt x="116" y="1943"/>
                </a:lnTo>
                <a:lnTo>
                  <a:pt x="113" y="1943"/>
                </a:lnTo>
                <a:lnTo>
                  <a:pt x="113" y="1946"/>
                </a:lnTo>
                <a:lnTo>
                  <a:pt x="111" y="1946"/>
                </a:lnTo>
                <a:lnTo>
                  <a:pt x="108" y="1948"/>
                </a:lnTo>
                <a:lnTo>
                  <a:pt x="106" y="1948"/>
                </a:lnTo>
                <a:lnTo>
                  <a:pt x="106" y="1951"/>
                </a:lnTo>
                <a:lnTo>
                  <a:pt x="104" y="1951"/>
                </a:lnTo>
                <a:lnTo>
                  <a:pt x="101" y="1953"/>
                </a:lnTo>
                <a:lnTo>
                  <a:pt x="101" y="1953"/>
                </a:lnTo>
                <a:lnTo>
                  <a:pt x="99" y="1953"/>
                </a:lnTo>
                <a:lnTo>
                  <a:pt x="97" y="1955"/>
                </a:lnTo>
                <a:lnTo>
                  <a:pt x="97" y="1955"/>
                </a:lnTo>
                <a:lnTo>
                  <a:pt x="94" y="1958"/>
                </a:lnTo>
                <a:lnTo>
                  <a:pt x="92" y="1958"/>
                </a:lnTo>
                <a:lnTo>
                  <a:pt x="92" y="1958"/>
                </a:lnTo>
                <a:lnTo>
                  <a:pt x="90" y="1960"/>
                </a:lnTo>
                <a:lnTo>
                  <a:pt x="90" y="1960"/>
                </a:lnTo>
                <a:lnTo>
                  <a:pt x="87" y="1960"/>
                </a:lnTo>
                <a:lnTo>
                  <a:pt x="85" y="1962"/>
                </a:lnTo>
                <a:lnTo>
                  <a:pt x="85" y="1962"/>
                </a:lnTo>
                <a:lnTo>
                  <a:pt x="82" y="1962"/>
                </a:lnTo>
                <a:lnTo>
                  <a:pt x="82" y="1965"/>
                </a:lnTo>
                <a:lnTo>
                  <a:pt x="80" y="1965"/>
                </a:lnTo>
                <a:lnTo>
                  <a:pt x="78" y="1965"/>
                </a:lnTo>
                <a:lnTo>
                  <a:pt x="78" y="1967"/>
                </a:lnTo>
                <a:lnTo>
                  <a:pt x="75" y="1967"/>
                </a:lnTo>
                <a:lnTo>
                  <a:pt x="75" y="1967"/>
                </a:lnTo>
                <a:lnTo>
                  <a:pt x="73" y="1967"/>
                </a:lnTo>
                <a:lnTo>
                  <a:pt x="73" y="1969"/>
                </a:lnTo>
                <a:lnTo>
                  <a:pt x="71" y="1969"/>
                </a:lnTo>
                <a:lnTo>
                  <a:pt x="71" y="1969"/>
                </a:lnTo>
                <a:lnTo>
                  <a:pt x="68" y="1969"/>
                </a:lnTo>
                <a:lnTo>
                  <a:pt x="68" y="1972"/>
                </a:lnTo>
                <a:lnTo>
                  <a:pt x="66" y="1972"/>
                </a:lnTo>
                <a:lnTo>
                  <a:pt x="66" y="1972"/>
                </a:lnTo>
                <a:lnTo>
                  <a:pt x="64" y="1972"/>
                </a:lnTo>
                <a:lnTo>
                  <a:pt x="64" y="1974"/>
                </a:lnTo>
                <a:lnTo>
                  <a:pt x="61" y="1974"/>
                </a:lnTo>
                <a:lnTo>
                  <a:pt x="61" y="1974"/>
                </a:lnTo>
                <a:lnTo>
                  <a:pt x="59" y="1974"/>
                </a:lnTo>
                <a:lnTo>
                  <a:pt x="59" y="1974"/>
                </a:lnTo>
                <a:lnTo>
                  <a:pt x="56" y="1974"/>
                </a:lnTo>
                <a:lnTo>
                  <a:pt x="56" y="1977"/>
                </a:lnTo>
                <a:lnTo>
                  <a:pt x="54" y="1977"/>
                </a:lnTo>
                <a:lnTo>
                  <a:pt x="54" y="1977"/>
                </a:lnTo>
                <a:lnTo>
                  <a:pt x="52" y="1977"/>
                </a:lnTo>
                <a:lnTo>
                  <a:pt x="52" y="1977"/>
                </a:lnTo>
                <a:lnTo>
                  <a:pt x="52" y="1977"/>
                </a:lnTo>
                <a:lnTo>
                  <a:pt x="49" y="1979"/>
                </a:lnTo>
                <a:lnTo>
                  <a:pt x="49" y="1979"/>
                </a:lnTo>
                <a:lnTo>
                  <a:pt x="47" y="1979"/>
                </a:lnTo>
                <a:lnTo>
                  <a:pt x="47" y="1979"/>
                </a:lnTo>
                <a:lnTo>
                  <a:pt x="47" y="1979"/>
                </a:lnTo>
                <a:lnTo>
                  <a:pt x="45" y="1979"/>
                </a:lnTo>
                <a:lnTo>
                  <a:pt x="45" y="1979"/>
                </a:lnTo>
                <a:lnTo>
                  <a:pt x="42" y="1981"/>
                </a:lnTo>
                <a:lnTo>
                  <a:pt x="42" y="1981"/>
                </a:lnTo>
                <a:lnTo>
                  <a:pt x="40" y="1981"/>
                </a:lnTo>
                <a:lnTo>
                  <a:pt x="40" y="1981"/>
                </a:lnTo>
                <a:lnTo>
                  <a:pt x="40" y="1981"/>
                </a:lnTo>
                <a:lnTo>
                  <a:pt x="38" y="1981"/>
                </a:lnTo>
                <a:lnTo>
                  <a:pt x="38" y="1981"/>
                </a:lnTo>
                <a:lnTo>
                  <a:pt x="38" y="1981"/>
                </a:lnTo>
                <a:lnTo>
                  <a:pt x="35" y="1981"/>
                </a:lnTo>
                <a:lnTo>
                  <a:pt x="35" y="1984"/>
                </a:lnTo>
                <a:lnTo>
                  <a:pt x="33" y="1984"/>
                </a:lnTo>
                <a:lnTo>
                  <a:pt x="33" y="1984"/>
                </a:lnTo>
                <a:lnTo>
                  <a:pt x="33" y="1984"/>
                </a:lnTo>
                <a:lnTo>
                  <a:pt x="30" y="1984"/>
                </a:lnTo>
                <a:lnTo>
                  <a:pt x="30" y="1984"/>
                </a:lnTo>
                <a:lnTo>
                  <a:pt x="30" y="1984"/>
                </a:lnTo>
                <a:lnTo>
                  <a:pt x="28" y="1984"/>
                </a:lnTo>
                <a:lnTo>
                  <a:pt x="28" y="1984"/>
                </a:lnTo>
                <a:lnTo>
                  <a:pt x="28" y="1984"/>
                </a:lnTo>
                <a:lnTo>
                  <a:pt x="26" y="1984"/>
                </a:lnTo>
                <a:lnTo>
                  <a:pt x="26" y="1986"/>
                </a:lnTo>
                <a:lnTo>
                  <a:pt x="26" y="1986"/>
                </a:lnTo>
                <a:lnTo>
                  <a:pt x="23" y="1986"/>
                </a:lnTo>
                <a:lnTo>
                  <a:pt x="23" y="1986"/>
                </a:lnTo>
                <a:lnTo>
                  <a:pt x="23" y="1986"/>
                </a:lnTo>
                <a:lnTo>
                  <a:pt x="21" y="1986"/>
                </a:lnTo>
                <a:lnTo>
                  <a:pt x="21" y="1986"/>
                </a:lnTo>
                <a:lnTo>
                  <a:pt x="21" y="1986"/>
                </a:lnTo>
                <a:lnTo>
                  <a:pt x="21" y="1986"/>
                </a:lnTo>
                <a:lnTo>
                  <a:pt x="19" y="1986"/>
                </a:lnTo>
                <a:lnTo>
                  <a:pt x="19" y="1986"/>
                </a:lnTo>
                <a:lnTo>
                  <a:pt x="19" y="1986"/>
                </a:lnTo>
                <a:lnTo>
                  <a:pt x="16" y="1986"/>
                </a:lnTo>
                <a:lnTo>
                  <a:pt x="16" y="1986"/>
                </a:lnTo>
                <a:lnTo>
                  <a:pt x="16" y="1986"/>
                </a:lnTo>
                <a:lnTo>
                  <a:pt x="16" y="1988"/>
                </a:lnTo>
                <a:lnTo>
                  <a:pt x="14" y="1988"/>
                </a:lnTo>
                <a:lnTo>
                  <a:pt x="14" y="1988"/>
                </a:lnTo>
                <a:lnTo>
                  <a:pt x="14" y="1988"/>
                </a:lnTo>
                <a:lnTo>
                  <a:pt x="12" y="1988"/>
                </a:lnTo>
                <a:lnTo>
                  <a:pt x="12" y="1988"/>
                </a:lnTo>
                <a:lnTo>
                  <a:pt x="12" y="1988"/>
                </a:lnTo>
                <a:lnTo>
                  <a:pt x="12" y="1988"/>
                </a:lnTo>
                <a:lnTo>
                  <a:pt x="9" y="1988"/>
                </a:lnTo>
                <a:lnTo>
                  <a:pt x="9" y="1988"/>
                </a:lnTo>
                <a:lnTo>
                  <a:pt x="9" y="1988"/>
                </a:lnTo>
                <a:lnTo>
                  <a:pt x="9" y="1988"/>
                </a:lnTo>
                <a:lnTo>
                  <a:pt x="7" y="1988"/>
                </a:lnTo>
                <a:lnTo>
                  <a:pt x="7" y="1988"/>
                </a:lnTo>
                <a:lnTo>
                  <a:pt x="7" y="1988"/>
                </a:lnTo>
                <a:lnTo>
                  <a:pt x="7" y="1988"/>
                </a:lnTo>
                <a:lnTo>
                  <a:pt x="7" y="1988"/>
                </a:lnTo>
                <a:lnTo>
                  <a:pt x="5" y="1988"/>
                </a:lnTo>
                <a:lnTo>
                  <a:pt x="5" y="1988"/>
                </a:lnTo>
                <a:lnTo>
                  <a:pt x="5" y="1988"/>
                </a:lnTo>
                <a:lnTo>
                  <a:pt x="5" y="1988"/>
                </a:lnTo>
                <a:lnTo>
                  <a:pt x="2" y="1988"/>
                </a:lnTo>
                <a:lnTo>
                  <a:pt x="2" y="1991"/>
                </a:lnTo>
                <a:lnTo>
                  <a:pt x="2" y="1991"/>
                </a:lnTo>
                <a:lnTo>
                  <a:pt x="2" y="1991"/>
                </a:lnTo>
                <a:lnTo>
                  <a:pt x="2" y="1991"/>
                </a:lnTo>
                <a:lnTo>
                  <a:pt x="0" y="1991"/>
                </a:lnTo>
                <a:lnTo>
                  <a:pt x="0" y="1991"/>
                </a:lnTo>
                <a:lnTo>
                  <a:pt x="0" y="1991"/>
                </a:lnTo>
              </a:path>
            </a:pathLst>
          </a:custGeom>
          <a:noFill/>
          <a:ln w="25400" cap="flat">
            <a:solidFill>
              <a:srgbClr val="F7F619"/>
            </a:solidFill>
            <a:prstDash val="solid"/>
            <a:round/>
            <a:headEnd/>
            <a:tailEnd/>
          </a:ln>
        </p:spPr>
        <p:txBody>
          <a:bodyPr/>
          <a:lstStyle/>
          <a:p>
            <a:endParaRPr lang="de-DE">
              <a:latin typeface="+mn-lt"/>
            </a:endParaRPr>
          </a:p>
        </p:txBody>
      </p:sp>
      <p:sp>
        <p:nvSpPr>
          <p:cNvPr id="40" name="Freeform 30561"/>
          <p:cNvSpPr>
            <a:spLocks/>
          </p:cNvSpPr>
          <p:nvPr/>
        </p:nvSpPr>
        <p:spPr bwMode="auto">
          <a:xfrm>
            <a:off x="3492536" y="1783823"/>
            <a:ext cx="3627438" cy="2901950"/>
          </a:xfrm>
          <a:custGeom>
            <a:avLst/>
            <a:gdLst/>
            <a:ahLst/>
            <a:cxnLst>
              <a:cxn ang="0">
                <a:pos x="38" y="1832"/>
              </a:cxn>
              <a:cxn ang="0">
                <a:pos x="75" y="1745"/>
              </a:cxn>
              <a:cxn ang="0">
                <a:pos x="116" y="1677"/>
              </a:cxn>
              <a:cxn ang="0">
                <a:pos x="156" y="1615"/>
              </a:cxn>
              <a:cxn ang="0">
                <a:pos x="193" y="1561"/>
              </a:cxn>
              <a:cxn ang="0">
                <a:pos x="234" y="1511"/>
              </a:cxn>
              <a:cxn ang="0">
                <a:pos x="274" y="1464"/>
              </a:cxn>
              <a:cxn ang="0">
                <a:pos x="314" y="1419"/>
              </a:cxn>
              <a:cxn ang="0">
                <a:pos x="352" y="1377"/>
              </a:cxn>
              <a:cxn ang="0">
                <a:pos x="392" y="1336"/>
              </a:cxn>
              <a:cxn ang="0">
                <a:pos x="432" y="1299"/>
              </a:cxn>
              <a:cxn ang="0">
                <a:pos x="472" y="1261"/>
              </a:cxn>
              <a:cxn ang="0">
                <a:pos x="510" y="1225"/>
              </a:cxn>
              <a:cxn ang="0">
                <a:pos x="550" y="1190"/>
              </a:cxn>
              <a:cxn ang="0">
                <a:pos x="590" y="1157"/>
              </a:cxn>
              <a:cxn ang="0">
                <a:pos x="631" y="1124"/>
              </a:cxn>
              <a:cxn ang="0">
                <a:pos x="668" y="1091"/>
              </a:cxn>
              <a:cxn ang="0">
                <a:pos x="708" y="1060"/>
              </a:cxn>
              <a:cxn ang="0">
                <a:pos x="749" y="1029"/>
              </a:cxn>
              <a:cxn ang="0">
                <a:pos x="789" y="999"/>
              </a:cxn>
              <a:cxn ang="0">
                <a:pos x="827" y="968"/>
              </a:cxn>
              <a:cxn ang="0">
                <a:pos x="867" y="940"/>
              </a:cxn>
              <a:cxn ang="0">
                <a:pos x="907" y="911"/>
              </a:cxn>
              <a:cxn ang="0">
                <a:pos x="945" y="883"/>
              </a:cxn>
              <a:cxn ang="0">
                <a:pos x="985" y="857"/>
              </a:cxn>
              <a:cxn ang="0">
                <a:pos x="1025" y="829"/>
              </a:cxn>
              <a:cxn ang="0">
                <a:pos x="1060" y="803"/>
              </a:cxn>
              <a:cxn ang="0">
                <a:pos x="1101" y="777"/>
              </a:cxn>
              <a:cxn ang="0">
                <a:pos x="1141" y="751"/>
              </a:cxn>
              <a:cxn ang="0">
                <a:pos x="1181" y="727"/>
              </a:cxn>
              <a:cxn ang="0">
                <a:pos x="1219" y="701"/>
              </a:cxn>
              <a:cxn ang="0">
                <a:pos x="1259" y="675"/>
              </a:cxn>
              <a:cxn ang="0">
                <a:pos x="1299" y="652"/>
              </a:cxn>
              <a:cxn ang="0">
                <a:pos x="1339" y="628"/>
              </a:cxn>
              <a:cxn ang="0">
                <a:pos x="1377" y="602"/>
              </a:cxn>
              <a:cxn ang="0">
                <a:pos x="1417" y="578"/>
              </a:cxn>
              <a:cxn ang="0">
                <a:pos x="1457" y="555"/>
              </a:cxn>
              <a:cxn ang="0">
                <a:pos x="1497" y="533"/>
              </a:cxn>
              <a:cxn ang="0">
                <a:pos x="1535" y="510"/>
              </a:cxn>
              <a:cxn ang="0">
                <a:pos x="1575" y="486"/>
              </a:cxn>
              <a:cxn ang="0">
                <a:pos x="1616" y="465"/>
              </a:cxn>
              <a:cxn ang="0">
                <a:pos x="1653" y="441"/>
              </a:cxn>
              <a:cxn ang="0">
                <a:pos x="1694" y="420"/>
              </a:cxn>
              <a:cxn ang="0">
                <a:pos x="1734" y="399"/>
              </a:cxn>
              <a:cxn ang="0">
                <a:pos x="1774" y="378"/>
              </a:cxn>
              <a:cxn ang="0">
                <a:pos x="1809" y="356"/>
              </a:cxn>
              <a:cxn ang="0">
                <a:pos x="1849" y="335"/>
              </a:cxn>
              <a:cxn ang="0">
                <a:pos x="1890" y="314"/>
              </a:cxn>
              <a:cxn ang="0">
                <a:pos x="1930" y="293"/>
              </a:cxn>
              <a:cxn ang="0">
                <a:pos x="1968" y="274"/>
              </a:cxn>
              <a:cxn ang="0">
                <a:pos x="2008" y="252"/>
              </a:cxn>
              <a:cxn ang="0">
                <a:pos x="2048" y="231"/>
              </a:cxn>
              <a:cxn ang="0">
                <a:pos x="2086" y="212"/>
              </a:cxn>
              <a:cxn ang="0">
                <a:pos x="2126" y="191"/>
              </a:cxn>
              <a:cxn ang="0">
                <a:pos x="2166" y="172"/>
              </a:cxn>
              <a:cxn ang="0">
                <a:pos x="2206" y="151"/>
              </a:cxn>
              <a:cxn ang="0">
                <a:pos x="2244" y="132"/>
              </a:cxn>
              <a:cxn ang="0">
                <a:pos x="2284" y="111"/>
              </a:cxn>
              <a:cxn ang="0">
                <a:pos x="2324" y="92"/>
              </a:cxn>
              <a:cxn ang="0">
                <a:pos x="2364" y="73"/>
              </a:cxn>
              <a:cxn ang="0">
                <a:pos x="2402" y="54"/>
              </a:cxn>
              <a:cxn ang="0">
                <a:pos x="2442" y="35"/>
              </a:cxn>
              <a:cxn ang="0">
                <a:pos x="2483" y="16"/>
              </a:cxn>
            </a:cxnLst>
            <a:rect l="0" t="0" r="r" b="b"/>
            <a:pathLst>
              <a:path w="2518" h="1991">
                <a:moveTo>
                  <a:pt x="0" y="1991"/>
                </a:moveTo>
                <a:lnTo>
                  <a:pt x="2" y="1958"/>
                </a:lnTo>
                <a:lnTo>
                  <a:pt x="5" y="1943"/>
                </a:lnTo>
                <a:lnTo>
                  <a:pt x="7" y="1929"/>
                </a:lnTo>
                <a:lnTo>
                  <a:pt x="9" y="1917"/>
                </a:lnTo>
                <a:lnTo>
                  <a:pt x="12" y="1908"/>
                </a:lnTo>
                <a:lnTo>
                  <a:pt x="14" y="1899"/>
                </a:lnTo>
                <a:lnTo>
                  <a:pt x="16" y="1889"/>
                </a:lnTo>
                <a:lnTo>
                  <a:pt x="19" y="1882"/>
                </a:lnTo>
                <a:lnTo>
                  <a:pt x="21" y="1873"/>
                </a:lnTo>
                <a:lnTo>
                  <a:pt x="23" y="1866"/>
                </a:lnTo>
                <a:lnTo>
                  <a:pt x="26" y="1858"/>
                </a:lnTo>
                <a:lnTo>
                  <a:pt x="30" y="1851"/>
                </a:lnTo>
                <a:lnTo>
                  <a:pt x="33" y="1844"/>
                </a:lnTo>
                <a:lnTo>
                  <a:pt x="35" y="1837"/>
                </a:lnTo>
                <a:lnTo>
                  <a:pt x="38" y="1832"/>
                </a:lnTo>
                <a:lnTo>
                  <a:pt x="40" y="1825"/>
                </a:lnTo>
                <a:lnTo>
                  <a:pt x="42" y="1818"/>
                </a:lnTo>
                <a:lnTo>
                  <a:pt x="45" y="1814"/>
                </a:lnTo>
                <a:lnTo>
                  <a:pt x="47" y="1806"/>
                </a:lnTo>
                <a:lnTo>
                  <a:pt x="49" y="1802"/>
                </a:lnTo>
                <a:lnTo>
                  <a:pt x="52" y="1797"/>
                </a:lnTo>
                <a:lnTo>
                  <a:pt x="54" y="1790"/>
                </a:lnTo>
                <a:lnTo>
                  <a:pt x="56" y="1785"/>
                </a:lnTo>
                <a:lnTo>
                  <a:pt x="59" y="1781"/>
                </a:lnTo>
                <a:lnTo>
                  <a:pt x="61" y="1776"/>
                </a:lnTo>
                <a:lnTo>
                  <a:pt x="64" y="1769"/>
                </a:lnTo>
                <a:lnTo>
                  <a:pt x="66" y="1764"/>
                </a:lnTo>
                <a:lnTo>
                  <a:pt x="68" y="1759"/>
                </a:lnTo>
                <a:lnTo>
                  <a:pt x="71" y="1755"/>
                </a:lnTo>
                <a:lnTo>
                  <a:pt x="73" y="1750"/>
                </a:lnTo>
                <a:lnTo>
                  <a:pt x="75" y="1745"/>
                </a:lnTo>
                <a:lnTo>
                  <a:pt x="78" y="1740"/>
                </a:lnTo>
                <a:lnTo>
                  <a:pt x="80" y="1736"/>
                </a:lnTo>
                <a:lnTo>
                  <a:pt x="82" y="1731"/>
                </a:lnTo>
                <a:lnTo>
                  <a:pt x="85" y="1726"/>
                </a:lnTo>
                <a:lnTo>
                  <a:pt x="90" y="1721"/>
                </a:lnTo>
                <a:lnTo>
                  <a:pt x="92" y="1717"/>
                </a:lnTo>
                <a:lnTo>
                  <a:pt x="94" y="1714"/>
                </a:lnTo>
                <a:lnTo>
                  <a:pt x="97" y="1710"/>
                </a:lnTo>
                <a:lnTo>
                  <a:pt x="99" y="1705"/>
                </a:lnTo>
                <a:lnTo>
                  <a:pt x="101" y="1700"/>
                </a:lnTo>
                <a:lnTo>
                  <a:pt x="104" y="1695"/>
                </a:lnTo>
                <a:lnTo>
                  <a:pt x="106" y="1691"/>
                </a:lnTo>
                <a:lnTo>
                  <a:pt x="108" y="1688"/>
                </a:lnTo>
                <a:lnTo>
                  <a:pt x="111" y="1684"/>
                </a:lnTo>
                <a:lnTo>
                  <a:pt x="113" y="1679"/>
                </a:lnTo>
                <a:lnTo>
                  <a:pt x="116" y="1677"/>
                </a:lnTo>
                <a:lnTo>
                  <a:pt x="118" y="1672"/>
                </a:lnTo>
                <a:lnTo>
                  <a:pt x="120" y="1667"/>
                </a:lnTo>
                <a:lnTo>
                  <a:pt x="123" y="1665"/>
                </a:lnTo>
                <a:lnTo>
                  <a:pt x="125" y="1660"/>
                </a:lnTo>
                <a:lnTo>
                  <a:pt x="127" y="1655"/>
                </a:lnTo>
                <a:lnTo>
                  <a:pt x="130" y="1653"/>
                </a:lnTo>
                <a:lnTo>
                  <a:pt x="132" y="1648"/>
                </a:lnTo>
                <a:lnTo>
                  <a:pt x="134" y="1644"/>
                </a:lnTo>
                <a:lnTo>
                  <a:pt x="139" y="1641"/>
                </a:lnTo>
                <a:lnTo>
                  <a:pt x="142" y="1636"/>
                </a:lnTo>
                <a:lnTo>
                  <a:pt x="144" y="1634"/>
                </a:lnTo>
                <a:lnTo>
                  <a:pt x="146" y="1629"/>
                </a:lnTo>
                <a:lnTo>
                  <a:pt x="149" y="1627"/>
                </a:lnTo>
                <a:lnTo>
                  <a:pt x="151" y="1622"/>
                </a:lnTo>
                <a:lnTo>
                  <a:pt x="153" y="1618"/>
                </a:lnTo>
                <a:lnTo>
                  <a:pt x="156" y="1615"/>
                </a:lnTo>
                <a:lnTo>
                  <a:pt x="158" y="1610"/>
                </a:lnTo>
                <a:lnTo>
                  <a:pt x="160" y="1608"/>
                </a:lnTo>
                <a:lnTo>
                  <a:pt x="163" y="1603"/>
                </a:lnTo>
                <a:lnTo>
                  <a:pt x="165" y="1601"/>
                </a:lnTo>
                <a:lnTo>
                  <a:pt x="168" y="1599"/>
                </a:lnTo>
                <a:lnTo>
                  <a:pt x="170" y="1594"/>
                </a:lnTo>
                <a:lnTo>
                  <a:pt x="172" y="1592"/>
                </a:lnTo>
                <a:lnTo>
                  <a:pt x="175" y="1587"/>
                </a:lnTo>
                <a:lnTo>
                  <a:pt x="177" y="1584"/>
                </a:lnTo>
                <a:lnTo>
                  <a:pt x="179" y="1580"/>
                </a:lnTo>
                <a:lnTo>
                  <a:pt x="182" y="1577"/>
                </a:lnTo>
                <a:lnTo>
                  <a:pt x="184" y="1575"/>
                </a:lnTo>
                <a:lnTo>
                  <a:pt x="186" y="1570"/>
                </a:lnTo>
                <a:lnTo>
                  <a:pt x="189" y="1568"/>
                </a:lnTo>
                <a:lnTo>
                  <a:pt x="191" y="1563"/>
                </a:lnTo>
                <a:lnTo>
                  <a:pt x="193" y="1561"/>
                </a:lnTo>
                <a:lnTo>
                  <a:pt x="198" y="1558"/>
                </a:lnTo>
                <a:lnTo>
                  <a:pt x="201" y="1554"/>
                </a:lnTo>
                <a:lnTo>
                  <a:pt x="203" y="1551"/>
                </a:lnTo>
                <a:lnTo>
                  <a:pt x="205" y="1549"/>
                </a:lnTo>
                <a:lnTo>
                  <a:pt x="208" y="1544"/>
                </a:lnTo>
                <a:lnTo>
                  <a:pt x="210" y="1542"/>
                </a:lnTo>
                <a:lnTo>
                  <a:pt x="212" y="1537"/>
                </a:lnTo>
                <a:lnTo>
                  <a:pt x="215" y="1535"/>
                </a:lnTo>
                <a:lnTo>
                  <a:pt x="217" y="1533"/>
                </a:lnTo>
                <a:lnTo>
                  <a:pt x="219" y="1530"/>
                </a:lnTo>
                <a:lnTo>
                  <a:pt x="222" y="1525"/>
                </a:lnTo>
                <a:lnTo>
                  <a:pt x="224" y="1523"/>
                </a:lnTo>
                <a:lnTo>
                  <a:pt x="227" y="1521"/>
                </a:lnTo>
                <a:lnTo>
                  <a:pt x="229" y="1516"/>
                </a:lnTo>
                <a:lnTo>
                  <a:pt x="231" y="1514"/>
                </a:lnTo>
                <a:lnTo>
                  <a:pt x="234" y="1511"/>
                </a:lnTo>
                <a:lnTo>
                  <a:pt x="236" y="1507"/>
                </a:lnTo>
                <a:lnTo>
                  <a:pt x="238" y="1504"/>
                </a:lnTo>
                <a:lnTo>
                  <a:pt x="241" y="1502"/>
                </a:lnTo>
                <a:lnTo>
                  <a:pt x="243" y="1499"/>
                </a:lnTo>
                <a:lnTo>
                  <a:pt x="248" y="1495"/>
                </a:lnTo>
                <a:lnTo>
                  <a:pt x="250" y="1492"/>
                </a:lnTo>
                <a:lnTo>
                  <a:pt x="253" y="1490"/>
                </a:lnTo>
                <a:lnTo>
                  <a:pt x="255" y="1488"/>
                </a:lnTo>
                <a:lnTo>
                  <a:pt x="257" y="1483"/>
                </a:lnTo>
                <a:lnTo>
                  <a:pt x="260" y="1481"/>
                </a:lnTo>
                <a:lnTo>
                  <a:pt x="262" y="1478"/>
                </a:lnTo>
                <a:lnTo>
                  <a:pt x="264" y="1476"/>
                </a:lnTo>
                <a:lnTo>
                  <a:pt x="267" y="1471"/>
                </a:lnTo>
                <a:lnTo>
                  <a:pt x="269" y="1469"/>
                </a:lnTo>
                <a:lnTo>
                  <a:pt x="271" y="1466"/>
                </a:lnTo>
                <a:lnTo>
                  <a:pt x="274" y="1464"/>
                </a:lnTo>
                <a:lnTo>
                  <a:pt x="276" y="1462"/>
                </a:lnTo>
                <a:lnTo>
                  <a:pt x="279" y="1457"/>
                </a:lnTo>
                <a:lnTo>
                  <a:pt x="281" y="1455"/>
                </a:lnTo>
                <a:lnTo>
                  <a:pt x="283" y="1452"/>
                </a:lnTo>
                <a:lnTo>
                  <a:pt x="286" y="1450"/>
                </a:lnTo>
                <a:lnTo>
                  <a:pt x="288" y="1447"/>
                </a:lnTo>
                <a:lnTo>
                  <a:pt x="290" y="1443"/>
                </a:lnTo>
                <a:lnTo>
                  <a:pt x="293" y="1440"/>
                </a:lnTo>
                <a:lnTo>
                  <a:pt x="295" y="1438"/>
                </a:lnTo>
                <a:lnTo>
                  <a:pt x="297" y="1436"/>
                </a:lnTo>
                <a:lnTo>
                  <a:pt x="300" y="1433"/>
                </a:lnTo>
                <a:lnTo>
                  <a:pt x="302" y="1431"/>
                </a:lnTo>
                <a:lnTo>
                  <a:pt x="307" y="1426"/>
                </a:lnTo>
                <a:lnTo>
                  <a:pt x="309" y="1424"/>
                </a:lnTo>
                <a:lnTo>
                  <a:pt x="312" y="1422"/>
                </a:lnTo>
                <a:lnTo>
                  <a:pt x="314" y="1419"/>
                </a:lnTo>
                <a:lnTo>
                  <a:pt x="316" y="1417"/>
                </a:lnTo>
                <a:lnTo>
                  <a:pt x="319" y="1414"/>
                </a:lnTo>
                <a:lnTo>
                  <a:pt x="321" y="1412"/>
                </a:lnTo>
                <a:lnTo>
                  <a:pt x="323" y="1407"/>
                </a:lnTo>
                <a:lnTo>
                  <a:pt x="326" y="1405"/>
                </a:lnTo>
                <a:lnTo>
                  <a:pt x="328" y="1403"/>
                </a:lnTo>
                <a:lnTo>
                  <a:pt x="331" y="1400"/>
                </a:lnTo>
                <a:lnTo>
                  <a:pt x="333" y="1398"/>
                </a:lnTo>
                <a:lnTo>
                  <a:pt x="335" y="1396"/>
                </a:lnTo>
                <a:lnTo>
                  <a:pt x="338" y="1393"/>
                </a:lnTo>
                <a:lnTo>
                  <a:pt x="340" y="1391"/>
                </a:lnTo>
                <a:lnTo>
                  <a:pt x="342" y="1388"/>
                </a:lnTo>
                <a:lnTo>
                  <a:pt x="345" y="1384"/>
                </a:lnTo>
                <a:lnTo>
                  <a:pt x="347" y="1384"/>
                </a:lnTo>
                <a:lnTo>
                  <a:pt x="349" y="1379"/>
                </a:lnTo>
                <a:lnTo>
                  <a:pt x="352" y="1377"/>
                </a:lnTo>
                <a:lnTo>
                  <a:pt x="356" y="1374"/>
                </a:lnTo>
                <a:lnTo>
                  <a:pt x="359" y="1372"/>
                </a:lnTo>
                <a:lnTo>
                  <a:pt x="361" y="1370"/>
                </a:lnTo>
                <a:lnTo>
                  <a:pt x="364" y="1367"/>
                </a:lnTo>
                <a:lnTo>
                  <a:pt x="366" y="1365"/>
                </a:lnTo>
                <a:lnTo>
                  <a:pt x="368" y="1362"/>
                </a:lnTo>
                <a:lnTo>
                  <a:pt x="371" y="1360"/>
                </a:lnTo>
                <a:lnTo>
                  <a:pt x="373" y="1358"/>
                </a:lnTo>
                <a:lnTo>
                  <a:pt x="375" y="1355"/>
                </a:lnTo>
                <a:lnTo>
                  <a:pt x="378" y="1353"/>
                </a:lnTo>
                <a:lnTo>
                  <a:pt x="380" y="1351"/>
                </a:lnTo>
                <a:lnTo>
                  <a:pt x="382" y="1346"/>
                </a:lnTo>
                <a:lnTo>
                  <a:pt x="385" y="1344"/>
                </a:lnTo>
                <a:lnTo>
                  <a:pt x="387" y="1341"/>
                </a:lnTo>
                <a:lnTo>
                  <a:pt x="390" y="1339"/>
                </a:lnTo>
                <a:lnTo>
                  <a:pt x="392" y="1336"/>
                </a:lnTo>
                <a:lnTo>
                  <a:pt x="394" y="1334"/>
                </a:lnTo>
                <a:lnTo>
                  <a:pt x="397" y="1332"/>
                </a:lnTo>
                <a:lnTo>
                  <a:pt x="399" y="1329"/>
                </a:lnTo>
                <a:lnTo>
                  <a:pt x="401" y="1327"/>
                </a:lnTo>
                <a:lnTo>
                  <a:pt x="404" y="1325"/>
                </a:lnTo>
                <a:lnTo>
                  <a:pt x="406" y="1322"/>
                </a:lnTo>
                <a:lnTo>
                  <a:pt x="408" y="1320"/>
                </a:lnTo>
                <a:lnTo>
                  <a:pt x="411" y="1318"/>
                </a:lnTo>
                <a:lnTo>
                  <a:pt x="416" y="1315"/>
                </a:lnTo>
                <a:lnTo>
                  <a:pt x="418" y="1313"/>
                </a:lnTo>
                <a:lnTo>
                  <a:pt x="420" y="1311"/>
                </a:lnTo>
                <a:lnTo>
                  <a:pt x="423" y="1308"/>
                </a:lnTo>
                <a:lnTo>
                  <a:pt x="425" y="1306"/>
                </a:lnTo>
                <a:lnTo>
                  <a:pt x="427" y="1303"/>
                </a:lnTo>
                <a:lnTo>
                  <a:pt x="430" y="1301"/>
                </a:lnTo>
                <a:lnTo>
                  <a:pt x="432" y="1299"/>
                </a:lnTo>
                <a:lnTo>
                  <a:pt x="434" y="1296"/>
                </a:lnTo>
                <a:lnTo>
                  <a:pt x="437" y="1294"/>
                </a:lnTo>
                <a:lnTo>
                  <a:pt x="439" y="1292"/>
                </a:lnTo>
                <a:lnTo>
                  <a:pt x="442" y="1289"/>
                </a:lnTo>
                <a:lnTo>
                  <a:pt x="444" y="1287"/>
                </a:lnTo>
                <a:lnTo>
                  <a:pt x="446" y="1285"/>
                </a:lnTo>
                <a:lnTo>
                  <a:pt x="449" y="1282"/>
                </a:lnTo>
                <a:lnTo>
                  <a:pt x="451" y="1280"/>
                </a:lnTo>
                <a:lnTo>
                  <a:pt x="453" y="1277"/>
                </a:lnTo>
                <a:lnTo>
                  <a:pt x="456" y="1275"/>
                </a:lnTo>
                <a:lnTo>
                  <a:pt x="458" y="1273"/>
                </a:lnTo>
                <a:lnTo>
                  <a:pt x="460" y="1270"/>
                </a:lnTo>
                <a:lnTo>
                  <a:pt x="465" y="1268"/>
                </a:lnTo>
                <a:lnTo>
                  <a:pt x="468" y="1266"/>
                </a:lnTo>
                <a:lnTo>
                  <a:pt x="470" y="1263"/>
                </a:lnTo>
                <a:lnTo>
                  <a:pt x="472" y="1261"/>
                </a:lnTo>
                <a:lnTo>
                  <a:pt x="475" y="1259"/>
                </a:lnTo>
                <a:lnTo>
                  <a:pt x="477" y="1256"/>
                </a:lnTo>
                <a:lnTo>
                  <a:pt x="479" y="1254"/>
                </a:lnTo>
                <a:lnTo>
                  <a:pt x="482" y="1251"/>
                </a:lnTo>
                <a:lnTo>
                  <a:pt x="484" y="1249"/>
                </a:lnTo>
                <a:lnTo>
                  <a:pt x="486" y="1247"/>
                </a:lnTo>
                <a:lnTo>
                  <a:pt x="489" y="1244"/>
                </a:lnTo>
                <a:lnTo>
                  <a:pt x="491" y="1242"/>
                </a:lnTo>
                <a:lnTo>
                  <a:pt x="494" y="1240"/>
                </a:lnTo>
                <a:lnTo>
                  <a:pt x="496" y="1237"/>
                </a:lnTo>
                <a:lnTo>
                  <a:pt x="498" y="1235"/>
                </a:lnTo>
                <a:lnTo>
                  <a:pt x="501" y="1235"/>
                </a:lnTo>
                <a:lnTo>
                  <a:pt x="503" y="1233"/>
                </a:lnTo>
                <a:lnTo>
                  <a:pt x="505" y="1230"/>
                </a:lnTo>
                <a:lnTo>
                  <a:pt x="508" y="1228"/>
                </a:lnTo>
                <a:lnTo>
                  <a:pt x="510" y="1225"/>
                </a:lnTo>
                <a:lnTo>
                  <a:pt x="512" y="1223"/>
                </a:lnTo>
                <a:lnTo>
                  <a:pt x="515" y="1221"/>
                </a:lnTo>
                <a:lnTo>
                  <a:pt x="517" y="1218"/>
                </a:lnTo>
                <a:lnTo>
                  <a:pt x="519" y="1216"/>
                </a:lnTo>
                <a:lnTo>
                  <a:pt x="524" y="1214"/>
                </a:lnTo>
                <a:lnTo>
                  <a:pt x="527" y="1211"/>
                </a:lnTo>
                <a:lnTo>
                  <a:pt x="529" y="1209"/>
                </a:lnTo>
                <a:lnTo>
                  <a:pt x="531" y="1207"/>
                </a:lnTo>
                <a:lnTo>
                  <a:pt x="534" y="1204"/>
                </a:lnTo>
                <a:lnTo>
                  <a:pt x="536" y="1202"/>
                </a:lnTo>
                <a:lnTo>
                  <a:pt x="538" y="1202"/>
                </a:lnTo>
                <a:lnTo>
                  <a:pt x="541" y="1200"/>
                </a:lnTo>
                <a:lnTo>
                  <a:pt x="543" y="1197"/>
                </a:lnTo>
                <a:lnTo>
                  <a:pt x="545" y="1195"/>
                </a:lnTo>
                <a:lnTo>
                  <a:pt x="548" y="1192"/>
                </a:lnTo>
                <a:lnTo>
                  <a:pt x="550" y="1190"/>
                </a:lnTo>
                <a:lnTo>
                  <a:pt x="553" y="1188"/>
                </a:lnTo>
                <a:lnTo>
                  <a:pt x="555" y="1185"/>
                </a:lnTo>
                <a:lnTo>
                  <a:pt x="557" y="1183"/>
                </a:lnTo>
                <a:lnTo>
                  <a:pt x="560" y="1181"/>
                </a:lnTo>
                <a:lnTo>
                  <a:pt x="562" y="1178"/>
                </a:lnTo>
                <a:lnTo>
                  <a:pt x="564" y="1176"/>
                </a:lnTo>
                <a:lnTo>
                  <a:pt x="567" y="1176"/>
                </a:lnTo>
                <a:lnTo>
                  <a:pt x="569" y="1174"/>
                </a:lnTo>
                <a:lnTo>
                  <a:pt x="574" y="1171"/>
                </a:lnTo>
                <a:lnTo>
                  <a:pt x="576" y="1169"/>
                </a:lnTo>
                <a:lnTo>
                  <a:pt x="579" y="1166"/>
                </a:lnTo>
                <a:lnTo>
                  <a:pt x="581" y="1164"/>
                </a:lnTo>
                <a:lnTo>
                  <a:pt x="583" y="1162"/>
                </a:lnTo>
                <a:lnTo>
                  <a:pt x="586" y="1159"/>
                </a:lnTo>
                <a:lnTo>
                  <a:pt x="588" y="1159"/>
                </a:lnTo>
                <a:lnTo>
                  <a:pt x="590" y="1157"/>
                </a:lnTo>
                <a:lnTo>
                  <a:pt x="593" y="1155"/>
                </a:lnTo>
                <a:lnTo>
                  <a:pt x="595" y="1152"/>
                </a:lnTo>
                <a:lnTo>
                  <a:pt x="597" y="1150"/>
                </a:lnTo>
                <a:lnTo>
                  <a:pt x="600" y="1148"/>
                </a:lnTo>
                <a:lnTo>
                  <a:pt x="602" y="1145"/>
                </a:lnTo>
                <a:lnTo>
                  <a:pt x="605" y="1143"/>
                </a:lnTo>
                <a:lnTo>
                  <a:pt x="607" y="1143"/>
                </a:lnTo>
                <a:lnTo>
                  <a:pt x="609" y="1140"/>
                </a:lnTo>
                <a:lnTo>
                  <a:pt x="612" y="1138"/>
                </a:lnTo>
                <a:lnTo>
                  <a:pt x="614" y="1136"/>
                </a:lnTo>
                <a:lnTo>
                  <a:pt x="616" y="1133"/>
                </a:lnTo>
                <a:lnTo>
                  <a:pt x="619" y="1131"/>
                </a:lnTo>
                <a:lnTo>
                  <a:pt x="621" y="1129"/>
                </a:lnTo>
                <a:lnTo>
                  <a:pt x="623" y="1126"/>
                </a:lnTo>
                <a:lnTo>
                  <a:pt x="626" y="1126"/>
                </a:lnTo>
                <a:lnTo>
                  <a:pt x="631" y="1124"/>
                </a:lnTo>
                <a:lnTo>
                  <a:pt x="633" y="1122"/>
                </a:lnTo>
                <a:lnTo>
                  <a:pt x="635" y="1119"/>
                </a:lnTo>
                <a:lnTo>
                  <a:pt x="638" y="1117"/>
                </a:lnTo>
                <a:lnTo>
                  <a:pt x="640" y="1114"/>
                </a:lnTo>
                <a:lnTo>
                  <a:pt x="642" y="1112"/>
                </a:lnTo>
                <a:lnTo>
                  <a:pt x="645" y="1112"/>
                </a:lnTo>
                <a:lnTo>
                  <a:pt x="647" y="1110"/>
                </a:lnTo>
                <a:lnTo>
                  <a:pt x="649" y="1107"/>
                </a:lnTo>
                <a:lnTo>
                  <a:pt x="652" y="1105"/>
                </a:lnTo>
                <a:lnTo>
                  <a:pt x="654" y="1103"/>
                </a:lnTo>
                <a:lnTo>
                  <a:pt x="657" y="1100"/>
                </a:lnTo>
                <a:lnTo>
                  <a:pt x="659" y="1098"/>
                </a:lnTo>
                <a:lnTo>
                  <a:pt x="661" y="1098"/>
                </a:lnTo>
                <a:lnTo>
                  <a:pt x="664" y="1096"/>
                </a:lnTo>
                <a:lnTo>
                  <a:pt x="666" y="1093"/>
                </a:lnTo>
                <a:lnTo>
                  <a:pt x="668" y="1091"/>
                </a:lnTo>
                <a:lnTo>
                  <a:pt x="671" y="1089"/>
                </a:lnTo>
                <a:lnTo>
                  <a:pt x="673" y="1086"/>
                </a:lnTo>
                <a:lnTo>
                  <a:pt x="675" y="1084"/>
                </a:lnTo>
                <a:lnTo>
                  <a:pt x="680" y="1084"/>
                </a:lnTo>
                <a:lnTo>
                  <a:pt x="682" y="1081"/>
                </a:lnTo>
                <a:lnTo>
                  <a:pt x="685" y="1079"/>
                </a:lnTo>
                <a:lnTo>
                  <a:pt x="687" y="1077"/>
                </a:lnTo>
                <a:lnTo>
                  <a:pt x="690" y="1074"/>
                </a:lnTo>
                <a:lnTo>
                  <a:pt x="692" y="1072"/>
                </a:lnTo>
                <a:lnTo>
                  <a:pt x="694" y="1072"/>
                </a:lnTo>
                <a:lnTo>
                  <a:pt x="697" y="1070"/>
                </a:lnTo>
                <a:lnTo>
                  <a:pt x="699" y="1067"/>
                </a:lnTo>
                <a:lnTo>
                  <a:pt x="701" y="1065"/>
                </a:lnTo>
                <a:lnTo>
                  <a:pt x="704" y="1063"/>
                </a:lnTo>
                <a:lnTo>
                  <a:pt x="706" y="1060"/>
                </a:lnTo>
                <a:lnTo>
                  <a:pt x="708" y="1060"/>
                </a:lnTo>
                <a:lnTo>
                  <a:pt x="711" y="1058"/>
                </a:lnTo>
                <a:lnTo>
                  <a:pt x="713" y="1055"/>
                </a:lnTo>
                <a:lnTo>
                  <a:pt x="716" y="1053"/>
                </a:lnTo>
                <a:lnTo>
                  <a:pt x="718" y="1051"/>
                </a:lnTo>
                <a:lnTo>
                  <a:pt x="720" y="1051"/>
                </a:lnTo>
                <a:lnTo>
                  <a:pt x="723" y="1048"/>
                </a:lnTo>
                <a:lnTo>
                  <a:pt x="725" y="1046"/>
                </a:lnTo>
                <a:lnTo>
                  <a:pt x="727" y="1044"/>
                </a:lnTo>
                <a:lnTo>
                  <a:pt x="730" y="1041"/>
                </a:lnTo>
                <a:lnTo>
                  <a:pt x="732" y="1039"/>
                </a:lnTo>
                <a:lnTo>
                  <a:pt x="734" y="1039"/>
                </a:lnTo>
                <a:lnTo>
                  <a:pt x="739" y="1037"/>
                </a:lnTo>
                <a:lnTo>
                  <a:pt x="742" y="1034"/>
                </a:lnTo>
                <a:lnTo>
                  <a:pt x="744" y="1032"/>
                </a:lnTo>
                <a:lnTo>
                  <a:pt x="746" y="1029"/>
                </a:lnTo>
                <a:lnTo>
                  <a:pt x="749" y="1029"/>
                </a:lnTo>
                <a:lnTo>
                  <a:pt x="751" y="1027"/>
                </a:lnTo>
                <a:lnTo>
                  <a:pt x="753" y="1025"/>
                </a:lnTo>
                <a:lnTo>
                  <a:pt x="756" y="1022"/>
                </a:lnTo>
                <a:lnTo>
                  <a:pt x="758" y="1020"/>
                </a:lnTo>
                <a:lnTo>
                  <a:pt x="760" y="1020"/>
                </a:lnTo>
                <a:lnTo>
                  <a:pt x="763" y="1018"/>
                </a:lnTo>
                <a:lnTo>
                  <a:pt x="765" y="1015"/>
                </a:lnTo>
                <a:lnTo>
                  <a:pt x="768" y="1013"/>
                </a:lnTo>
                <a:lnTo>
                  <a:pt x="770" y="1011"/>
                </a:lnTo>
                <a:lnTo>
                  <a:pt x="772" y="1011"/>
                </a:lnTo>
                <a:lnTo>
                  <a:pt x="775" y="1008"/>
                </a:lnTo>
                <a:lnTo>
                  <a:pt x="777" y="1006"/>
                </a:lnTo>
                <a:lnTo>
                  <a:pt x="779" y="1003"/>
                </a:lnTo>
                <a:lnTo>
                  <a:pt x="782" y="1001"/>
                </a:lnTo>
                <a:lnTo>
                  <a:pt x="784" y="1001"/>
                </a:lnTo>
                <a:lnTo>
                  <a:pt x="789" y="999"/>
                </a:lnTo>
                <a:lnTo>
                  <a:pt x="791" y="996"/>
                </a:lnTo>
                <a:lnTo>
                  <a:pt x="794" y="994"/>
                </a:lnTo>
                <a:lnTo>
                  <a:pt x="796" y="992"/>
                </a:lnTo>
                <a:lnTo>
                  <a:pt x="798" y="992"/>
                </a:lnTo>
                <a:lnTo>
                  <a:pt x="801" y="989"/>
                </a:lnTo>
                <a:lnTo>
                  <a:pt x="803" y="987"/>
                </a:lnTo>
                <a:lnTo>
                  <a:pt x="805" y="985"/>
                </a:lnTo>
                <a:lnTo>
                  <a:pt x="808" y="985"/>
                </a:lnTo>
                <a:lnTo>
                  <a:pt x="810" y="982"/>
                </a:lnTo>
                <a:lnTo>
                  <a:pt x="812" y="980"/>
                </a:lnTo>
                <a:lnTo>
                  <a:pt x="815" y="977"/>
                </a:lnTo>
                <a:lnTo>
                  <a:pt x="817" y="975"/>
                </a:lnTo>
                <a:lnTo>
                  <a:pt x="820" y="975"/>
                </a:lnTo>
                <a:lnTo>
                  <a:pt x="822" y="973"/>
                </a:lnTo>
                <a:lnTo>
                  <a:pt x="824" y="970"/>
                </a:lnTo>
                <a:lnTo>
                  <a:pt x="827" y="968"/>
                </a:lnTo>
                <a:lnTo>
                  <a:pt x="829" y="966"/>
                </a:lnTo>
                <a:lnTo>
                  <a:pt x="831" y="966"/>
                </a:lnTo>
                <a:lnTo>
                  <a:pt x="834" y="963"/>
                </a:lnTo>
                <a:lnTo>
                  <a:pt x="836" y="961"/>
                </a:lnTo>
                <a:lnTo>
                  <a:pt x="838" y="959"/>
                </a:lnTo>
                <a:lnTo>
                  <a:pt x="841" y="959"/>
                </a:lnTo>
                <a:lnTo>
                  <a:pt x="843" y="956"/>
                </a:lnTo>
                <a:lnTo>
                  <a:pt x="848" y="954"/>
                </a:lnTo>
                <a:lnTo>
                  <a:pt x="850" y="954"/>
                </a:lnTo>
                <a:lnTo>
                  <a:pt x="853" y="952"/>
                </a:lnTo>
                <a:lnTo>
                  <a:pt x="855" y="949"/>
                </a:lnTo>
                <a:lnTo>
                  <a:pt x="857" y="947"/>
                </a:lnTo>
                <a:lnTo>
                  <a:pt x="860" y="944"/>
                </a:lnTo>
                <a:lnTo>
                  <a:pt x="862" y="944"/>
                </a:lnTo>
                <a:lnTo>
                  <a:pt x="864" y="942"/>
                </a:lnTo>
                <a:lnTo>
                  <a:pt x="867" y="940"/>
                </a:lnTo>
                <a:lnTo>
                  <a:pt x="869" y="937"/>
                </a:lnTo>
                <a:lnTo>
                  <a:pt x="871" y="937"/>
                </a:lnTo>
                <a:lnTo>
                  <a:pt x="874" y="935"/>
                </a:lnTo>
                <a:lnTo>
                  <a:pt x="876" y="933"/>
                </a:lnTo>
                <a:lnTo>
                  <a:pt x="879" y="930"/>
                </a:lnTo>
                <a:lnTo>
                  <a:pt x="881" y="930"/>
                </a:lnTo>
                <a:lnTo>
                  <a:pt x="883" y="928"/>
                </a:lnTo>
                <a:lnTo>
                  <a:pt x="886" y="926"/>
                </a:lnTo>
                <a:lnTo>
                  <a:pt x="888" y="923"/>
                </a:lnTo>
                <a:lnTo>
                  <a:pt x="890" y="923"/>
                </a:lnTo>
                <a:lnTo>
                  <a:pt x="893" y="921"/>
                </a:lnTo>
                <a:lnTo>
                  <a:pt x="897" y="918"/>
                </a:lnTo>
                <a:lnTo>
                  <a:pt x="900" y="916"/>
                </a:lnTo>
                <a:lnTo>
                  <a:pt x="902" y="916"/>
                </a:lnTo>
                <a:lnTo>
                  <a:pt x="905" y="914"/>
                </a:lnTo>
                <a:lnTo>
                  <a:pt x="907" y="911"/>
                </a:lnTo>
                <a:lnTo>
                  <a:pt x="909" y="909"/>
                </a:lnTo>
                <a:lnTo>
                  <a:pt x="912" y="909"/>
                </a:lnTo>
                <a:lnTo>
                  <a:pt x="914" y="907"/>
                </a:lnTo>
                <a:lnTo>
                  <a:pt x="916" y="904"/>
                </a:lnTo>
                <a:lnTo>
                  <a:pt x="919" y="902"/>
                </a:lnTo>
                <a:lnTo>
                  <a:pt x="921" y="902"/>
                </a:lnTo>
                <a:lnTo>
                  <a:pt x="923" y="900"/>
                </a:lnTo>
                <a:lnTo>
                  <a:pt x="926" y="897"/>
                </a:lnTo>
                <a:lnTo>
                  <a:pt x="928" y="895"/>
                </a:lnTo>
                <a:lnTo>
                  <a:pt x="931" y="895"/>
                </a:lnTo>
                <a:lnTo>
                  <a:pt x="933" y="892"/>
                </a:lnTo>
                <a:lnTo>
                  <a:pt x="935" y="890"/>
                </a:lnTo>
                <a:lnTo>
                  <a:pt x="938" y="888"/>
                </a:lnTo>
                <a:lnTo>
                  <a:pt x="940" y="888"/>
                </a:lnTo>
                <a:lnTo>
                  <a:pt x="942" y="885"/>
                </a:lnTo>
                <a:lnTo>
                  <a:pt x="945" y="883"/>
                </a:lnTo>
                <a:lnTo>
                  <a:pt x="947" y="881"/>
                </a:lnTo>
                <a:lnTo>
                  <a:pt x="949" y="881"/>
                </a:lnTo>
                <a:lnTo>
                  <a:pt x="952" y="878"/>
                </a:lnTo>
                <a:lnTo>
                  <a:pt x="957" y="876"/>
                </a:lnTo>
                <a:lnTo>
                  <a:pt x="959" y="876"/>
                </a:lnTo>
                <a:lnTo>
                  <a:pt x="961" y="874"/>
                </a:lnTo>
                <a:lnTo>
                  <a:pt x="964" y="871"/>
                </a:lnTo>
                <a:lnTo>
                  <a:pt x="966" y="869"/>
                </a:lnTo>
                <a:lnTo>
                  <a:pt x="968" y="869"/>
                </a:lnTo>
                <a:lnTo>
                  <a:pt x="971" y="866"/>
                </a:lnTo>
                <a:lnTo>
                  <a:pt x="973" y="864"/>
                </a:lnTo>
                <a:lnTo>
                  <a:pt x="975" y="862"/>
                </a:lnTo>
                <a:lnTo>
                  <a:pt x="978" y="862"/>
                </a:lnTo>
                <a:lnTo>
                  <a:pt x="980" y="859"/>
                </a:lnTo>
                <a:lnTo>
                  <a:pt x="983" y="857"/>
                </a:lnTo>
                <a:lnTo>
                  <a:pt x="985" y="857"/>
                </a:lnTo>
                <a:lnTo>
                  <a:pt x="987" y="855"/>
                </a:lnTo>
                <a:lnTo>
                  <a:pt x="990" y="852"/>
                </a:lnTo>
                <a:lnTo>
                  <a:pt x="992" y="850"/>
                </a:lnTo>
                <a:lnTo>
                  <a:pt x="994" y="850"/>
                </a:lnTo>
                <a:lnTo>
                  <a:pt x="997" y="848"/>
                </a:lnTo>
                <a:lnTo>
                  <a:pt x="999" y="845"/>
                </a:lnTo>
                <a:lnTo>
                  <a:pt x="1001" y="845"/>
                </a:lnTo>
                <a:lnTo>
                  <a:pt x="1006" y="843"/>
                </a:lnTo>
                <a:lnTo>
                  <a:pt x="1008" y="841"/>
                </a:lnTo>
                <a:lnTo>
                  <a:pt x="1011" y="838"/>
                </a:lnTo>
                <a:lnTo>
                  <a:pt x="1011" y="838"/>
                </a:lnTo>
                <a:lnTo>
                  <a:pt x="1016" y="836"/>
                </a:lnTo>
                <a:lnTo>
                  <a:pt x="1018" y="833"/>
                </a:lnTo>
                <a:lnTo>
                  <a:pt x="1020" y="831"/>
                </a:lnTo>
                <a:lnTo>
                  <a:pt x="1023" y="831"/>
                </a:lnTo>
                <a:lnTo>
                  <a:pt x="1025" y="829"/>
                </a:lnTo>
                <a:lnTo>
                  <a:pt x="1027" y="826"/>
                </a:lnTo>
                <a:lnTo>
                  <a:pt x="1030" y="826"/>
                </a:lnTo>
                <a:lnTo>
                  <a:pt x="1032" y="824"/>
                </a:lnTo>
                <a:lnTo>
                  <a:pt x="1034" y="822"/>
                </a:lnTo>
                <a:lnTo>
                  <a:pt x="1037" y="822"/>
                </a:lnTo>
                <a:lnTo>
                  <a:pt x="1039" y="819"/>
                </a:lnTo>
                <a:lnTo>
                  <a:pt x="1042" y="817"/>
                </a:lnTo>
                <a:lnTo>
                  <a:pt x="1042" y="817"/>
                </a:lnTo>
                <a:lnTo>
                  <a:pt x="1044" y="815"/>
                </a:lnTo>
                <a:lnTo>
                  <a:pt x="1046" y="815"/>
                </a:lnTo>
                <a:lnTo>
                  <a:pt x="1049" y="812"/>
                </a:lnTo>
                <a:lnTo>
                  <a:pt x="1051" y="810"/>
                </a:lnTo>
                <a:lnTo>
                  <a:pt x="1053" y="810"/>
                </a:lnTo>
                <a:lnTo>
                  <a:pt x="1056" y="807"/>
                </a:lnTo>
                <a:lnTo>
                  <a:pt x="1058" y="805"/>
                </a:lnTo>
                <a:lnTo>
                  <a:pt x="1060" y="803"/>
                </a:lnTo>
                <a:lnTo>
                  <a:pt x="1065" y="803"/>
                </a:lnTo>
                <a:lnTo>
                  <a:pt x="1068" y="800"/>
                </a:lnTo>
                <a:lnTo>
                  <a:pt x="1070" y="798"/>
                </a:lnTo>
                <a:lnTo>
                  <a:pt x="1072" y="798"/>
                </a:lnTo>
                <a:lnTo>
                  <a:pt x="1075" y="796"/>
                </a:lnTo>
                <a:lnTo>
                  <a:pt x="1077" y="793"/>
                </a:lnTo>
                <a:lnTo>
                  <a:pt x="1079" y="793"/>
                </a:lnTo>
                <a:lnTo>
                  <a:pt x="1082" y="791"/>
                </a:lnTo>
                <a:lnTo>
                  <a:pt x="1084" y="789"/>
                </a:lnTo>
                <a:lnTo>
                  <a:pt x="1086" y="786"/>
                </a:lnTo>
                <a:lnTo>
                  <a:pt x="1089" y="786"/>
                </a:lnTo>
                <a:lnTo>
                  <a:pt x="1091" y="784"/>
                </a:lnTo>
                <a:lnTo>
                  <a:pt x="1094" y="781"/>
                </a:lnTo>
                <a:lnTo>
                  <a:pt x="1096" y="781"/>
                </a:lnTo>
                <a:lnTo>
                  <a:pt x="1098" y="779"/>
                </a:lnTo>
                <a:lnTo>
                  <a:pt x="1101" y="777"/>
                </a:lnTo>
                <a:lnTo>
                  <a:pt x="1103" y="777"/>
                </a:lnTo>
                <a:lnTo>
                  <a:pt x="1105" y="774"/>
                </a:lnTo>
                <a:lnTo>
                  <a:pt x="1108" y="772"/>
                </a:lnTo>
                <a:lnTo>
                  <a:pt x="1110" y="772"/>
                </a:lnTo>
                <a:lnTo>
                  <a:pt x="1115" y="770"/>
                </a:lnTo>
                <a:lnTo>
                  <a:pt x="1117" y="767"/>
                </a:lnTo>
                <a:lnTo>
                  <a:pt x="1120" y="765"/>
                </a:lnTo>
                <a:lnTo>
                  <a:pt x="1120" y="765"/>
                </a:lnTo>
                <a:lnTo>
                  <a:pt x="1124" y="763"/>
                </a:lnTo>
                <a:lnTo>
                  <a:pt x="1127" y="760"/>
                </a:lnTo>
                <a:lnTo>
                  <a:pt x="1129" y="760"/>
                </a:lnTo>
                <a:lnTo>
                  <a:pt x="1131" y="758"/>
                </a:lnTo>
                <a:lnTo>
                  <a:pt x="1134" y="755"/>
                </a:lnTo>
                <a:lnTo>
                  <a:pt x="1136" y="755"/>
                </a:lnTo>
                <a:lnTo>
                  <a:pt x="1138" y="753"/>
                </a:lnTo>
                <a:lnTo>
                  <a:pt x="1141" y="751"/>
                </a:lnTo>
                <a:lnTo>
                  <a:pt x="1143" y="751"/>
                </a:lnTo>
                <a:lnTo>
                  <a:pt x="1146" y="748"/>
                </a:lnTo>
                <a:lnTo>
                  <a:pt x="1148" y="746"/>
                </a:lnTo>
                <a:lnTo>
                  <a:pt x="1150" y="746"/>
                </a:lnTo>
                <a:lnTo>
                  <a:pt x="1153" y="744"/>
                </a:lnTo>
                <a:lnTo>
                  <a:pt x="1155" y="741"/>
                </a:lnTo>
                <a:lnTo>
                  <a:pt x="1157" y="741"/>
                </a:lnTo>
                <a:lnTo>
                  <a:pt x="1160" y="739"/>
                </a:lnTo>
                <a:lnTo>
                  <a:pt x="1162" y="737"/>
                </a:lnTo>
                <a:lnTo>
                  <a:pt x="1164" y="737"/>
                </a:lnTo>
                <a:lnTo>
                  <a:pt x="1167" y="734"/>
                </a:lnTo>
                <a:lnTo>
                  <a:pt x="1169" y="732"/>
                </a:lnTo>
                <a:lnTo>
                  <a:pt x="1174" y="732"/>
                </a:lnTo>
                <a:lnTo>
                  <a:pt x="1176" y="730"/>
                </a:lnTo>
                <a:lnTo>
                  <a:pt x="1179" y="727"/>
                </a:lnTo>
                <a:lnTo>
                  <a:pt x="1181" y="727"/>
                </a:lnTo>
                <a:lnTo>
                  <a:pt x="1183" y="725"/>
                </a:lnTo>
                <a:lnTo>
                  <a:pt x="1186" y="722"/>
                </a:lnTo>
                <a:lnTo>
                  <a:pt x="1188" y="722"/>
                </a:lnTo>
                <a:lnTo>
                  <a:pt x="1190" y="720"/>
                </a:lnTo>
                <a:lnTo>
                  <a:pt x="1193" y="718"/>
                </a:lnTo>
                <a:lnTo>
                  <a:pt x="1195" y="718"/>
                </a:lnTo>
                <a:lnTo>
                  <a:pt x="1197" y="715"/>
                </a:lnTo>
                <a:lnTo>
                  <a:pt x="1200" y="713"/>
                </a:lnTo>
                <a:lnTo>
                  <a:pt x="1202" y="713"/>
                </a:lnTo>
                <a:lnTo>
                  <a:pt x="1205" y="711"/>
                </a:lnTo>
                <a:lnTo>
                  <a:pt x="1207" y="708"/>
                </a:lnTo>
                <a:lnTo>
                  <a:pt x="1209" y="708"/>
                </a:lnTo>
                <a:lnTo>
                  <a:pt x="1212" y="706"/>
                </a:lnTo>
                <a:lnTo>
                  <a:pt x="1214" y="704"/>
                </a:lnTo>
                <a:lnTo>
                  <a:pt x="1216" y="704"/>
                </a:lnTo>
                <a:lnTo>
                  <a:pt x="1219" y="701"/>
                </a:lnTo>
                <a:lnTo>
                  <a:pt x="1223" y="699"/>
                </a:lnTo>
                <a:lnTo>
                  <a:pt x="1226" y="699"/>
                </a:lnTo>
                <a:lnTo>
                  <a:pt x="1226" y="696"/>
                </a:lnTo>
                <a:lnTo>
                  <a:pt x="1228" y="694"/>
                </a:lnTo>
                <a:lnTo>
                  <a:pt x="1233" y="694"/>
                </a:lnTo>
                <a:lnTo>
                  <a:pt x="1235" y="692"/>
                </a:lnTo>
                <a:lnTo>
                  <a:pt x="1238" y="689"/>
                </a:lnTo>
                <a:lnTo>
                  <a:pt x="1240" y="689"/>
                </a:lnTo>
                <a:lnTo>
                  <a:pt x="1242" y="687"/>
                </a:lnTo>
                <a:lnTo>
                  <a:pt x="1245" y="685"/>
                </a:lnTo>
                <a:lnTo>
                  <a:pt x="1247" y="685"/>
                </a:lnTo>
                <a:lnTo>
                  <a:pt x="1249" y="682"/>
                </a:lnTo>
                <a:lnTo>
                  <a:pt x="1252" y="680"/>
                </a:lnTo>
                <a:lnTo>
                  <a:pt x="1254" y="680"/>
                </a:lnTo>
                <a:lnTo>
                  <a:pt x="1257" y="678"/>
                </a:lnTo>
                <a:lnTo>
                  <a:pt x="1259" y="675"/>
                </a:lnTo>
                <a:lnTo>
                  <a:pt x="1261" y="675"/>
                </a:lnTo>
                <a:lnTo>
                  <a:pt x="1264" y="673"/>
                </a:lnTo>
                <a:lnTo>
                  <a:pt x="1266" y="670"/>
                </a:lnTo>
                <a:lnTo>
                  <a:pt x="1268" y="670"/>
                </a:lnTo>
                <a:lnTo>
                  <a:pt x="1271" y="668"/>
                </a:lnTo>
                <a:lnTo>
                  <a:pt x="1273" y="666"/>
                </a:lnTo>
                <a:lnTo>
                  <a:pt x="1275" y="666"/>
                </a:lnTo>
                <a:lnTo>
                  <a:pt x="1280" y="663"/>
                </a:lnTo>
                <a:lnTo>
                  <a:pt x="1283" y="663"/>
                </a:lnTo>
                <a:lnTo>
                  <a:pt x="1285" y="661"/>
                </a:lnTo>
                <a:lnTo>
                  <a:pt x="1287" y="659"/>
                </a:lnTo>
                <a:lnTo>
                  <a:pt x="1290" y="659"/>
                </a:lnTo>
                <a:lnTo>
                  <a:pt x="1292" y="656"/>
                </a:lnTo>
                <a:lnTo>
                  <a:pt x="1294" y="654"/>
                </a:lnTo>
                <a:lnTo>
                  <a:pt x="1297" y="654"/>
                </a:lnTo>
                <a:lnTo>
                  <a:pt x="1299" y="652"/>
                </a:lnTo>
                <a:lnTo>
                  <a:pt x="1301" y="649"/>
                </a:lnTo>
                <a:lnTo>
                  <a:pt x="1304" y="649"/>
                </a:lnTo>
                <a:lnTo>
                  <a:pt x="1306" y="647"/>
                </a:lnTo>
                <a:lnTo>
                  <a:pt x="1309" y="644"/>
                </a:lnTo>
                <a:lnTo>
                  <a:pt x="1311" y="644"/>
                </a:lnTo>
                <a:lnTo>
                  <a:pt x="1313" y="642"/>
                </a:lnTo>
                <a:lnTo>
                  <a:pt x="1316" y="640"/>
                </a:lnTo>
                <a:lnTo>
                  <a:pt x="1318" y="640"/>
                </a:lnTo>
                <a:lnTo>
                  <a:pt x="1320" y="637"/>
                </a:lnTo>
                <a:lnTo>
                  <a:pt x="1323" y="637"/>
                </a:lnTo>
                <a:lnTo>
                  <a:pt x="1325" y="635"/>
                </a:lnTo>
                <a:lnTo>
                  <a:pt x="1330" y="633"/>
                </a:lnTo>
                <a:lnTo>
                  <a:pt x="1332" y="633"/>
                </a:lnTo>
                <a:lnTo>
                  <a:pt x="1332" y="630"/>
                </a:lnTo>
                <a:lnTo>
                  <a:pt x="1334" y="628"/>
                </a:lnTo>
                <a:lnTo>
                  <a:pt x="1339" y="628"/>
                </a:lnTo>
                <a:lnTo>
                  <a:pt x="1342" y="626"/>
                </a:lnTo>
                <a:lnTo>
                  <a:pt x="1344" y="623"/>
                </a:lnTo>
                <a:lnTo>
                  <a:pt x="1346" y="623"/>
                </a:lnTo>
                <a:lnTo>
                  <a:pt x="1349" y="621"/>
                </a:lnTo>
                <a:lnTo>
                  <a:pt x="1351" y="619"/>
                </a:lnTo>
                <a:lnTo>
                  <a:pt x="1353" y="619"/>
                </a:lnTo>
                <a:lnTo>
                  <a:pt x="1356" y="616"/>
                </a:lnTo>
                <a:lnTo>
                  <a:pt x="1358" y="616"/>
                </a:lnTo>
                <a:lnTo>
                  <a:pt x="1360" y="614"/>
                </a:lnTo>
                <a:lnTo>
                  <a:pt x="1363" y="611"/>
                </a:lnTo>
                <a:lnTo>
                  <a:pt x="1365" y="611"/>
                </a:lnTo>
                <a:lnTo>
                  <a:pt x="1368" y="609"/>
                </a:lnTo>
                <a:lnTo>
                  <a:pt x="1370" y="607"/>
                </a:lnTo>
                <a:lnTo>
                  <a:pt x="1372" y="607"/>
                </a:lnTo>
                <a:lnTo>
                  <a:pt x="1375" y="604"/>
                </a:lnTo>
                <a:lnTo>
                  <a:pt x="1377" y="602"/>
                </a:lnTo>
                <a:lnTo>
                  <a:pt x="1379" y="602"/>
                </a:lnTo>
                <a:lnTo>
                  <a:pt x="1382" y="600"/>
                </a:lnTo>
                <a:lnTo>
                  <a:pt x="1384" y="600"/>
                </a:lnTo>
                <a:lnTo>
                  <a:pt x="1389" y="597"/>
                </a:lnTo>
                <a:lnTo>
                  <a:pt x="1391" y="595"/>
                </a:lnTo>
                <a:lnTo>
                  <a:pt x="1394" y="595"/>
                </a:lnTo>
                <a:lnTo>
                  <a:pt x="1396" y="593"/>
                </a:lnTo>
                <a:lnTo>
                  <a:pt x="1398" y="590"/>
                </a:lnTo>
                <a:lnTo>
                  <a:pt x="1401" y="590"/>
                </a:lnTo>
                <a:lnTo>
                  <a:pt x="1403" y="588"/>
                </a:lnTo>
                <a:lnTo>
                  <a:pt x="1405" y="588"/>
                </a:lnTo>
                <a:lnTo>
                  <a:pt x="1408" y="585"/>
                </a:lnTo>
                <a:lnTo>
                  <a:pt x="1410" y="583"/>
                </a:lnTo>
                <a:lnTo>
                  <a:pt x="1412" y="583"/>
                </a:lnTo>
                <a:lnTo>
                  <a:pt x="1415" y="581"/>
                </a:lnTo>
                <a:lnTo>
                  <a:pt x="1417" y="578"/>
                </a:lnTo>
                <a:lnTo>
                  <a:pt x="1420" y="578"/>
                </a:lnTo>
                <a:lnTo>
                  <a:pt x="1422" y="576"/>
                </a:lnTo>
                <a:lnTo>
                  <a:pt x="1424" y="576"/>
                </a:lnTo>
                <a:lnTo>
                  <a:pt x="1427" y="574"/>
                </a:lnTo>
                <a:lnTo>
                  <a:pt x="1429" y="571"/>
                </a:lnTo>
                <a:lnTo>
                  <a:pt x="1431" y="571"/>
                </a:lnTo>
                <a:lnTo>
                  <a:pt x="1434" y="569"/>
                </a:lnTo>
                <a:lnTo>
                  <a:pt x="1436" y="567"/>
                </a:lnTo>
                <a:lnTo>
                  <a:pt x="1438" y="567"/>
                </a:lnTo>
                <a:lnTo>
                  <a:pt x="1441" y="564"/>
                </a:lnTo>
                <a:lnTo>
                  <a:pt x="1443" y="564"/>
                </a:lnTo>
                <a:lnTo>
                  <a:pt x="1448" y="562"/>
                </a:lnTo>
                <a:lnTo>
                  <a:pt x="1450" y="559"/>
                </a:lnTo>
                <a:lnTo>
                  <a:pt x="1453" y="559"/>
                </a:lnTo>
                <a:lnTo>
                  <a:pt x="1455" y="557"/>
                </a:lnTo>
                <a:lnTo>
                  <a:pt x="1457" y="555"/>
                </a:lnTo>
                <a:lnTo>
                  <a:pt x="1460" y="555"/>
                </a:lnTo>
                <a:lnTo>
                  <a:pt x="1462" y="552"/>
                </a:lnTo>
                <a:lnTo>
                  <a:pt x="1464" y="552"/>
                </a:lnTo>
                <a:lnTo>
                  <a:pt x="1467" y="550"/>
                </a:lnTo>
                <a:lnTo>
                  <a:pt x="1469" y="548"/>
                </a:lnTo>
                <a:lnTo>
                  <a:pt x="1472" y="548"/>
                </a:lnTo>
                <a:lnTo>
                  <a:pt x="1474" y="545"/>
                </a:lnTo>
                <a:lnTo>
                  <a:pt x="1476" y="545"/>
                </a:lnTo>
                <a:lnTo>
                  <a:pt x="1479" y="543"/>
                </a:lnTo>
                <a:lnTo>
                  <a:pt x="1481" y="541"/>
                </a:lnTo>
                <a:lnTo>
                  <a:pt x="1483" y="541"/>
                </a:lnTo>
                <a:lnTo>
                  <a:pt x="1486" y="538"/>
                </a:lnTo>
                <a:lnTo>
                  <a:pt x="1488" y="536"/>
                </a:lnTo>
                <a:lnTo>
                  <a:pt x="1490" y="536"/>
                </a:lnTo>
                <a:lnTo>
                  <a:pt x="1493" y="533"/>
                </a:lnTo>
                <a:lnTo>
                  <a:pt x="1497" y="533"/>
                </a:lnTo>
                <a:lnTo>
                  <a:pt x="1500" y="531"/>
                </a:lnTo>
                <a:lnTo>
                  <a:pt x="1502" y="531"/>
                </a:lnTo>
                <a:lnTo>
                  <a:pt x="1505" y="529"/>
                </a:lnTo>
                <a:lnTo>
                  <a:pt x="1507" y="526"/>
                </a:lnTo>
                <a:lnTo>
                  <a:pt x="1509" y="526"/>
                </a:lnTo>
                <a:lnTo>
                  <a:pt x="1512" y="524"/>
                </a:lnTo>
                <a:lnTo>
                  <a:pt x="1514" y="524"/>
                </a:lnTo>
                <a:lnTo>
                  <a:pt x="1516" y="522"/>
                </a:lnTo>
                <a:lnTo>
                  <a:pt x="1519" y="519"/>
                </a:lnTo>
                <a:lnTo>
                  <a:pt x="1521" y="519"/>
                </a:lnTo>
                <a:lnTo>
                  <a:pt x="1523" y="517"/>
                </a:lnTo>
                <a:lnTo>
                  <a:pt x="1526" y="517"/>
                </a:lnTo>
                <a:lnTo>
                  <a:pt x="1528" y="515"/>
                </a:lnTo>
                <a:lnTo>
                  <a:pt x="1531" y="512"/>
                </a:lnTo>
                <a:lnTo>
                  <a:pt x="1533" y="512"/>
                </a:lnTo>
                <a:lnTo>
                  <a:pt x="1535" y="510"/>
                </a:lnTo>
                <a:lnTo>
                  <a:pt x="1538" y="508"/>
                </a:lnTo>
                <a:lnTo>
                  <a:pt x="1540" y="508"/>
                </a:lnTo>
                <a:lnTo>
                  <a:pt x="1542" y="505"/>
                </a:lnTo>
                <a:lnTo>
                  <a:pt x="1545" y="505"/>
                </a:lnTo>
                <a:lnTo>
                  <a:pt x="1547" y="503"/>
                </a:lnTo>
                <a:lnTo>
                  <a:pt x="1549" y="500"/>
                </a:lnTo>
                <a:lnTo>
                  <a:pt x="1552" y="500"/>
                </a:lnTo>
                <a:lnTo>
                  <a:pt x="1557" y="498"/>
                </a:lnTo>
                <a:lnTo>
                  <a:pt x="1559" y="498"/>
                </a:lnTo>
                <a:lnTo>
                  <a:pt x="1561" y="496"/>
                </a:lnTo>
                <a:lnTo>
                  <a:pt x="1564" y="493"/>
                </a:lnTo>
                <a:lnTo>
                  <a:pt x="1566" y="493"/>
                </a:lnTo>
                <a:lnTo>
                  <a:pt x="1568" y="491"/>
                </a:lnTo>
                <a:lnTo>
                  <a:pt x="1571" y="491"/>
                </a:lnTo>
                <a:lnTo>
                  <a:pt x="1573" y="489"/>
                </a:lnTo>
                <a:lnTo>
                  <a:pt x="1575" y="486"/>
                </a:lnTo>
                <a:lnTo>
                  <a:pt x="1578" y="486"/>
                </a:lnTo>
                <a:lnTo>
                  <a:pt x="1580" y="484"/>
                </a:lnTo>
                <a:lnTo>
                  <a:pt x="1583" y="484"/>
                </a:lnTo>
                <a:lnTo>
                  <a:pt x="1585" y="482"/>
                </a:lnTo>
                <a:lnTo>
                  <a:pt x="1587" y="479"/>
                </a:lnTo>
                <a:lnTo>
                  <a:pt x="1590" y="479"/>
                </a:lnTo>
                <a:lnTo>
                  <a:pt x="1592" y="477"/>
                </a:lnTo>
                <a:lnTo>
                  <a:pt x="1594" y="477"/>
                </a:lnTo>
                <a:lnTo>
                  <a:pt x="1597" y="474"/>
                </a:lnTo>
                <a:lnTo>
                  <a:pt x="1599" y="472"/>
                </a:lnTo>
                <a:lnTo>
                  <a:pt x="1601" y="472"/>
                </a:lnTo>
                <a:lnTo>
                  <a:pt x="1606" y="470"/>
                </a:lnTo>
                <a:lnTo>
                  <a:pt x="1609" y="470"/>
                </a:lnTo>
                <a:lnTo>
                  <a:pt x="1611" y="467"/>
                </a:lnTo>
                <a:lnTo>
                  <a:pt x="1613" y="465"/>
                </a:lnTo>
                <a:lnTo>
                  <a:pt x="1616" y="465"/>
                </a:lnTo>
                <a:lnTo>
                  <a:pt x="1618" y="463"/>
                </a:lnTo>
                <a:lnTo>
                  <a:pt x="1620" y="463"/>
                </a:lnTo>
                <a:lnTo>
                  <a:pt x="1623" y="460"/>
                </a:lnTo>
                <a:lnTo>
                  <a:pt x="1625" y="460"/>
                </a:lnTo>
                <a:lnTo>
                  <a:pt x="1627" y="458"/>
                </a:lnTo>
                <a:lnTo>
                  <a:pt x="1630" y="456"/>
                </a:lnTo>
                <a:lnTo>
                  <a:pt x="1632" y="456"/>
                </a:lnTo>
                <a:lnTo>
                  <a:pt x="1634" y="453"/>
                </a:lnTo>
                <a:lnTo>
                  <a:pt x="1637" y="453"/>
                </a:lnTo>
                <a:lnTo>
                  <a:pt x="1639" y="451"/>
                </a:lnTo>
                <a:lnTo>
                  <a:pt x="1642" y="448"/>
                </a:lnTo>
                <a:lnTo>
                  <a:pt x="1644" y="448"/>
                </a:lnTo>
                <a:lnTo>
                  <a:pt x="1646" y="446"/>
                </a:lnTo>
                <a:lnTo>
                  <a:pt x="1649" y="446"/>
                </a:lnTo>
                <a:lnTo>
                  <a:pt x="1651" y="444"/>
                </a:lnTo>
                <a:lnTo>
                  <a:pt x="1653" y="441"/>
                </a:lnTo>
                <a:lnTo>
                  <a:pt x="1656" y="441"/>
                </a:lnTo>
                <a:lnTo>
                  <a:pt x="1658" y="439"/>
                </a:lnTo>
                <a:lnTo>
                  <a:pt x="1660" y="439"/>
                </a:lnTo>
                <a:lnTo>
                  <a:pt x="1665" y="437"/>
                </a:lnTo>
                <a:lnTo>
                  <a:pt x="1668" y="437"/>
                </a:lnTo>
                <a:lnTo>
                  <a:pt x="1670" y="434"/>
                </a:lnTo>
                <a:lnTo>
                  <a:pt x="1672" y="432"/>
                </a:lnTo>
                <a:lnTo>
                  <a:pt x="1675" y="432"/>
                </a:lnTo>
                <a:lnTo>
                  <a:pt x="1677" y="430"/>
                </a:lnTo>
                <a:lnTo>
                  <a:pt x="1679" y="430"/>
                </a:lnTo>
                <a:lnTo>
                  <a:pt x="1682" y="427"/>
                </a:lnTo>
                <a:lnTo>
                  <a:pt x="1684" y="425"/>
                </a:lnTo>
                <a:lnTo>
                  <a:pt x="1686" y="425"/>
                </a:lnTo>
                <a:lnTo>
                  <a:pt x="1689" y="422"/>
                </a:lnTo>
                <a:lnTo>
                  <a:pt x="1691" y="422"/>
                </a:lnTo>
                <a:lnTo>
                  <a:pt x="1694" y="420"/>
                </a:lnTo>
                <a:lnTo>
                  <a:pt x="1696" y="418"/>
                </a:lnTo>
                <a:lnTo>
                  <a:pt x="1698" y="418"/>
                </a:lnTo>
                <a:lnTo>
                  <a:pt x="1701" y="415"/>
                </a:lnTo>
                <a:lnTo>
                  <a:pt x="1703" y="415"/>
                </a:lnTo>
                <a:lnTo>
                  <a:pt x="1705" y="413"/>
                </a:lnTo>
                <a:lnTo>
                  <a:pt x="1708" y="413"/>
                </a:lnTo>
                <a:lnTo>
                  <a:pt x="1710" y="411"/>
                </a:lnTo>
                <a:lnTo>
                  <a:pt x="1715" y="408"/>
                </a:lnTo>
                <a:lnTo>
                  <a:pt x="1717" y="408"/>
                </a:lnTo>
                <a:lnTo>
                  <a:pt x="1720" y="406"/>
                </a:lnTo>
                <a:lnTo>
                  <a:pt x="1722" y="406"/>
                </a:lnTo>
                <a:lnTo>
                  <a:pt x="1724" y="404"/>
                </a:lnTo>
                <a:lnTo>
                  <a:pt x="1727" y="404"/>
                </a:lnTo>
                <a:lnTo>
                  <a:pt x="1729" y="401"/>
                </a:lnTo>
                <a:lnTo>
                  <a:pt x="1731" y="399"/>
                </a:lnTo>
                <a:lnTo>
                  <a:pt x="1734" y="399"/>
                </a:lnTo>
                <a:lnTo>
                  <a:pt x="1736" y="397"/>
                </a:lnTo>
                <a:lnTo>
                  <a:pt x="1738" y="397"/>
                </a:lnTo>
                <a:lnTo>
                  <a:pt x="1741" y="394"/>
                </a:lnTo>
                <a:lnTo>
                  <a:pt x="1743" y="392"/>
                </a:lnTo>
                <a:lnTo>
                  <a:pt x="1746" y="392"/>
                </a:lnTo>
                <a:lnTo>
                  <a:pt x="1748" y="389"/>
                </a:lnTo>
                <a:lnTo>
                  <a:pt x="1750" y="389"/>
                </a:lnTo>
                <a:lnTo>
                  <a:pt x="1753" y="387"/>
                </a:lnTo>
                <a:lnTo>
                  <a:pt x="1755" y="387"/>
                </a:lnTo>
                <a:lnTo>
                  <a:pt x="1757" y="385"/>
                </a:lnTo>
                <a:lnTo>
                  <a:pt x="1760" y="382"/>
                </a:lnTo>
                <a:lnTo>
                  <a:pt x="1762" y="382"/>
                </a:lnTo>
                <a:lnTo>
                  <a:pt x="1764" y="380"/>
                </a:lnTo>
                <a:lnTo>
                  <a:pt x="1767" y="380"/>
                </a:lnTo>
                <a:lnTo>
                  <a:pt x="1769" y="378"/>
                </a:lnTo>
                <a:lnTo>
                  <a:pt x="1774" y="378"/>
                </a:lnTo>
                <a:lnTo>
                  <a:pt x="1776" y="375"/>
                </a:lnTo>
                <a:lnTo>
                  <a:pt x="1779" y="373"/>
                </a:lnTo>
                <a:lnTo>
                  <a:pt x="1781" y="373"/>
                </a:lnTo>
                <a:lnTo>
                  <a:pt x="1781" y="373"/>
                </a:lnTo>
                <a:lnTo>
                  <a:pt x="1783" y="371"/>
                </a:lnTo>
                <a:lnTo>
                  <a:pt x="1786" y="371"/>
                </a:lnTo>
                <a:lnTo>
                  <a:pt x="1788" y="368"/>
                </a:lnTo>
                <a:lnTo>
                  <a:pt x="1790" y="368"/>
                </a:lnTo>
                <a:lnTo>
                  <a:pt x="1793" y="366"/>
                </a:lnTo>
                <a:lnTo>
                  <a:pt x="1795" y="363"/>
                </a:lnTo>
                <a:lnTo>
                  <a:pt x="1797" y="363"/>
                </a:lnTo>
                <a:lnTo>
                  <a:pt x="1800" y="361"/>
                </a:lnTo>
                <a:lnTo>
                  <a:pt x="1802" y="361"/>
                </a:lnTo>
                <a:lnTo>
                  <a:pt x="1805" y="359"/>
                </a:lnTo>
                <a:lnTo>
                  <a:pt x="1807" y="359"/>
                </a:lnTo>
                <a:lnTo>
                  <a:pt x="1809" y="356"/>
                </a:lnTo>
                <a:lnTo>
                  <a:pt x="1812" y="354"/>
                </a:lnTo>
                <a:lnTo>
                  <a:pt x="1814" y="354"/>
                </a:lnTo>
                <a:lnTo>
                  <a:pt x="1816" y="352"/>
                </a:lnTo>
                <a:lnTo>
                  <a:pt x="1819" y="352"/>
                </a:lnTo>
                <a:lnTo>
                  <a:pt x="1823" y="349"/>
                </a:lnTo>
                <a:lnTo>
                  <a:pt x="1826" y="349"/>
                </a:lnTo>
                <a:lnTo>
                  <a:pt x="1828" y="347"/>
                </a:lnTo>
                <a:lnTo>
                  <a:pt x="1831" y="347"/>
                </a:lnTo>
                <a:lnTo>
                  <a:pt x="1833" y="345"/>
                </a:lnTo>
                <a:lnTo>
                  <a:pt x="1835" y="342"/>
                </a:lnTo>
                <a:lnTo>
                  <a:pt x="1838" y="342"/>
                </a:lnTo>
                <a:lnTo>
                  <a:pt x="1840" y="340"/>
                </a:lnTo>
                <a:lnTo>
                  <a:pt x="1842" y="340"/>
                </a:lnTo>
                <a:lnTo>
                  <a:pt x="1845" y="337"/>
                </a:lnTo>
                <a:lnTo>
                  <a:pt x="1847" y="337"/>
                </a:lnTo>
                <a:lnTo>
                  <a:pt x="1849" y="335"/>
                </a:lnTo>
                <a:lnTo>
                  <a:pt x="1852" y="333"/>
                </a:lnTo>
                <a:lnTo>
                  <a:pt x="1854" y="333"/>
                </a:lnTo>
                <a:lnTo>
                  <a:pt x="1857" y="330"/>
                </a:lnTo>
                <a:lnTo>
                  <a:pt x="1859" y="330"/>
                </a:lnTo>
                <a:lnTo>
                  <a:pt x="1861" y="328"/>
                </a:lnTo>
                <a:lnTo>
                  <a:pt x="1864" y="328"/>
                </a:lnTo>
                <a:lnTo>
                  <a:pt x="1866" y="326"/>
                </a:lnTo>
                <a:lnTo>
                  <a:pt x="1868" y="326"/>
                </a:lnTo>
                <a:lnTo>
                  <a:pt x="1871" y="323"/>
                </a:lnTo>
                <a:lnTo>
                  <a:pt x="1873" y="321"/>
                </a:lnTo>
                <a:lnTo>
                  <a:pt x="1875" y="321"/>
                </a:lnTo>
                <a:lnTo>
                  <a:pt x="1878" y="319"/>
                </a:lnTo>
                <a:lnTo>
                  <a:pt x="1883" y="319"/>
                </a:lnTo>
                <a:lnTo>
                  <a:pt x="1885" y="316"/>
                </a:lnTo>
                <a:lnTo>
                  <a:pt x="1887" y="316"/>
                </a:lnTo>
                <a:lnTo>
                  <a:pt x="1890" y="314"/>
                </a:lnTo>
                <a:lnTo>
                  <a:pt x="1892" y="314"/>
                </a:lnTo>
                <a:lnTo>
                  <a:pt x="1894" y="311"/>
                </a:lnTo>
                <a:lnTo>
                  <a:pt x="1897" y="311"/>
                </a:lnTo>
                <a:lnTo>
                  <a:pt x="1899" y="309"/>
                </a:lnTo>
                <a:lnTo>
                  <a:pt x="1901" y="307"/>
                </a:lnTo>
                <a:lnTo>
                  <a:pt x="1904" y="307"/>
                </a:lnTo>
                <a:lnTo>
                  <a:pt x="1906" y="304"/>
                </a:lnTo>
                <a:lnTo>
                  <a:pt x="1909" y="304"/>
                </a:lnTo>
                <a:lnTo>
                  <a:pt x="1911" y="302"/>
                </a:lnTo>
                <a:lnTo>
                  <a:pt x="1913" y="302"/>
                </a:lnTo>
                <a:lnTo>
                  <a:pt x="1916" y="300"/>
                </a:lnTo>
                <a:lnTo>
                  <a:pt x="1918" y="300"/>
                </a:lnTo>
                <a:lnTo>
                  <a:pt x="1920" y="297"/>
                </a:lnTo>
                <a:lnTo>
                  <a:pt x="1923" y="295"/>
                </a:lnTo>
                <a:lnTo>
                  <a:pt x="1925" y="295"/>
                </a:lnTo>
                <a:lnTo>
                  <a:pt x="1930" y="293"/>
                </a:lnTo>
                <a:lnTo>
                  <a:pt x="1932" y="293"/>
                </a:lnTo>
                <a:lnTo>
                  <a:pt x="1935" y="290"/>
                </a:lnTo>
                <a:lnTo>
                  <a:pt x="1937" y="290"/>
                </a:lnTo>
                <a:lnTo>
                  <a:pt x="1939" y="288"/>
                </a:lnTo>
                <a:lnTo>
                  <a:pt x="1942" y="288"/>
                </a:lnTo>
                <a:lnTo>
                  <a:pt x="1944" y="285"/>
                </a:lnTo>
                <a:lnTo>
                  <a:pt x="1946" y="285"/>
                </a:lnTo>
                <a:lnTo>
                  <a:pt x="1949" y="283"/>
                </a:lnTo>
                <a:lnTo>
                  <a:pt x="1951" y="281"/>
                </a:lnTo>
                <a:lnTo>
                  <a:pt x="1953" y="281"/>
                </a:lnTo>
                <a:lnTo>
                  <a:pt x="1956" y="278"/>
                </a:lnTo>
                <a:lnTo>
                  <a:pt x="1958" y="278"/>
                </a:lnTo>
                <a:lnTo>
                  <a:pt x="1960" y="276"/>
                </a:lnTo>
                <a:lnTo>
                  <a:pt x="1963" y="276"/>
                </a:lnTo>
                <a:lnTo>
                  <a:pt x="1965" y="274"/>
                </a:lnTo>
                <a:lnTo>
                  <a:pt x="1968" y="274"/>
                </a:lnTo>
                <a:lnTo>
                  <a:pt x="1970" y="271"/>
                </a:lnTo>
                <a:lnTo>
                  <a:pt x="1972" y="269"/>
                </a:lnTo>
                <a:lnTo>
                  <a:pt x="1975" y="269"/>
                </a:lnTo>
                <a:lnTo>
                  <a:pt x="1977" y="267"/>
                </a:lnTo>
                <a:lnTo>
                  <a:pt x="1979" y="267"/>
                </a:lnTo>
                <a:lnTo>
                  <a:pt x="1982" y="264"/>
                </a:lnTo>
                <a:lnTo>
                  <a:pt x="1984" y="264"/>
                </a:lnTo>
                <a:lnTo>
                  <a:pt x="1989" y="262"/>
                </a:lnTo>
                <a:lnTo>
                  <a:pt x="1991" y="262"/>
                </a:lnTo>
                <a:lnTo>
                  <a:pt x="1994" y="260"/>
                </a:lnTo>
                <a:lnTo>
                  <a:pt x="1996" y="260"/>
                </a:lnTo>
                <a:lnTo>
                  <a:pt x="1998" y="257"/>
                </a:lnTo>
                <a:lnTo>
                  <a:pt x="2001" y="255"/>
                </a:lnTo>
                <a:lnTo>
                  <a:pt x="2003" y="255"/>
                </a:lnTo>
                <a:lnTo>
                  <a:pt x="2005" y="252"/>
                </a:lnTo>
                <a:lnTo>
                  <a:pt x="2008" y="252"/>
                </a:lnTo>
                <a:lnTo>
                  <a:pt x="2010" y="250"/>
                </a:lnTo>
                <a:lnTo>
                  <a:pt x="2012" y="250"/>
                </a:lnTo>
                <a:lnTo>
                  <a:pt x="2015" y="248"/>
                </a:lnTo>
                <a:lnTo>
                  <a:pt x="2017" y="248"/>
                </a:lnTo>
                <a:lnTo>
                  <a:pt x="2020" y="245"/>
                </a:lnTo>
                <a:lnTo>
                  <a:pt x="2022" y="245"/>
                </a:lnTo>
                <a:lnTo>
                  <a:pt x="2024" y="243"/>
                </a:lnTo>
                <a:lnTo>
                  <a:pt x="2027" y="241"/>
                </a:lnTo>
                <a:lnTo>
                  <a:pt x="2029" y="241"/>
                </a:lnTo>
                <a:lnTo>
                  <a:pt x="2031" y="238"/>
                </a:lnTo>
                <a:lnTo>
                  <a:pt x="2034" y="238"/>
                </a:lnTo>
                <a:lnTo>
                  <a:pt x="2038" y="236"/>
                </a:lnTo>
                <a:lnTo>
                  <a:pt x="2041" y="236"/>
                </a:lnTo>
                <a:lnTo>
                  <a:pt x="2043" y="234"/>
                </a:lnTo>
                <a:lnTo>
                  <a:pt x="2046" y="234"/>
                </a:lnTo>
                <a:lnTo>
                  <a:pt x="2048" y="231"/>
                </a:lnTo>
                <a:lnTo>
                  <a:pt x="2050" y="231"/>
                </a:lnTo>
                <a:lnTo>
                  <a:pt x="2053" y="229"/>
                </a:lnTo>
                <a:lnTo>
                  <a:pt x="2055" y="229"/>
                </a:lnTo>
                <a:lnTo>
                  <a:pt x="2057" y="226"/>
                </a:lnTo>
                <a:lnTo>
                  <a:pt x="2060" y="224"/>
                </a:lnTo>
                <a:lnTo>
                  <a:pt x="2062" y="224"/>
                </a:lnTo>
                <a:lnTo>
                  <a:pt x="2064" y="222"/>
                </a:lnTo>
                <a:lnTo>
                  <a:pt x="2067" y="222"/>
                </a:lnTo>
                <a:lnTo>
                  <a:pt x="2069" y="219"/>
                </a:lnTo>
                <a:lnTo>
                  <a:pt x="2072" y="219"/>
                </a:lnTo>
                <a:lnTo>
                  <a:pt x="2074" y="217"/>
                </a:lnTo>
                <a:lnTo>
                  <a:pt x="2076" y="217"/>
                </a:lnTo>
                <a:lnTo>
                  <a:pt x="2079" y="215"/>
                </a:lnTo>
                <a:lnTo>
                  <a:pt x="2081" y="215"/>
                </a:lnTo>
                <a:lnTo>
                  <a:pt x="2083" y="212"/>
                </a:lnTo>
                <a:lnTo>
                  <a:pt x="2086" y="212"/>
                </a:lnTo>
                <a:lnTo>
                  <a:pt x="2088" y="210"/>
                </a:lnTo>
                <a:lnTo>
                  <a:pt x="2090" y="208"/>
                </a:lnTo>
                <a:lnTo>
                  <a:pt x="2093" y="208"/>
                </a:lnTo>
                <a:lnTo>
                  <a:pt x="2098" y="205"/>
                </a:lnTo>
                <a:lnTo>
                  <a:pt x="2100" y="205"/>
                </a:lnTo>
                <a:lnTo>
                  <a:pt x="2102" y="203"/>
                </a:lnTo>
                <a:lnTo>
                  <a:pt x="2105" y="203"/>
                </a:lnTo>
                <a:lnTo>
                  <a:pt x="2107" y="200"/>
                </a:lnTo>
                <a:lnTo>
                  <a:pt x="2109" y="200"/>
                </a:lnTo>
                <a:lnTo>
                  <a:pt x="2112" y="198"/>
                </a:lnTo>
                <a:lnTo>
                  <a:pt x="2114" y="198"/>
                </a:lnTo>
                <a:lnTo>
                  <a:pt x="2116" y="196"/>
                </a:lnTo>
                <a:lnTo>
                  <a:pt x="2119" y="196"/>
                </a:lnTo>
                <a:lnTo>
                  <a:pt x="2121" y="193"/>
                </a:lnTo>
                <a:lnTo>
                  <a:pt x="2123" y="193"/>
                </a:lnTo>
                <a:lnTo>
                  <a:pt x="2126" y="191"/>
                </a:lnTo>
                <a:lnTo>
                  <a:pt x="2128" y="189"/>
                </a:lnTo>
                <a:lnTo>
                  <a:pt x="2131" y="189"/>
                </a:lnTo>
                <a:lnTo>
                  <a:pt x="2133" y="186"/>
                </a:lnTo>
                <a:lnTo>
                  <a:pt x="2135" y="186"/>
                </a:lnTo>
                <a:lnTo>
                  <a:pt x="2138" y="184"/>
                </a:lnTo>
                <a:lnTo>
                  <a:pt x="2140" y="184"/>
                </a:lnTo>
                <a:lnTo>
                  <a:pt x="2142" y="182"/>
                </a:lnTo>
                <a:lnTo>
                  <a:pt x="2147" y="182"/>
                </a:lnTo>
                <a:lnTo>
                  <a:pt x="2149" y="179"/>
                </a:lnTo>
                <a:lnTo>
                  <a:pt x="2152" y="179"/>
                </a:lnTo>
                <a:lnTo>
                  <a:pt x="2154" y="177"/>
                </a:lnTo>
                <a:lnTo>
                  <a:pt x="2157" y="177"/>
                </a:lnTo>
                <a:lnTo>
                  <a:pt x="2159" y="174"/>
                </a:lnTo>
                <a:lnTo>
                  <a:pt x="2161" y="174"/>
                </a:lnTo>
                <a:lnTo>
                  <a:pt x="2164" y="172"/>
                </a:lnTo>
                <a:lnTo>
                  <a:pt x="2166" y="172"/>
                </a:lnTo>
                <a:lnTo>
                  <a:pt x="2168" y="170"/>
                </a:lnTo>
                <a:lnTo>
                  <a:pt x="2171" y="167"/>
                </a:lnTo>
                <a:lnTo>
                  <a:pt x="2173" y="167"/>
                </a:lnTo>
                <a:lnTo>
                  <a:pt x="2175" y="165"/>
                </a:lnTo>
                <a:lnTo>
                  <a:pt x="2178" y="165"/>
                </a:lnTo>
                <a:lnTo>
                  <a:pt x="2180" y="163"/>
                </a:lnTo>
                <a:lnTo>
                  <a:pt x="2183" y="163"/>
                </a:lnTo>
                <a:lnTo>
                  <a:pt x="2185" y="160"/>
                </a:lnTo>
                <a:lnTo>
                  <a:pt x="2187" y="160"/>
                </a:lnTo>
                <a:lnTo>
                  <a:pt x="2190" y="158"/>
                </a:lnTo>
                <a:lnTo>
                  <a:pt x="2192" y="158"/>
                </a:lnTo>
                <a:lnTo>
                  <a:pt x="2194" y="156"/>
                </a:lnTo>
                <a:lnTo>
                  <a:pt x="2197" y="156"/>
                </a:lnTo>
                <a:lnTo>
                  <a:pt x="2199" y="153"/>
                </a:lnTo>
                <a:lnTo>
                  <a:pt x="2201" y="153"/>
                </a:lnTo>
                <a:lnTo>
                  <a:pt x="2206" y="151"/>
                </a:lnTo>
                <a:lnTo>
                  <a:pt x="2209" y="151"/>
                </a:lnTo>
                <a:lnTo>
                  <a:pt x="2211" y="149"/>
                </a:lnTo>
                <a:lnTo>
                  <a:pt x="2213" y="149"/>
                </a:lnTo>
                <a:lnTo>
                  <a:pt x="2216" y="146"/>
                </a:lnTo>
                <a:lnTo>
                  <a:pt x="2218" y="144"/>
                </a:lnTo>
                <a:lnTo>
                  <a:pt x="2220" y="144"/>
                </a:lnTo>
                <a:lnTo>
                  <a:pt x="2223" y="141"/>
                </a:lnTo>
                <a:lnTo>
                  <a:pt x="2225" y="141"/>
                </a:lnTo>
                <a:lnTo>
                  <a:pt x="2227" y="139"/>
                </a:lnTo>
                <a:lnTo>
                  <a:pt x="2230" y="139"/>
                </a:lnTo>
                <a:lnTo>
                  <a:pt x="2232" y="137"/>
                </a:lnTo>
                <a:lnTo>
                  <a:pt x="2235" y="137"/>
                </a:lnTo>
                <a:lnTo>
                  <a:pt x="2237" y="134"/>
                </a:lnTo>
                <a:lnTo>
                  <a:pt x="2239" y="134"/>
                </a:lnTo>
                <a:lnTo>
                  <a:pt x="2242" y="132"/>
                </a:lnTo>
                <a:lnTo>
                  <a:pt x="2244" y="132"/>
                </a:lnTo>
                <a:lnTo>
                  <a:pt x="2246" y="130"/>
                </a:lnTo>
                <a:lnTo>
                  <a:pt x="2249" y="130"/>
                </a:lnTo>
                <a:lnTo>
                  <a:pt x="2251" y="127"/>
                </a:lnTo>
                <a:lnTo>
                  <a:pt x="2256" y="127"/>
                </a:lnTo>
                <a:lnTo>
                  <a:pt x="2258" y="125"/>
                </a:lnTo>
                <a:lnTo>
                  <a:pt x="2261" y="125"/>
                </a:lnTo>
                <a:lnTo>
                  <a:pt x="2263" y="123"/>
                </a:lnTo>
                <a:lnTo>
                  <a:pt x="2265" y="123"/>
                </a:lnTo>
                <a:lnTo>
                  <a:pt x="2268" y="120"/>
                </a:lnTo>
                <a:lnTo>
                  <a:pt x="2270" y="120"/>
                </a:lnTo>
                <a:lnTo>
                  <a:pt x="2272" y="118"/>
                </a:lnTo>
                <a:lnTo>
                  <a:pt x="2275" y="118"/>
                </a:lnTo>
                <a:lnTo>
                  <a:pt x="2277" y="115"/>
                </a:lnTo>
                <a:lnTo>
                  <a:pt x="2279" y="113"/>
                </a:lnTo>
                <a:lnTo>
                  <a:pt x="2282" y="113"/>
                </a:lnTo>
                <a:lnTo>
                  <a:pt x="2284" y="111"/>
                </a:lnTo>
                <a:lnTo>
                  <a:pt x="2286" y="111"/>
                </a:lnTo>
                <a:lnTo>
                  <a:pt x="2289" y="108"/>
                </a:lnTo>
                <a:lnTo>
                  <a:pt x="2291" y="108"/>
                </a:lnTo>
                <a:lnTo>
                  <a:pt x="2294" y="106"/>
                </a:lnTo>
                <a:lnTo>
                  <a:pt x="2296" y="106"/>
                </a:lnTo>
                <a:lnTo>
                  <a:pt x="2298" y="104"/>
                </a:lnTo>
                <a:lnTo>
                  <a:pt x="2301" y="104"/>
                </a:lnTo>
                <a:lnTo>
                  <a:pt x="2303" y="101"/>
                </a:lnTo>
                <a:lnTo>
                  <a:pt x="2305" y="101"/>
                </a:lnTo>
                <a:lnTo>
                  <a:pt x="2308" y="99"/>
                </a:lnTo>
                <a:lnTo>
                  <a:pt x="2310" y="99"/>
                </a:lnTo>
                <a:lnTo>
                  <a:pt x="2315" y="97"/>
                </a:lnTo>
                <a:lnTo>
                  <a:pt x="2317" y="97"/>
                </a:lnTo>
                <a:lnTo>
                  <a:pt x="2320" y="94"/>
                </a:lnTo>
                <a:lnTo>
                  <a:pt x="2322" y="94"/>
                </a:lnTo>
                <a:lnTo>
                  <a:pt x="2324" y="92"/>
                </a:lnTo>
                <a:lnTo>
                  <a:pt x="2327" y="92"/>
                </a:lnTo>
                <a:lnTo>
                  <a:pt x="2329" y="89"/>
                </a:lnTo>
                <a:lnTo>
                  <a:pt x="2331" y="89"/>
                </a:lnTo>
                <a:lnTo>
                  <a:pt x="2334" y="87"/>
                </a:lnTo>
                <a:lnTo>
                  <a:pt x="2336" y="87"/>
                </a:lnTo>
                <a:lnTo>
                  <a:pt x="2338" y="85"/>
                </a:lnTo>
                <a:lnTo>
                  <a:pt x="2341" y="85"/>
                </a:lnTo>
                <a:lnTo>
                  <a:pt x="2343" y="82"/>
                </a:lnTo>
                <a:lnTo>
                  <a:pt x="2346" y="82"/>
                </a:lnTo>
                <a:lnTo>
                  <a:pt x="2348" y="80"/>
                </a:lnTo>
                <a:lnTo>
                  <a:pt x="2350" y="80"/>
                </a:lnTo>
                <a:lnTo>
                  <a:pt x="2353" y="78"/>
                </a:lnTo>
                <a:lnTo>
                  <a:pt x="2355" y="78"/>
                </a:lnTo>
                <a:lnTo>
                  <a:pt x="2357" y="75"/>
                </a:lnTo>
                <a:lnTo>
                  <a:pt x="2360" y="75"/>
                </a:lnTo>
                <a:lnTo>
                  <a:pt x="2364" y="73"/>
                </a:lnTo>
                <a:lnTo>
                  <a:pt x="2367" y="73"/>
                </a:lnTo>
                <a:lnTo>
                  <a:pt x="2369" y="71"/>
                </a:lnTo>
                <a:lnTo>
                  <a:pt x="2372" y="71"/>
                </a:lnTo>
                <a:lnTo>
                  <a:pt x="2374" y="68"/>
                </a:lnTo>
                <a:lnTo>
                  <a:pt x="2376" y="68"/>
                </a:lnTo>
                <a:lnTo>
                  <a:pt x="2379" y="66"/>
                </a:lnTo>
                <a:lnTo>
                  <a:pt x="2381" y="66"/>
                </a:lnTo>
                <a:lnTo>
                  <a:pt x="2383" y="63"/>
                </a:lnTo>
                <a:lnTo>
                  <a:pt x="2386" y="63"/>
                </a:lnTo>
                <a:lnTo>
                  <a:pt x="2388" y="61"/>
                </a:lnTo>
                <a:lnTo>
                  <a:pt x="2390" y="61"/>
                </a:lnTo>
                <a:lnTo>
                  <a:pt x="2393" y="59"/>
                </a:lnTo>
                <a:lnTo>
                  <a:pt x="2395" y="59"/>
                </a:lnTo>
                <a:lnTo>
                  <a:pt x="2398" y="56"/>
                </a:lnTo>
                <a:lnTo>
                  <a:pt x="2400" y="56"/>
                </a:lnTo>
                <a:lnTo>
                  <a:pt x="2402" y="54"/>
                </a:lnTo>
                <a:lnTo>
                  <a:pt x="2405" y="54"/>
                </a:lnTo>
                <a:lnTo>
                  <a:pt x="2407" y="52"/>
                </a:lnTo>
                <a:lnTo>
                  <a:pt x="2409" y="52"/>
                </a:lnTo>
                <a:lnTo>
                  <a:pt x="2412" y="49"/>
                </a:lnTo>
                <a:lnTo>
                  <a:pt x="2414" y="49"/>
                </a:lnTo>
                <a:lnTo>
                  <a:pt x="2416" y="47"/>
                </a:lnTo>
                <a:lnTo>
                  <a:pt x="2419" y="47"/>
                </a:lnTo>
                <a:lnTo>
                  <a:pt x="2424" y="45"/>
                </a:lnTo>
                <a:lnTo>
                  <a:pt x="2426" y="45"/>
                </a:lnTo>
                <a:lnTo>
                  <a:pt x="2428" y="42"/>
                </a:lnTo>
                <a:lnTo>
                  <a:pt x="2431" y="42"/>
                </a:lnTo>
                <a:lnTo>
                  <a:pt x="2433" y="40"/>
                </a:lnTo>
                <a:lnTo>
                  <a:pt x="2435" y="40"/>
                </a:lnTo>
                <a:lnTo>
                  <a:pt x="2438" y="38"/>
                </a:lnTo>
                <a:lnTo>
                  <a:pt x="2440" y="38"/>
                </a:lnTo>
                <a:lnTo>
                  <a:pt x="2442" y="35"/>
                </a:lnTo>
                <a:lnTo>
                  <a:pt x="2445" y="35"/>
                </a:lnTo>
                <a:lnTo>
                  <a:pt x="2447" y="33"/>
                </a:lnTo>
                <a:lnTo>
                  <a:pt x="2449" y="30"/>
                </a:lnTo>
                <a:lnTo>
                  <a:pt x="2452" y="30"/>
                </a:lnTo>
                <a:lnTo>
                  <a:pt x="2454" y="28"/>
                </a:lnTo>
                <a:lnTo>
                  <a:pt x="2457" y="28"/>
                </a:lnTo>
                <a:lnTo>
                  <a:pt x="2459" y="26"/>
                </a:lnTo>
                <a:lnTo>
                  <a:pt x="2461" y="26"/>
                </a:lnTo>
                <a:lnTo>
                  <a:pt x="2464" y="23"/>
                </a:lnTo>
                <a:lnTo>
                  <a:pt x="2466" y="23"/>
                </a:lnTo>
                <a:lnTo>
                  <a:pt x="2468" y="21"/>
                </a:lnTo>
                <a:lnTo>
                  <a:pt x="2473" y="21"/>
                </a:lnTo>
                <a:lnTo>
                  <a:pt x="2475" y="19"/>
                </a:lnTo>
                <a:lnTo>
                  <a:pt x="2478" y="19"/>
                </a:lnTo>
                <a:lnTo>
                  <a:pt x="2480" y="16"/>
                </a:lnTo>
                <a:lnTo>
                  <a:pt x="2483" y="16"/>
                </a:lnTo>
                <a:lnTo>
                  <a:pt x="2485" y="14"/>
                </a:lnTo>
                <a:lnTo>
                  <a:pt x="2487" y="14"/>
                </a:lnTo>
                <a:lnTo>
                  <a:pt x="2490" y="12"/>
                </a:lnTo>
                <a:lnTo>
                  <a:pt x="2492" y="12"/>
                </a:lnTo>
                <a:lnTo>
                  <a:pt x="2494" y="9"/>
                </a:lnTo>
                <a:lnTo>
                  <a:pt x="2497" y="9"/>
                </a:lnTo>
                <a:lnTo>
                  <a:pt x="2499" y="7"/>
                </a:lnTo>
                <a:lnTo>
                  <a:pt x="2501" y="7"/>
                </a:lnTo>
                <a:lnTo>
                  <a:pt x="2504" y="4"/>
                </a:lnTo>
                <a:lnTo>
                  <a:pt x="2506" y="4"/>
                </a:lnTo>
                <a:lnTo>
                  <a:pt x="2509" y="2"/>
                </a:lnTo>
                <a:lnTo>
                  <a:pt x="2511" y="2"/>
                </a:lnTo>
                <a:lnTo>
                  <a:pt x="2513" y="0"/>
                </a:lnTo>
                <a:lnTo>
                  <a:pt x="2516" y="0"/>
                </a:lnTo>
                <a:lnTo>
                  <a:pt x="2518" y="0"/>
                </a:lnTo>
              </a:path>
            </a:pathLst>
          </a:custGeom>
          <a:noFill/>
          <a:ln w="25400" cap="flat">
            <a:solidFill>
              <a:srgbClr val="F8CB66"/>
            </a:solidFill>
            <a:prstDash val="solid"/>
            <a:round/>
            <a:headEnd/>
            <a:tailEnd/>
          </a:ln>
        </p:spPr>
        <p:txBody>
          <a:bodyPr/>
          <a:lstStyle/>
          <a:p>
            <a:endParaRPr lang="de-DE">
              <a:latin typeface="+mn-lt"/>
            </a:endParaRPr>
          </a:p>
        </p:txBody>
      </p:sp>
      <p:sp>
        <p:nvSpPr>
          <p:cNvPr id="41" name="Freeform 30562"/>
          <p:cNvSpPr>
            <a:spLocks/>
          </p:cNvSpPr>
          <p:nvPr/>
        </p:nvSpPr>
        <p:spPr bwMode="auto">
          <a:xfrm>
            <a:off x="3492536" y="1783823"/>
            <a:ext cx="3627438" cy="2901950"/>
          </a:xfrm>
          <a:custGeom>
            <a:avLst/>
            <a:gdLst/>
            <a:ahLst/>
            <a:cxnLst>
              <a:cxn ang="0">
                <a:pos x="2374" y="26"/>
              </a:cxn>
              <a:cxn ang="0">
                <a:pos x="2220" y="63"/>
              </a:cxn>
              <a:cxn ang="0">
                <a:pos x="2076" y="108"/>
              </a:cxn>
              <a:cxn ang="0">
                <a:pos x="1939" y="163"/>
              </a:cxn>
              <a:cxn ang="0">
                <a:pos x="1814" y="224"/>
              </a:cxn>
              <a:cxn ang="0">
                <a:pos x="1694" y="295"/>
              </a:cxn>
              <a:cxn ang="0">
                <a:pos x="1583" y="371"/>
              </a:cxn>
              <a:cxn ang="0">
                <a:pos x="1481" y="451"/>
              </a:cxn>
              <a:cxn ang="0">
                <a:pos x="1382" y="529"/>
              </a:cxn>
              <a:cxn ang="0">
                <a:pos x="1292" y="607"/>
              </a:cxn>
              <a:cxn ang="0">
                <a:pos x="1207" y="685"/>
              </a:cxn>
              <a:cxn ang="0">
                <a:pos x="1127" y="758"/>
              </a:cxn>
              <a:cxn ang="0">
                <a:pos x="1053" y="829"/>
              </a:cxn>
              <a:cxn ang="0">
                <a:pos x="983" y="900"/>
              </a:cxn>
              <a:cxn ang="0">
                <a:pos x="916" y="970"/>
              </a:cxn>
              <a:cxn ang="0">
                <a:pos x="857" y="1037"/>
              </a:cxn>
              <a:cxn ang="0">
                <a:pos x="798" y="1103"/>
              </a:cxn>
              <a:cxn ang="0">
                <a:pos x="746" y="1166"/>
              </a:cxn>
              <a:cxn ang="0">
                <a:pos x="694" y="1225"/>
              </a:cxn>
              <a:cxn ang="0">
                <a:pos x="649" y="1285"/>
              </a:cxn>
              <a:cxn ang="0">
                <a:pos x="605" y="1339"/>
              </a:cxn>
              <a:cxn ang="0">
                <a:pos x="564" y="1388"/>
              </a:cxn>
              <a:cxn ang="0">
                <a:pos x="524" y="1436"/>
              </a:cxn>
              <a:cxn ang="0">
                <a:pos x="489" y="1481"/>
              </a:cxn>
              <a:cxn ang="0">
                <a:pos x="456" y="1521"/>
              </a:cxn>
              <a:cxn ang="0">
                <a:pos x="425" y="1558"/>
              </a:cxn>
              <a:cxn ang="0">
                <a:pos x="394" y="1594"/>
              </a:cxn>
              <a:cxn ang="0">
                <a:pos x="368" y="1627"/>
              </a:cxn>
              <a:cxn ang="0">
                <a:pos x="342" y="1660"/>
              </a:cxn>
              <a:cxn ang="0">
                <a:pos x="316" y="1688"/>
              </a:cxn>
              <a:cxn ang="0">
                <a:pos x="295" y="1717"/>
              </a:cxn>
              <a:cxn ang="0">
                <a:pos x="274" y="1740"/>
              </a:cxn>
              <a:cxn ang="0">
                <a:pos x="253" y="1764"/>
              </a:cxn>
              <a:cxn ang="0">
                <a:pos x="236" y="1788"/>
              </a:cxn>
              <a:cxn ang="0">
                <a:pos x="217" y="1806"/>
              </a:cxn>
              <a:cxn ang="0">
                <a:pos x="201" y="1825"/>
              </a:cxn>
              <a:cxn ang="0">
                <a:pos x="186" y="1844"/>
              </a:cxn>
              <a:cxn ang="0">
                <a:pos x="172" y="1858"/>
              </a:cxn>
              <a:cxn ang="0">
                <a:pos x="158" y="1873"/>
              </a:cxn>
              <a:cxn ang="0">
                <a:pos x="146" y="1887"/>
              </a:cxn>
              <a:cxn ang="0">
                <a:pos x="134" y="1899"/>
              </a:cxn>
              <a:cxn ang="0">
                <a:pos x="123" y="1910"/>
              </a:cxn>
              <a:cxn ang="0">
                <a:pos x="113" y="1920"/>
              </a:cxn>
              <a:cxn ang="0">
                <a:pos x="104" y="1929"/>
              </a:cxn>
              <a:cxn ang="0">
                <a:pos x="94" y="1936"/>
              </a:cxn>
              <a:cxn ang="0">
                <a:pos x="87" y="1943"/>
              </a:cxn>
              <a:cxn ang="0">
                <a:pos x="78" y="1951"/>
              </a:cxn>
              <a:cxn ang="0">
                <a:pos x="71" y="1955"/>
              </a:cxn>
              <a:cxn ang="0">
                <a:pos x="64" y="1960"/>
              </a:cxn>
              <a:cxn ang="0">
                <a:pos x="59" y="1965"/>
              </a:cxn>
              <a:cxn ang="0">
                <a:pos x="52" y="1967"/>
              </a:cxn>
              <a:cxn ang="0">
                <a:pos x="47" y="1972"/>
              </a:cxn>
              <a:cxn ang="0">
                <a:pos x="42" y="1974"/>
              </a:cxn>
              <a:cxn ang="0">
                <a:pos x="38" y="1977"/>
              </a:cxn>
              <a:cxn ang="0">
                <a:pos x="33" y="1979"/>
              </a:cxn>
              <a:cxn ang="0">
                <a:pos x="28" y="1981"/>
              </a:cxn>
              <a:cxn ang="0">
                <a:pos x="23" y="1981"/>
              </a:cxn>
              <a:cxn ang="0">
                <a:pos x="19" y="1984"/>
              </a:cxn>
              <a:cxn ang="0">
                <a:pos x="16" y="1986"/>
              </a:cxn>
              <a:cxn ang="0">
                <a:pos x="12" y="1986"/>
              </a:cxn>
              <a:cxn ang="0">
                <a:pos x="9" y="1988"/>
              </a:cxn>
              <a:cxn ang="0">
                <a:pos x="5" y="1988"/>
              </a:cxn>
              <a:cxn ang="0">
                <a:pos x="0" y="1991"/>
              </a:cxn>
            </a:cxnLst>
            <a:rect l="0" t="0" r="r" b="b"/>
            <a:pathLst>
              <a:path w="2518" h="1991">
                <a:moveTo>
                  <a:pt x="2518" y="0"/>
                </a:moveTo>
                <a:lnTo>
                  <a:pt x="2499" y="2"/>
                </a:lnTo>
                <a:lnTo>
                  <a:pt x="2478" y="4"/>
                </a:lnTo>
                <a:lnTo>
                  <a:pt x="2457" y="9"/>
                </a:lnTo>
                <a:lnTo>
                  <a:pt x="2435" y="12"/>
                </a:lnTo>
                <a:lnTo>
                  <a:pt x="2414" y="16"/>
                </a:lnTo>
                <a:lnTo>
                  <a:pt x="2395" y="21"/>
                </a:lnTo>
                <a:lnTo>
                  <a:pt x="2374" y="26"/>
                </a:lnTo>
                <a:lnTo>
                  <a:pt x="2355" y="28"/>
                </a:lnTo>
                <a:lnTo>
                  <a:pt x="2336" y="33"/>
                </a:lnTo>
                <a:lnTo>
                  <a:pt x="2315" y="38"/>
                </a:lnTo>
                <a:lnTo>
                  <a:pt x="2296" y="42"/>
                </a:lnTo>
                <a:lnTo>
                  <a:pt x="2277" y="47"/>
                </a:lnTo>
                <a:lnTo>
                  <a:pt x="2258" y="54"/>
                </a:lnTo>
                <a:lnTo>
                  <a:pt x="2239" y="59"/>
                </a:lnTo>
                <a:lnTo>
                  <a:pt x="2220" y="63"/>
                </a:lnTo>
                <a:lnTo>
                  <a:pt x="2201" y="68"/>
                </a:lnTo>
                <a:lnTo>
                  <a:pt x="2183" y="73"/>
                </a:lnTo>
                <a:lnTo>
                  <a:pt x="2166" y="80"/>
                </a:lnTo>
                <a:lnTo>
                  <a:pt x="2147" y="85"/>
                </a:lnTo>
                <a:lnTo>
                  <a:pt x="2128" y="92"/>
                </a:lnTo>
                <a:lnTo>
                  <a:pt x="2112" y="97"/>
                </a:lnTo>
                <a:lnTo>
                  <a:pt x="2093" y="104"/>
                </a:lnTo>
                <a:lnTo>
                  <a:pt x="2076" y="108"/>
                </a:lnTo>
                <a:lnTo>
                  <a:pt x="2057" y="115"/>
                </a:lnTo>
                <a:lnTo>
                  <a:pt x="2041" y="120"/>
                </a:lnTo>
                <a:lnTo>
                  <a:pt x="2024" y="127"/>
                </a:lnTo>
                <a:lnTo>
                  <a:pt x="2008" y="134"/>
                </a:lnTo>
                <a:lnTo>
                  <a:pt x="1989" y="141"/>
                </a:lnTo>
                <a:lnTo>
                  <a:pt x="1972" y="149"/>
                </a:lnTo>
                <a:lnTo>
                  <a:pt x="1956" y="156"/>
                </a:lnTo>
                <a:lnTo>
                  <a:pt x="1939" y="163"/>
                </a:lnTo>
                <a:lnTo>
                  <a:pt x="1923" y="170"/>
                </a:lnTo>
                <a:lnTo>
                  <a:pt x="1909" y="177"/>
                </a:lnTo>
                <a:lnTo>
                  <a:pt x="1892" y="184"/>
                </a:lnTo>
                <a:lnTo>
                  <a:pt x="1875" y="191"/>
                </a:lnTo>
                <a:lnTo>
                  <a:pt x="1861" y="200"/>
                </a:lnTo>
                <a:lnTo>
                  <a:pt x="1845" y="208"/>
                </a:lnTo>
                <a:lnTo>
                  <a:pt x="1828" y="215"/>
                </a:lnTo>
                <a:lnTo>
                  <a:pt x="1814" y="224"/>
                </a:lnTo>
                <a:lnTo>
                  <a:pt x="1797" y="231"/>
                </a:lnTo>
                <a:lnTo>
                  <a:pt x="1783" y="241"/>
                </a:lnTo>
                <a:lnTo>
                  <a:pt x="1767" y="250"/>
                </a:lnTo>
                <a:lnTo>
                  <a:pt x="1753" y="257"/>
                </a:lnTo>
                <a:lnTo>
                  <a:pt x="1738" y="267"/>
                </a:lnTo>
                <a:lnTo>
                  <a:pt x="1724" y="276"/>
                </a:lnTo>
                <a:lnTo>
                  <a:pt x="1710" y="285"/>
                </a:lnTo>
                <a:lnTo>
                  <a:pt x="1694" y="295"/>
                </a:lnTo>
                <a:lnTo>
                  <a:pt x="1679" y="304"/>
                </a:lnTo>
                <a:lnTo>
                  <a:pt x="1665" y="314"/>
                </a:lnTo>
                <a:lnTo>
                  <a:pt x="1651" y="321"/>
                </a:lnTo>
                <a:lnTo>
                  <a:pt x="1639" y="330"/>
                </a:lnTo>
                <a:lnTo>
                  <a:pt x="1625" y="340"/>
                </a:lnTo>
                <a:lnTo>
                  <a:pt x="1611" y="352"/>
                </a:lnTo>
                <a:lnTo>
                  <a:pt x="1597" y="361"/>
                </a:lnTo>
                <a:lnTo>
                  <a:pt x="1583" y="371"/>
                </a:lnTo>
                <a:lnTo>
                  <a:pt x="1571" y="380"/>
                </a:lnTo>
                <a:lnTo>
                  <a:pt x="1557" y="389"/>
                </a:lnTo>
                <a:lnTo>
                  <a:pt x="1545" y="399"/>
                </a:lnTo>
                <a:lnTo>
                  <a:pt x="1531" y="411"/>
                </a:lnTo>
                <a:lnTo>
                  <a:pt x="1519" y="420"/>
                </a:lnTo>
                <a:lnTo>
                  <a:pt x="1505" y="430"/>
                </a:lnTo>
                <a:lnTo>
                  <a:pt x="1493" y="439"/>
                </a:lnTo>
                <a:lnTo>
                  <a:pt x="1481" y="451"/>
                </a:lnTo>
                <a:lnTo>
                  <a:pt x="1467" y="460"/>
                </a:lnTo>
                <a:lnTo>
                  <a:pt x="1455" y="470"/>
                </a:lnTo>
                <a:lnTo>
                  <a:pt x="1443" y="479"/>
                </a:lnTo>
                <a:lnTo>
                  <a:pt x="1431" y="489"/>
                </a:lnTo>
                <a:lnTo>
                  <a:pt x="1420" y="500"/>
                </a:lnTo>
                <a:lnTo>
                  <a:pt x="1405" y="510"/>
                </a:lnTo>
                <a:lnTo>
                  <a:pt x="1394" y="519"/>
                </a:lnTo>
                <a:lnTo>
                  <a:pt x="1382" y="529"/>
                </a:lnTo>
                <a:lnTo>
                  <a:pt x="1370" y="538"/>
                </a:lnTo>
                <a:lnTo>
                  <a:pt x="1358" y="548"/>
                </a:lnTo>
                <a:lnTo>
                  <a:pt x="1349" y="559"/>
                </a:lnTo>
                <a:lnTo>
                  <a:pt x="1337" y="569"/>
                </a:lnTo>
                <a:lnTo>
                  <a:pt x="1325" y="578"/>
                </a:lnTo>
                <a:lnTo>
                  <a:pt x="1313" y="588"/>
                </a:lnTo>
                <a:lnTo>
                  <a:pt x="1304" y="597"/>
                </a:lnTo>
                <a:lnTo>
                  <a:pt x="1292" y="607"/>
                </a:lnTo>
                <a:lnTo>
                  <a:pt x="1280" y="616"/>
                </a:lnTo>
                <a:lnTo>
                  <a:pt x="1271" y="626"/>
                </a:lnTo>
                <a:lnTo>
                  <a:pt x="1259" y="637"/>
                </a:lnTo>
                <a:lnTo>
                  <a:pt x="1249" y="647"/>
                </a:lnTo>
                <a:lnTo>
                  <a:pt x="1238" y="656"/>
                </a:lnTo>
                <a:lnTo>
                  <a:pt x="1228" y="666"/>
                </a:lnTo>
                <a:lnTo>
                  <a:pt x="1216" y="675"/>
                </a:lnTo>
                <a:lnTo>
                  <a:pt x="1207" y="685"/>
                </a:lnTo>
                <a:lnTo>
                  <a:pt x="1197" y="694"/>
                </a:lnTo>
                <a:lnTo>
                  <a:pt x="1186" y="701"/>
                </a:lnTo>
                <a:lnTo>
                  <a:pt x="1176" y="711"/>
                </a:lnTo>
                <a:lnTo>
                  <a:pt x="1167" y="720"/>
                </a:lnTo>
                <a:lnTo>
                  <a:pt x="1155" y="730"/>
                </a:lnTo>
                <a:lnTo>
                  <a:pt x="1146" y="739"/>
                </a:lnTo>
                <a:lnTo>
                  <a:pt x="1136" y="748"/>
                </a:lnTo>
                <a:lnTo>
                  <a:pt x="1127" y="758"/>
                </a:lnTo>
                <a:lnTo>
                  <a:pt x="1117" y="767"/>
                </a:lnTo>
                <a:lnTo>
                  <a:pt x="1108" y="774"/>
                </a:lnTo>
                <a:lnTo>
                  <a:pt x="1098" y="784"/>
                </a:lnTo>
                <a:lnTo>
                  <a:pt x="1089" y="793"/>
                </a:lnTo>
                <a:lnTo>
                  <a:pt x="1079" y="803"/>
                </a:lnTo>
                <a:lnTo>
                  <a:pt x="1070" y="812"/>
                </a:lnTo>
                <a:lnTo>
                  <a:pt x="1060" y="822"/>
                </a:lnTo>
                <a:lnTo>
                  <a:pt x="1053" y="829"/>
                </a:lnTo>
                <a:lnTo>
                  <a:pt x="1044" y="838"/>
                </a:lnTo>
                <a:lnTo>
                  <a:pt x="1034" y="848"/>
                </a:lnTo>
                <a:lnTo>
                  <a:pt x="1025" y="857"/>
                </a:lnTo>
                <a:lnTo>
                  <a:pt x="1016" y="866"/>
                </a:lnTo>
                <a:lnTo>
                  <a:pt x="1008" y="874"/>
                </a:lnTo>
                <a:lnTo>
                  <a:pt x="999" y="883"/>
                </a:lnTo>
                <a:lnTo>
                  <a:pt x="992" y="892"/>
                </a:lnTo>
                <a:lnTo>
                  <a:pt x="983" y="900"/>
                </a:lnTo>
                <a:lnTo>
                  <a:pt x="973" y="909"/>
                </a:lnTo>
                <a:lnTo>
                  <a:pt x="966" y="918"/>
                </a:lnTo>
                <a:lnTo>
                  <a:pt x="957" y="928"/>
                </a:lnTo>
                <a:lnTo>
                  <a:pt x="949" y="935"/>
                </a:lnTo>
                <a:lnTo>
                  <a:pt x="940" y="944"/>
                </a:lnTo>
                <a:lnTo>
                  <a:pt x="933" y="954"/>
                </a:lnTo>
                <a:lnTo>
                  <a:pt x="926" y="961"/>
                </a:lnTo>
                <a:lnTo>
                  <a:pt x="916" y="970"/>
                </a:lnTo>
                <a:lnTo>
                  <a:pt x="909" y="977"/>
                </a:lnTo>
                <a:lnTo>
                  <a:pt x="902" y="987"/>
                </a:lnTo>
                <a:lnTo>
                  <a:pt x="895" y="996"/>
                </a:lnTo>
                <a:lnTo>
                  <a:pt x="886" y="1003"/>
                </a:lnTo>
                <a:lnTo>
                  <a:pt x="879" y="1013"/>
                </a:lnTo>
                <a:lnTo>
                  <a:pt x="871" y="1020"/>
                </a:lnTo>
                <a:lnTo>
                  <a:pt x="864" y="1029"/>
                </a:lnTo>
                <a:lnTo>
                  <a:pt x="857" y="1037"/>
                </a:lnTo>
                <a:lnTo>
                  <a:pt x="848" y="1046"/>
                </a:lnTo>
                <a:lnTo>
                  <a:pt x="841" y="1055"/>
                </a:lnTo>
                <a:lnTo>
                  <a:pt x="834" y="1063"/>
                </a:lnTo>
                <a:lnTo>
                  <a:pt x="827" y="1070"/>
                </a:lnTo>
                <a:lnTo>
                  <a:pt x="820" y="1079"/>
                </a:lnTo>
                <a:lnTo>
                  <a:pt x="812" y="1086"/>
                </a:lnTo>
                <a:lnTo>
                  <a:pt x="805" y="1096"/>
                </a:lnTo>
                <a:lnTo>
                  <a:pt x="798" y="1103"/>
                </a:lnTo>
                <a:lnTo>
                  <a:pt x="791" y="1112"/>
                </a:lnTo>
                <a:lnTo>
                  <a:pt x="786" y="1119"/>
                </a:lnTo>
                <a:lnTo>
                  <a:pt x="779" y="1126"/>
                </a:lnTo>
                <a:lnTo>
                  <a:pt x="772" y="1136"/>
                </a:lnTo>
                <a:lnTo>
                  <a:pt x="765" y="1143"/>
                </a:lnTo>
                <a:lnTo>
                  <a:pt x="758" y="1150"/>
                </a:lnTo>
                <a:lnTo>
                  <a:pt x="751" y="1159"/>
                </a:lnTo>
                <a:lnTo>
                  <a:pt x="746" y="1166"/>
                </a:lnTo>
                <a:lnTo>
                  <a:pt x="739" y="1174"/>
                </a:lnTo>
                <a:lnTo>
                  <a:pt x="732" y="1181"/>
                </a:lnTo>
                <a:lnTo>
                  <a:pt x="725" y="1190"/>
                </a:lnTo>
                <a:lnTo>
                  <a:pt x="720" y="1197"/>
                </a:lnTo>
                <a:lnTo>
                  <a:pt x="713" y="1204"/>
                </a:lnTo>
                <a:lnTo>
                  <a:pt x="708" y="1211"/>
                </a:lnTo>
                <a:lnTo>
                  <a:pt x="701" y="1218"/>
                </a:lnTo>
                <a:lnTo>
                  <a:pt x="694" y="1225"/>
                </a:lnTo>
                <a:lnTo>
                  <a:pt x="690" y="1235"/>
                </a:lnTo>
                <a:lnTo>
                  <a:pt x="682" y="1242"/>
                </a:lnTo>
                <a:lnTo>
                  <a:pt x="678" y="1249"/>
                </a:lnTo>
                <a:lnTo>
                  <a:pt x="671" y="1256"/>
                </a:lnTo>
                <a:lnTo>
                  <a:pt x="666" y="1263"/>
                </a:lnTo>
                <a:lnTo>
                  <a:pt x="659" y="1270"/>
                </a:lnTo>
                <a:lnTo>
                  <a:pt x="654" y="1277"/>
                </a:lnTo>
                <a:lnTo>
                  <a:pt x="649" y="1285"/>
                </a:lnTo>
                <a:lnTo>
                  <a:pt x="642" y="1292"/>
                </a:lnTo>
                <a:lnTo>
                  <a:pt x="638" y="1299"/>
                </a:lnTo>
                <a:lnTo>
                  <a:pt x="631" y="1303"/>
                </a:lnTo>
                <a:lnTo>
                  <a:pt x="626" y="1311"/>
                </a:lnTo>
                <a:lnTo>
                  <a:pt x="621" y="1318"/>
                </a:lnTo>
                <a:lnTo>
                  <a:pt x="614" y="1325"/>
                </a:lnTo>
                <a:lnTo>
                  <a:pt x="609" y="1332"/>
                </a:lnTo>
                <a:lnTo>
                  <a:pt x="605" y="1339"/>
                </a:lnTo>
                <a:lnTo>
                  <a:pt x="600" y="1344"/>
                </a:lnTo>
                <a:lnTo>
                  <a:pt x="593" y="1351"/>
                </a:lnTo>
                <a:lnTo>
                  <a:pt x="588" y="1358"/>
                </a:lnTo>
                <a:lnTo>
                  <a:pt x="583" y="1365"/>
                </a:lnTo>
                <a:lnTo>
                  <a:pt x="579" y="1370"/>
                </a:lnTo>
                <a:lnTo>
                  <a:pt x="574" y="1377"/>
                </a:lnTo>
                <a:lnTo>
                  <a:pt x="569" y="1381"/>
                </a:lnTo>
                <a:lnTo>
                  <a:pt x="564" y="1388"/>
                </a:lnTo>
                <a:lnTo>
                  <a:pt x="560" y="1393"/>
                </a:lnTo>
                <a:lnTo>
                  <a:pt x="555" y="1400"/>
                </a:lnTo>
                <a:lnTo>
                  <a:pt x="548" y="1407"/>
                </a:lnTo>
                <a:lnTo>
                  <a:pt x="543" y="1412"/>
                </a:lnTo>
                <a:lnTo>
                  <a:pt x="538" y="1419"/>
                </a:lnTo>
                <a:lnTo>
                  <a:pt x="534" y="1424"/>
                </a:lnTo>
                <a:lnTo>
                  <a:pt x="529" y="1431"/>
                </a:lnTo>
                <a:lnTo>
                  <a:pt x="524" y="1436"/>
                </a:lnTo>
                <a:lnTo>
                  <a:pt x="519" y="1440"/>
                </a:lnTo>
                <a:lnTo>
                  <a:pt x="515" y="1447"/>
                </a:lnTo>
                <a:lnTo>
                  <a:pt x="512" y="1452"/>
                </a:lnTo>
                <a:lnTo>
                  <a:pt x="508" y="1457"/>
                </a:lnTo>
                <a:lnTo>
                  <a:pt x="503" y="1464"/>
                </a:lnTo>
                <a:lnTo>
                  <a:pt x="498" y="1469"/>
                </a:lnTo>
                <a:lnTo>
                  <a:pt x="494" y="1473"/>
                </a:lnTo>
                <a:lnTo>
                  <a:pt x="489" y="1481"/>
                </a:lnTo>
                <a:lnTo>
                  <a:pt x="484" y="1485"/>
                </a:lnTo>
                <a:lnTo>
                  <a:pt x="479" y="1490"/>
                </a:lnTo>
                <a:lnTo>
                  <a:pt x="477" y="1495"/>
                </a:lnTo>
                <a:lnTo>
                  <a:pt x="472" y="1499"/>
                </a:lnTo>
                <a:lnTo>
                  <a:pt x="468" y="1507"/>
                </a:lnTo>
                <a:lnTo>
                  <a:pt x="463" y="1511"/>
                </a:lnTo>
                <a:lnTo>
                  <a:pt x="460" y="1516"/>
                </a:lnTo>
                <a:lnTo>
                  <a:pt x="456" y="1521"/>
                </a:lnTo>
                <a:lnTo>
                  <a:pt x="451" y="1525"/>
                </a:lnTo>
                <a:lnTo>
                  <a:pt x="449" y="1530"/>
                </a:lnTo>
                <a:lnTo>
                  <a:pt x="444" y="1535"/>
                </a:lnTo>
                <a:lnTo>
                  <a:pt x="439" y="1540"/>
                </a:lnTo>
                <a:lnTo>
                  <a:pt x="434" y="1544"/>
                </a:lnTo>
                <a:lnTo>
                  <a:pt x="432" y="1549"/>
                </a:lnTo>
                <a:lnTo>
                  <a:pt x="427" y="1554"/>
                </a:lnTo>
                <a:lnTo>
                  <a:pt x="425" y="1558"/>
                </a:lnTo>
                <a:lnTo>
                  <a:pt x="420" y="1563"/>
                </a:lnTo>
                <a:lnTo>
                  <a:pt x="416" y="1568"/>
                </a:lnTo>
                <a:lnTo>
                  <a:pt x="413" y="1573"/>
                </a:lnTo>
                <a:lnTo>
                  <a:pt x="408" y="1577"/>
                </a:lnTo>
                <a:lnTo>
                  <a:pt x="406" y="1582"/>
                </a:lnTo>
                <a:lnTo>
                  <a:pt x="401" y="1587"/>
                </a:lnTo>
                <a:lnTo>
                  <a:pt x="399" y="1589"/>
                </a:lnTo>
                <a:lnTo>
                  <a:pt x="394" y="1594"/>
                </a:lnTo>
                <a:lnTo>
                  <a:pt x="392" y="1599"/>
                </a:lnTo>
                <a:lnTo>
                  <a:pt x="387" y="1603"/>
                </a:lnTo>
                <a:lnTo>
                  <a:pt x="385" y="1606"/>
                </a:lnTo>
                <a:lnTo>
                  <a:pt x="380" y="1610"/>
                </a:lnTo>
                <a:lnTo>
                  <a:pt x="378" y="1615"/>
                </a:lnTo>
                <a:lnTo>
                  <a:pt x="373" y="1620"/>
                </a:lnTo>
                <a:lnTo>
                  <a:pt x="371" y="1625"/>
                </a:lnTo>
                <a:lnTo>
                  <a:pt x="368" y="1627"/>
                </a:lnTo>
                <a:lnTo>
                  <a:pt x="364" y="1632"/>
                </a:lnTo>
                <a:lnTo>
                  <a:pt x="361" y="1636"/>
                </a:lnTo>
                <a:lnTo>
                  <a:pt x="356" y="1639"/>
                </a:lnTo>
                <a:lnTo>
                  <a:pt x="354" y="1644"/>
                </a:lnTo>
                <a:lnTo>
                  <a:pt x="352" y="1648"/>
                </a:lnTo>
                <a:lnTo>
                  <a:pt x="347" y="1651"/>
                </a:lnTo>
                <a:lnTo>
                  <a:pt x="345" y="1655"/>
                </a:lnTo>
                <a:lnTo>
                  <a:pt x="342" y="1660"/>
                </a:lnTo>
                <a:lnTo>
                  <a:pt x="338" y="1662"/>
                </a:lnTo>
                <a:lnTo>
                  <a:pt x="335" y="1667"/>
                </a:lnTo>
                <a:lnTo>
                  <a:pt x="333" y="1670"/>
                </a:lnTo>
                <a:lnTo>
                  <a:pt x="328" y="1674"/>
                </a:lnTo>
                <a:lnTo>
                  <a:pt x="326" y="1677"/>
                </a:lnTo>
                <a:lnTo>
                  <a:pt x="323" y="1681"/>
                </a:lnTo>
                <a:lnTo>
                  <a:pt x="321" y="1684"/>
                </a:lnTo>
                <a:lnTo>
                  <a:pt x="316" y="1688"/>
                </a:lnTo>
                <a:lnTo>
                  <a:pt x="314" y="1691"/>
                </a:lnTo>
                <a:lnTo>
                  <a:pt x="312" y="1695"/>
                </a:lnTo>
                <a:lnTo>
                  <a:pt x="309" y="1698"/>
                </a:lnTo>
                <a:lnTo>
                  <a:pt x="305" y="1703"/>
                </a:lnTo>
                <a:lnTo>
                  <a:pt x="302" y="1705"/>
                </a:lnTo>
                <a:lnTo>
                  <a:pt x="300" y="1710"/>
                </a:lnTo>
                <a:lnTo>
                  <a:pt x="297" y="1712"/>
                </a:lnTo>
                <a:lnTo>
                  <a:pt x="295" y="1717"/>
                </a:lnTo>
                <a:lnTo>
                  <a:pt x="293" y="1719"/>
                </a:lnTo>
                <a:lnTo>
                  <a:pt x="288" y="1721"/>
                </a:lnTo>
                <a:lnTo>
                  <a:pt x="286" y="1726"/>
                </a:lnTo>
                <a:lnTo>
                  <a:pt x="283" y="1729"/>
                </a:lnTo>
                <a:lnTo>
                  <a:pt x="281" y="1731"/>
                </a:lnTo>
                <a:lnTo>
                  <a:pt x="279" y="1736"/>
                </a:lnTo>
                <a:lnTo>
                  <a:pt x="276" y="1738"/>
                </a:lnTo>
                <a:lnTo>
                  <a:pt x="274" y="1740"/>
                </a:lnTo>
                <a:lnTo>
                  <a:pt x="271" y="1745"/>
                </a:lnTo>
                <a:lnTo>
                  <a:pt x="269" y="1747"/>
                </a:lnTo>
                <a:lnTo>
                  <a:pt x="267" y="1750"/>
                </a:lnTo>
                <a:lnTo>
                  <a:pt x="264" y="1752"/>
                </a:lnTo>
                <a:lnTo>
                  <a:pt x="262" y="1757"/>
                </a:lnTo>
                <a:lnTo>
                  <a:pt x="257" y="1759"/>
                </a:lnTo>
                <a:lnTo>
                  <a:pt x="255" y="1762"/>
                </a:lnTo>
                <a:lnTo>
                  <a:pt x="253" y="1764"/>
                </a:lnTo>
                <a:lnTo>
                  <a:pt x="250" y="1769"/>
                </a:lnTo>
                <a:lnTo>
                  <a:pt x="248" y="1771"/>
                </a:lnTo>
                <a:lnTo>
                  <a:pt x="245" y="1773"/>
                </a:lnTo>
                <a:lnTo>
                  <a:pt x="243" y="1776"/>
                </a:lnTo>
                <a:lnTo>
                  <a:pt x="241" y="1778"/>
                </a:lnTo>
                <a:lnTo>
                  <a:pt x="238" y="1781"/>
                </a:lnTo>
                <a:lnTo>
                  <a:pt x="238" y="1785"/>
                </a:lnTo>
                <a:lnTo>
                  <a:pt x="236" y="1788"/>
                </a:lnTo>
                <a:lnTo>
                  <a:pt x="234" y="1790"/>
                </a:lnTo>
                <a:lnTo>
                  <a:pt x="231" y="1792"/>
                </a:lnTo>
                <a:lnTo>
                  <a:pt x="229" y="1795"/>
                </a:lnTo>
                <a:lnTo>
                  <a:pt x="227" y="1797"/>
                </a:lnTo>
                <a:lnTo>
                  <a:pt x="224" y="1799"/>
                </a:lnTo>
                <a:lnTo>
                  <a:pt x="222" y="1802"/>
                </a:lnTo>
                <a:lnTo>
                  <a:pt x="219" y="1804"/>
                </a:lnTo>
                <a:lnTo>
                  <a:pt x="217" y="1806"/>
                </a:lnTo>
                <a:lnTo>
                  <a:pt x="215" y="1809"/>
                </a:lnTo>
                <a:lnTo>
                  <a:pt x="212" y="1811"/>
                </a:lnTo>
                <a:lnTo>
                  <a:pt x="212" y="1814"/>
                </a:lnTo>
                <a:lnTo>
                  <a:pt x="210" y="1816"/>
                </a:lnTo>
                <a:lnTo>
                  <a:pt x="208" y="1818"/>
                </a:lnTo>
                <a:lnTo>
                  <a:pt x="205" y="1821"/>
                </a:lnTo>
                <a:lnTo>
                  <a:pt x="203" y="1823"/>
                </a:lnTo>
                <a:lnTo>
                  <a:pt x="201" y="1825"/>
                </a:lnTo>
                <a:lnTo>
                  <a:pt x="198" y="1828"/>
                </a:lnTo>
                <a:lnTo>
                  <a:pt x="198" y="1830"/>
                </a:lnTo>
                <a:lnTo>
                  <a:pt x="196" y="1832"/>
                </a:lnTo>
                <a:lnTo>
                  <a:pt x="193" y="1835"/>
                </a:lnTo>
                <a:lnTo>
                  <a:pt x="191" y="1837"/>
                </a:lnTo>
                <a:lnTo>
                  <a:pt x="189" y="1840"/>
                </a:lnTo>
                <a:lnTo>
                  <a:pt x="189" y="1842"/>
                </a:lnTo>
                <a:lnTo>
                  <a:pt x="186" y="1844"/>
                </a:lnTo>
                <a:lnTo>
                  <a:pt x="184" y="1844"/>
                </a:lnTo>
                <a:lnTo>
                  <a:pt x="182" y="1847"/>
                </a:lnTo>
                <a:lnTo>
                  <a:pt x="182" y="1849"/>
                </a:lnTo>
                <a:lnTo>
                  <a:pt x="179" y="1851"/>
                </a:lnTo>
                <a:lnTo>
                  <a:pt x="177" y="1854"/>
                </a:lnTo>
                <a:lnTo>
                  <a:pt x="175" y="1856"/>
                </a:lnTo>
                <a:lnTo>
                  <a:pt x="175" y="1856"/>
                </a:lnTo>
                <a:lnTo>
                  <a:pt x="172" y="1858"/>
                </a:lnTo>
                <a:lnTo>
                  <a:pt x="170" y="1861"/>
                </a:lnTo>
                <a:lnTo>
                  <a:pt x="168" y="1863"/>
                </a:lnTo>
                <a:lnTo>
                  <a:pt x="168" y="1866"/>
                </a:lnTo>
                <a:lnTo>
                  <a:pt x="165" y="1866"/>
                </a:lnTo>
                <a:lnTo>
                  <a:pt x="163" y="1868"/>
                </a:lnTo>
                <a:lnTo>
                  <a:pt x="163" y="1870"/>
                </a:lnTo>
                <a:lnTo>
                  <a:pt x="160" y="1873"/>
                </a:lnTo>
                <a:lnTo>
                  <a:pt x="158" y="1873"/>
                </a:lnTo>
                <a:lnTo>
                  <a:pt x="158" y="1875"/>
                </a:lnTo>
                <a:lnTo>
                  <a:pt x="156" y="1877"/>
                </a:lnTo>
                <a:lnTo>
                  <a:pt x="153" y="1880"/>
                </a:lnTo>
                <a:lnTo>
                  <a:pt x="153" y="1880"/>
                </a:lnTo>
                <a:lnTo>
                  <a:pt x="151" y="1882"/>
                </a:lnTo>
                <a:lnTo>
                  <a:pt x="149" y="1884"/>
                </a:lnTo>
                <a:lnTo>
                  <a:pt x="149" y="1884"/>
                </a:lnTo>
                <a:lnTo>
                  <a:pt x="146" y="1887"/>
                </a:lnTo>
                <a:lnTo>
                  <a:pt x="144" y="1889"/>
                </a:lnTo>
                <a:lnTo>
                  <a:pt x="144" y="1889"/>
                </a:lnTo>
                <a:lnTo>
                  <a:pt x="142" y="1892"/>
                </a:lnTo>
                <a:lnTo>
                  <a:pt x="142" y="1894"/>
                </a:lnTo>
                <a:lnTo>
                  <a:pt x="139" y="1894"/>
                </a:lnTo>
                <a:lnTo>
                  <a:pt x="137" y="1896"/>
                </a:lnTo>
                <a:lnTo>
                  <a:pt x="137" y="1899"/>
                </a:lnTo>
                <a:lnTo>
                  <a:pt x="134" y="1899"/>
                </a:lnTo>
                <a:lnTo>
                  <a:pt x="134" y="1901"/>
                </a:lnTo>
                <a:lnTo>
                  <a:pt x="132" y="1901"/>
                </a:lnTo>
                <a:lnTo>
                  <a:pt x="130" y="1903"/>
                </a:lnTo>
                <a:lnTo>
                  <a:pt x="130" y="1906"/>
                </a:lnTo>
                <a:lnTo>
                  <a:pt x="127" y="1906"/>
                </a:lnTo>
                <a:lnTo>
                  <a:pt x="127" y="1908"/>
                </a:lnTo>
                <a:lnTo>
                  <a:pt x="125" y="1908"/>
                </a:lnTo>
                <a:lnTo>
                  <a:pt x="123" y="1910"/>
                </a:lnTo>
                <a:lnTo>
                  <a:pt x="123" y="1910"/>
                </a:lnTo>
                <a:lnTo>
                  <a:pt x="120" y="1913"/>
                </a:lnTo>
                <a:lnTo>
                  <a:pt x="120" y="1913"/>
                </a:lnTo>
                <a:lnTo>
                  <a:pt x="118" y="1915"/>
                </a:lnTo>
                <a:lnTo>
                  <a:pt x="118" y="1917"/>
                </a:lnTo>
                <a:lnTo>
                  <a:pt x="116" y="1917"/>
                </a:lnTo>
                <a:lnTo>
                  <a:pt x="116" y="1920"/>
                </a:lnTo>
                <a:lnTo>
                  <a:pt x="113" y="1920"/>
                </a:lnTo>
                <a:lnTo>
                  <a:pt x="113" y="1920"/>
                </a:lnTo>
                <a:lnTo>
                  <a:pt x="111" y="1922"/>
                </a:lnTo>
                <a:lnTo>
                  <a:pt x="111" y="1922"/>
                </a:lnTo>
                <a:lnTo>
                  <a:pt x="108" y="1925"/>
                </a:lnTo>
                <a:lnTo>
                  <a:pt x="108" y="1925"/>
                </a:lnTo>
                <a:lnTo>
                  <a:pt x="106" y="1927"/>
                </a:lnTo>
                <a:lnTo>
                  <a:pt x="106" y="1927"/>
                </a:lnTo>
                <a:lnTo>
                  <a:pt x="104" y="1929"/>
                </a:lnTo>
                <a:lnTo>
                  <a:pt x="104" y="1929"/>
                </a:lnTo>
                <a:lnTo>
                  <a:pt x="101" y="1932"/>
                </a:lnTo>
                <a:lnTo>
                  <a:pt x="101" y="1932"/>
                </a:lnTo>
                <a:lnTo>
                  <a:pt x="99" y="1932"/>
                </a:lnTo>
                <a:lnTo>
                  <a:pt x="99" y="1934"/>
                </a:lnTo>
                <a:lnTo>
                  <a:pt x="97" y="1934"/>
                </a:lnTo>
                <a:lnTo>
                  <a:pt x="97" y="1936"/>
                </a:lnTo>
                <a:lnTo>
                  <a:pt x="94" y="1936"/>
                </a:lnTo>
                <a:lnTo>
                  <a:pt x="94" y="1936"/>
                </a:lnTo>
                <a:lnTo>
                  <a:pt x="92" y="1939"/>
                </a:lnTo>
                <a:lnTo>
                  <a:pt x="92" y="1939"/>
                </a:lnTo>
                <a:lnTo>
                  <a:pt x="90" y="1941"/>
                </a:lnTo>
                <a:lnTo>
                  <a:pt x="90" y="1941"/>
                </a:lnTo>
                <a:lnTo>
                  <a:pt x="90" y="1941"/>
                </a:lnTo>
                <a:lnTo>
                  <a:pt x="87" y="1943"/>
                </a:lnTo>
                <a:lnTo>
                  <a:pt x="87" y="1943"/>
                </a:lnTo>
                <a:lnTo>
                  <a:pt x="85" y="1943"/>
                </a:lnTo>
                <a:lnTo>
                  <a:pt x="85" y="1946"/>
                </a:lnTo>
                <a:lnTo>
                  <a:pt x="82" y="1946"/>
                </a:lnTo>
                <a:lnTo>
                  <a:pt x="82" y="1946"/>
                </a:lnTo>
                <a:lnTo>
                  <a:pt x="82" y="1948"/>
                </a:lnTo>
                <a:lnTo>
                  <a:pt x="80" y="1948"/>
                </a:lnTo>
                <a:lnTo>
                  <a:pt x="80" y="1948"/>
                </a:lnTo>
                <a:lnTo>
                  <a:pt x="78" y="1951"/>
                </a:lnTo>
                <a:lnTo>
                  <a:pt x="78" y="1951"/>
                </a:lnTo>
                <a:lnTo>
                  <a:pt x="78" y="1951"/>
                </a:lnTo>
                <a:lnTo>
                  <a:pt x="75" y="1953"/>
                </a:lnTo>
                <a:lnTo>
                  <a:pt x="75" y="1953"/>
                </a:lnTo>
                <a:lnTo>
                  <a:pt x="73" y="1953"/>
                </a:lnTo>
                <a:lnTo>
                  <a:pt x="73" y="1953"/>
                </a:lnTo>
                <a:lnTo>
                  <a:pt x="73" y="1955"/>
                </a:lnTo>
                <a:lnTo>
                  <a:pt x="71" y="1955"/>
                </a:lnTo>
                <a:lnTo>
                  <a:pt x="71" y="1955"/>
                </a:lnTo>
                <a:lnTo>
                  <a:pt x="71" y="1955"/>
                </a:lnTo>
                <a:lnTo>
                  <a:pt x="68" y="1958"/>
                </a:lnTo>
                <a:lnTo>
                  <a:pt x="68" y="1958"/>
                </a:lnTo>
                <a:lnTo>
                  <a:pt x="66" y="1958"/>
                </a:lnTo>
                <a:lnTo>
                  <a:pt x="66" y="1958"/>
                </a:lnTo>
                <a:lnTo>
                  <a:pt x="66" y="1960"/>
                </a:lnTo>
                <a:lnTo>
                  <a:pt x="64" y="1960"/>
                </a:lnTo>
                <a:lnTo>
                  <a:pt x="64" y="1960"/>
                </a:lnTo>
                <a:lnTo>
                  <a:pt x="64" y="1960"/>
                </a:lnTo>
                <a:lnTo>
                  <a:pt x="61" y="1962"/>
                </a:lnTo>
                <a:lnTo>
                  <a:pt x="61" y="1962"/>
                </a:lnTo>
                <a:lnTo>
                  <a:pt x="61" y="1962"/>
                </a:lnTo>
                <a:lnTo>
                  <a:pt x="59" y="1962"/>
                </a:lnTo>
                <a:lnTo>
                  <a:pt x="59" y="1962"/>
                </a:lnTo>
                <a:lnTo>
                  <a:pt x="59" y="1965"/>
                </a:lnTo>
                <a:lnTo>
                  <a:pt x="56" y="1965"/>
                </a:lnTo>
                <a:lnTo>
                  <a:pt x="56" y="1965"/>
                </a:lnTo>
                <a:lnTo>
                  <a:pt x="56" y="1965"/>
                </a:lnTo>
                <a:lnTo>
                  <a:pt x="54" y="1967"/>
                </a:lnTo>
                <a:lnTo>
                  <a:pt x="54" y="1967"/>
                </a:lnTo>
                <a:lnTo>
                  <a:pt x="54" y="1967"/>
                </a:lnTo>
                <a:lnTo>
                  <a:pt x="52" y="1967"/>
                </a:lnTo>
                <a:lnTo>
                  <a:pt x="52" y="1967"/>
                </a:lnTo>
                <a:lnTo>
                  <a:pt x="52" y="1967"/>
                </a:lnTo>
                <a:lnTo>
                  <a:pt x="52" y="1969"/>
                </a:lnTo>
                <a:lnTo>
                  <a:pt x="49" y="1969"/>
                </a:lnTo>
                <a:lnTo>
                  <a:pt x="49" y="1969"/>
                </a:lnTo>
                <a:lnTo>
                  <a:pt x="49" y="1969"/>
                </a:lnTo>
                <a:lnTo>
                  <a:pt x="47" y="1969"/>
                </a:lnTo>
                <a:lnTo>
                  <a:pt x="47" y="1969"/>
                </a:lnTo>
                <a:lnTo>
                  <a:pt x="47" y="1972"/>
                </a:lnTo>
                <a:lnTo>
                  <a:pt x="47" y="1972"/>
                </a:lnTo>
                <a:lnTo>
                  <a:pt x="45" y="1972"/>
                </a:lnTo>
                <a:lnTo>
                  <a:pt x="45" y="1972"/>
                </a:lnTo>
                <a:lnTo>
                  <a:pt x="45" y="1972"/>
                </a:lnTo>
                <a:lnTo>
                  <a:pt x="42" y="1972"/>
                </a:lnTo>
                <a:lnTo>
                  <a:pt x="42" y="1974"/>
                </a:lnTo>
                <a:lnTo>
                  <a:pt x="42" y="1974"/>
                </a:lnTo>
                <a:lnTo>
                  <a:pt x="42" y="1974"/>
                </a:lnTo>
                <a:lnTo>
                  <a:pt x="40" y="1974"/>
                </a:lnTo>
                <a:lnTo>
                  <a:pt x="40" y="1974"/>
                </a:lnTo>
                <a:lnTo>
                  <a:pt x="40" y="1974"/>
                </a:lnTo>
                <a:lnTo>
                  <a:pt x="40" y="1974"/>
                </a:lnTo>
                <a:lnTo>
                  <a:pt x="38" y="1974"/>
                </a:lnTo>
                <a:lnTo>
                  <a:pt x="38" y="1977"/>
                </a:lnTo>
                <a:lnTo>
                  <a:pt x="38" y="1977"/>
                </a:lnTo>
                <a:lnTo>
                  <a:pt x="38" y="1977"/>
                </a:lnTo>
                <a:lnTo>
                  <a:pt x="35" y="1977"/>
                </a:lnTo>
                <a:lnTo>
                  <a:pt x="35" y="1977"/>
                </a:lnTo>
                <a:lnTo>
                  <a:pt x="35" y="1977"/>
                </a:lnTo>
                <a:lnTo>
                  <a:pt x="35" y="1977"/>
                </a:lnTo>
                <a:lnTo>
                  <a:pt x="33" y="1977"/>
                </a:lnTo>
                <a:lnTo>
                  <a:pt x="33" y="1979"/>
                </a:lnTo>
                <a:lnTo>
                  <a:pt x="33" y="1979"/>
                </a:lnTo>
                <a:lnTo>
                  <a:pt x="33" y="1979"/>
                </a:lnTo>
                <a:lnTo>
                  <a:pt x="30" y="1979"/>
                </a:lnTo>
                <a:lnTo>
                  <a:pt x="30" y="1979"/>
                </a:lnTo>
                <a:lnTo>
                  <a:pt x="30" y="1979"/>
                </a:lnTo>
                <a:lnTo>
                  <a:pt x="30" y="1979"/>
                </a:lnTo>
                <a:lnTo>
                  <a:pt x="28" y="1979"/>
                </a:lnTo>
                <a:lnTo>
                  <a:pt x="28" y="1979"/>
                </a:lnTo>
                <a:lnTo>
                  <a:pt x="28" y="1979"/>
                </a:lnTo>
                <a:lnTo>
                  <a:pt x="28" y="1981"/>
                </a:lnTo>
                <a:lnTo>
                  <a:pt x="28" y="1981"/>
                </a:lnTo>
                <a:lnTo>
                  <a:pt x="26" y="1981"/>
                </a:lnTo>
                <a:lnTo>
                  <a:pt x="26" y="1981"/>
                </a:lnTo>
                <a:lnTo>
                  <a:pt x="26" y="1981"/>
                </a:lnTo>
                <a:lnTo>
                  <a:pt x="26" y="1981"/>
                </a:lnTo>
                <a:lnTo>
                  <a:pt x="23" y="1981"/>
                </a:lnTo>
                <a:lnTo>
                  <a:pt x="23" y="1981"/>
                </a:lnTo>
                <a:lnTo>
                  <a:pt x="23" y="1981"/>
                </a:lnTo>
                <a:lnTo>
                  <a:pt x="23" y="1981"/>
                </a:lnTo>
                <a:lnTo>
                  <a:pt x="23" y="1984"/>
                </a:lnTo>
                <a:lnTo>
                  <a:pt x="21" y="1984"/>
                </a:lnTo>
                <a:lnTo>
                  <a:pt x="21" y="1984"/>
                </a:lnTo>
                <a:lnTo>
                  <a:pt x="21" y="1984"/>
                </a:lnTo>
                <a:lnTo>
                  <a:pt x="21" y="1984"/>
                </a:lnTo>
                <a:lnTo>
                  <a:pt x="21" y="1984"/>
                </a:lnTo>
                <a:lnTo>
                  <a:pt x="19" y="1984"/>
                </a:lnTo>
                <a:lnTo>
                  <a:pt x="19" y="1984"/>
                </a:lnTo>
                <a:lnTo>
                  <a:pt x="19" y="1984"/>
                </a:lnTo>
                <a:lnTo>
                  <a:pt x="19" y="1984"/>
                </a:lnTo>
                <a:lnTo>
                  <a:pt x="19" y="1984"/>
                </a:lnTo>
                <a:lnTo>
                  <a:pt x="16" y="1986"/>
                </a:lnTo>
                <a:lnTo>
                  <a:pt x="16" y="1986"/>
                </a:lnTo>
                <a:lnTo>
                  <a:pt x="16" y="1986"/>
                </a:lnTo>
                <a:lnTo>
                  <a:pt x="16" y="1986"/>
                </a:lnTo>
                <a:lnTo>
                  <a:pt x="16" y="1986"/>
                </a:lnTo>
                <a:lnTo>
                  <a:pt x="14" y="1986"/>
                </a:lnTo>
                <a:lnTo>
                  <a:pt x="14" y="1986"/>
                </a:lnTo>
                <a:lnTo>
                  <a:pt x="14" y="1986"/>
                </a:lnTo>
                <a:lnTo>
                  <a:pt x="14" y="1986"/>
                </a:lnTo>
                <a:lnTo>
                  <a:pt x="14" y="1986"/>
                </a:lnTo>
                <a:lnTo>
                  <a:pt x="12" y="1986"/>
                </a:lnTo>
                <a:lnTo>
                  <a:pt x="12" y="1986"/>
                </a:lnTo>
                <a:lnTo>
                  <a:pt x="12" y="1986"/>
                </a:lnTo>
                <a:lnTo>
                  <a:pt x="12" y="1986"/>
                </a:lnTo>
                <a:lnTo>
                  <a:pt x="12" y="1988"/>
                </a:lnTo>
                <a:lnTo>
                  <a:pt x="9" y="1988"/>
                </a:lnTo>
                <a:lnTo>
                  <a:pt x="9" y="1988"/>
                </a:lnTo>
                <a:lnTo>
                  <a:pt x="9" y="1988"/>
                </a:lnTo>
                <a:lnTo>
                  <a:pt x="9" y="1988"/>
                </a:lnTo>
                <a:lnTo>
                  <a:pt x="9" y="1988"/>
                </a:lnTo>
                <a:lnTo>
                  <a:pt x="7" y="1988"/>
                </a:lnTo>
                <a:lnTo>
                  <a:pt x="7" y="1988"/>
                </a:lnTo>
                <a:lnTo>
                  <a:pt x="7" y="1988"/>
                </a:lnTo>
                <a:lnTo>
                  <a:pt x="7" y="1988"/>
                </a:lnTo>
                <a:lnTo>
                  <a:pt x="7" y="1988"/>
                </a:lnTo>
                <a:lnTo>
                  <a:pt x="5" y="1988"/>
                </a:lnTo>
                <a:lnTo>
                  <a:pt x="5" y="1988"/>
                </a:lnTo>
                <a:lnTo>
                  <a:pt x="5" y="1988"/>
                </a:lnTo>
                <a:lnTo>
                  <a:pt x="5" y="1988"/>
                </a:lnTo>
                <a:lnTo>
                  <a:pt x="5" y="1988"/>
                </a:lnTo>
                <a:lnTo>
                  <a:pt x="2" y="1988"/>
                </a:lnTo>
                <a:lnTo>
                  <a:pt x="2" y="1988"/>
                </a:lnTo>
                <a:lnTo>
                  <a:pt x="2" y="1988"/>
                </a:lnTo>
                <a:lnTo>
                  <a:pt x="2" y="1991"/>
                </a:lnTo>
                <a:lnTo>
                  <a:pt x="2" y="1991"/>
                </a:lnTo>
                <a:lnTo>
                  <a:pt x="0" y="1991"/>
                </a:lnTo>
                <a:lnTo>
                  <a:pt x="0" y="1991"/>
                </a:lnTo>
                <a:lnTo>
                  <a:pt x="0" y="1991"/>
                </a:lnTo>
              </a:path>
            </a:pathLst>
          </a:custGeom>
          <a:noFill/>
          <a:ln w="25400" cap="flat">
            <a:solidFill>
              <a:schemeClr val="bg2"/>
            </a:solidFill>
            <a:prstDash val="solid"/>
            <a:round/>
            <a:headEnd/>
            <a:tailEnd/>
          </a:ln>
        </p:spPr>
        <p:txBody>
          <a:bodyPr/>
          <a:lstStyle/>
          <a:p>
            <a:endParaRPr lang="de-DE">
              <a:latin typeface="+mn-lt"/>
            </a:endParaRPr>
          </a:p>
        </p:txBody>
      </p:sp>
      <p:sp>
        <p:nvSpPr>
          <p:cNvPr id="43" name="Freeform 30564"/>
          <p:cNvSpPr>
            <a:spLocks/>
          </p:cNvSpPr>
          <p:nvPr/>
        </p:nvSpPr>
        <p:spPr bwMode="auto">
          <a:xfrm>
            <a:off x="3492536" y="1783823"/>
            <a:ext cx="3627438" cy="2901950"/>
          </a:xfrm>
          <a:custGeom>
            <a:avLst/>
            <a:gdLst/>
            <a:ahLst/>
            <a:cxnLst>
              <a:cxn ang="0">
                <a:pos x="38" y="1981"/>
              </a:cxn>
              <a:cxn ang="0">
                <a:pos x="78" y="1969"/>
              </a:cxn>
              <a:cxn ang="0">
                <a:pos x="116" y="1958"/>
              </a:cxn>
              <a:cxn ang="0">
                <a:pos x="156" y="1943"/>
              </a:cxn>
              <a:cxn ang="0">
                <a:pos x="196" y="1927"/>
              </a:cxn>
              <a:cxn ang="0">
                <a:pos x="236" y="1910"/>
              </a:cxn>
              <a:cxn ang="0">
                <a:pos x="276" y="1892"/>
              </a:cxn>
              <a:cxn ang="0">
                <a:pos x="316" y="1873"/>
              </a:cxn>
              <a:cxn ang="0">
                <a:pos x="356" y="1851"/>
              </a:cxn>
              <a:cxn ang="0">
                <a:pos x="397" y="1830"/>
              </a:cxn>
              <a:cxn ang="0">
                <a:pos x="437" y="1809"/>
              </a:cxn>
              <a:cxn ang="0">
                <a:pos x="475" y="1788"/>
              </a:cxn>
              <a:cxn ang="0">
                <a:pos x="515" y="1764"/>
              </a:cxn>
              <a:cxn ang="0">
                <a:pos x="555" y="1740"/>
              </a:cxn>
              <a:cxn ang="0">
                <a:pos x="595" y="1714"/>
              </a:cxn>
              <a:cxn ang="0">
                <a:pos x="635" y="1691"/>
              </a:cxn>
              <a:cxn ang="0">
                <a:pos x="675" y="1665"/>
              </a:cxn>
              <a:cxn ang="0">
                <a:pos x="716" y="1639"/>
              </a:cxn>
              <a:cxn ang="0">
                <a:pos x="756" y="1610"/>
              </a:cxn>
              <a:cxn ang="0">
                <a:pos x="794" y="1584"/>
              </a:cxn>
              <a:cxn ang="0">
                <a:pos x="834" y="1556"/>
              </a:cxn>
              <a:cxn ang="0">
                <a:pos x="874" y="1528"/>
              </a:cxn>
              <a:cxn ang="0">
                <a:pos x="914" y="1497"/>
              </a:cxn>
              <a:cxn ang="0">
                <a:pos x="954" y="1469"/>
              </a:cxn>
              <a:cxn ang="0">
                <a:pos x="994" y="1438"/>
              </a:cxn>
              <a:cxn ang="0">
                <a:pos x="1032" y="1410"/>
              </a:cxn>
              <a:cxn ang="0">
                <a:pos x="1072" y="1379"/>
              </a:cxn>
              <a:cxn ang="0">
                <a:pos x="1110" y="1346"/>
              </a:cxn>
              <a:cxn ang="0">
                <a:pos x="1150" y="1315"/>
              </a:cxn>
              <a:cxn ang="0">
                <a:pos x="1190" y="1282"/>
              </a:cxn>
              <a:cxn ang="0">
                <a:pos x="1231" y="1249"/>
              </a:cxn>
              <a:cxn ang="0">
                <a:pos x="1271" y="1216"/>
              </a:cxn>
              <a:cxn ang="0">
                <a:pos x="1311" y="1183"/>
              </a:cxn>
              <a:cxn ang="0">
                <a:pos x="1351" y="1150"/>
              </a:cxn>
              <a:cxn ang="0">
                <a:pos x="1391" y="1114"/>
              </a:cxn>
              <a:cxn ang="0">
                <a:pos x="1429" y="1079"/>
              </a:cxn>
              <a:cxn ang="0">
                <a:pos x="1469" y="1044"/>
              </a:cxn>
              <a:cxn ang="0">
                <a:pos x="1509" y="1008"/>
              </a:cxn>
              <a:cxn ang="0">
                <a:pos x="1549" y="973"/>
              </a:cxn>
              <a:cxn ang="0">
                <a:pos x="1590" y="937"/>
              </a:cxn>
              <a:cxn ang="0">
                <a:pos x="1630" y="900"/>
              </a:cxn>
              <a:cxn ang="0">
                <a:pos x="1670" y="864"/>
              </a:cxn>
              <a:cxn ang="0">
                <a:pos x="1710" y="826"/>
              </a:cxn>
              <a:cxn ang="0">
                <a:pos x="1750" y="789"/>
              </a:cxn>
              <a:cxn ang="0">
                <a:pos x="1788" y="751"/>
              </a:cxn>
              <a:cxn ang="0">
                <a:pos x="1828" y="713"/>
              </a:cxn>
              <a:cxn ang="0">
                <a:pos x="1868" y="673"/>
              </a:cxn>
              <a:cxn ang="0">
                <a:pos x="1909" y="635"/>
              </a:cxn>
              <a:cxn ang="0">
                <a:pos x="1949" y="595"/>
              </a:cxn>
              <a:cxn ang="0">
                <a:pos x="1989" y="555"/>
              </a:cxn>
              <a:cxn ang="0">
                <a:pos x="2029" y="515"/>
              </a:cxn>
              <a:cxn ang="0">
                <a:pos x="2069" y="474"/>
              </a:cxn>
              <a:cxn ang="0">
                <a:pos x="2107" y="434"/>
              </a:cxn>
              <a:cxn ang="0">
                <a:pos x="2147" y="394"/>
              </a:cxn>
              <a:cxn ang="0">
                <a:pos x="2187" y="352"/>
              </a:cxn>
              <a:cxn ang="0">
                <a:pos x="2227" y="311"/>
              </a:cxn>
              <a:cxn ang="0">
                <a:pos x="2268" y="269"/>
              </a:cxn>
              <a:cxn ang="0">
                <a:pos x="2308" y="226"/>
              </a:cxn>
              <a:cxn ang="0">
                <a:pos x="2348" y="184"/>
              </a:cxn>
              <a:cxn ang="0">
                <a:pos x="2388" y="141"/>
              </a:cxn>
              <a:cxn ang="0">
                <a:pos x="2426" y="99"/>
              </a:cxn>
              <a:cxn ang="0">
                <a:pos x="2466" y="56"/>
              </a:cxn>
              <a:cxn ang="0">
                <a:pos x="2506" y="12"/>
              </a:cxn>
            </a:cxnLst>
            <a:rect l="0" t="0" r="r" b="b"/>
            <a:pathLst>
              <a:path w="2518" h="1991">
                <a:moveTo>
                  <a:pt x="0" y="1991"/>
                </a:moveTo>
                <a:lnTo>
                  <a:pt x="2" y="1991"/>
                </a:lnTo>
                <a:lnTo>
                  <a:pt x="5" y="1988"/>
                </a:lnTo>
                <a:lnTo>
                  <a:pt x="7" y="1988"/>
                </a:lnTo>
                <a:lnTo>
                  <a:pt x="9" y="1988"/>
                </a:lnTo>
                <a:lnTo>
                  <a:pt x="12" y="1988"/>
                </a:lnTo>
                <a:lnTo>
                  <a:pt x="14" y="1986"/>
                </a:lnTo>
                <a:lnTo>
                  <a:pt x="16" y="1986"/>
                </a:lnTo>
                <a:lnTo>
                  <a:pt x="19" y="1986"/>
                </a:lnTo>
                <a:lnTo>
                  <a:pt x="21" y="1986"/>
                </a:lnTo>
                <a:lnTo>
                  <a:pt x="23" y="1986"/>
                </a:lnTo>
                <a:lnTo>
                  <a:pt x="28" y="1984"/>
                </a:lnTo>
                <a:lnTo>
                  <a:pt x="30" y="1984"/>
                </a:lnTo>
                <a:lnTo>
                  <a:pt x="33" y="1984"/>
                </a:lnTo>
                <a:lnTo>
                  <a:pt x="35" y="1981"/>
                </a:lnTo>
                <a:lnTo>
                  <a:pt x="38" y="1981"/>
                </a:lnTo>
                <a:lnTo>
                  <a:pt x="40" y="1981"/>
                </a:lnTo>
                <a:lnTo>
                  <a:pt x="42" y="1981"/>
                </a:lnTo>
                <a:lnTo>
                  <a:pt x="45" y="1979"/>
                </a:lnTo>
                <a:lnTo>
                  <a:pt x="47" y="1979"/>
                </a:lnTo>
                <a:lnTo>
                  <a:pt x="49" y="1979"/>
                </a:lnTo>
                <a:lnTo>
                  <a:pt x="52" y="1979"/>
                </a:lnTo>
                <a:lnTo>
                  <a:pt x="54" y="1977"/>
                </a:lnTo>
                <a:lnTo>
                  <a:pt x="56" y="1977"/>
                </a:lnTo>
                <a:lnTo>
                  <a:pt x="59" y="1977"/>
                </a:lnTo>
                <a:lnTo>
                  <a:pt x="61" y="1974"/>
                </a:lnTo>
                <a:lnTo>
                  <a:pt x="64" y="1974"/>
                </a:lnTo>
                <a:lnTo>
                  <a:pt x="66" y="1974"/>
                </a:lnTo>
                <a:lnTo>
                  <a:pt x="68" y="1972"/>
                </a:lnTo>
                <a:lnTo>
                  <a:pt x="71" y="1972"/>
                </a:lnTo>
                <a:lnTo>
                  <a:pt x="73" y="1972"/>
                </a:lnTo>
                <a:lnTo>
                  <a:pt x="78" y="1969"/>
                </a:lnTo>
                <a:lnTo>
                  <a:pt x="80" y="1969"/>
                </a:lnTo>
                <a:lnTo>
                  <a:pt x="82" y="1969"/>
                </a:lnTo>
                <a:lnTo>
                  <a:pt x="85" y="1967"/>
                </a:lnTo>
                <a:lnTo>
                  <a:pt x="87" y="1967"/>
                </a:lnTo>
                <a:lnTo>
                  <a:pt x="90" y="1967"/>
                </a:lnTo>
                <a:lnTo>
                  <a:pt x="92" y="1965"/>
                </a:lnTo>
                <a:lnTo>
                  <a:pt x="94" y="1965"/>
                </a:lnTo>
                <a:lnTo>
                  <a:pt x="97" y="1965"/>
                </a:lnTo>
                <a:lnTo>
                  <a:pt x="99" y="1962"/>
                </a:lnTo>
                <a:lnTo>
                  <a:pt x="101" y="1962"/>
                </a:lnTo>
                <a:lnTo>
                  <a:pt x="104" y="1962"/>
                </a:lnTo>
                <a:lnTo>
                  <a:pt x="106" y="1960"/>
                </a:lnTo>
                <a:lnTo>
                  <a:pt x="108" y="1960"/>
                </a:lnTo>
                <a:lnTo>
                  <a:pt x="111" y="1960"/>
                </a:lnTo>
                <a:lnTo>
                  <a:pt x="113" y="1958"/>
                </a:lnTo>
                <a:lnTo>
                  <a:pt x="116" y="1958"/>
                </a:lnTo>
                <a:lnTo>
                  <a:pt x="120" y="1958"/>
                </a:lnTo>
                <a:lnTo>
                  <a:pt x="123" y="1955"/>
                </a:lnTo>
                <a:lnTo>
                  <a:pt x="125" y="1955"/>
                </a:lnTo>
                <a:lnTo>
                  <a:pt x="127" y="1953"/>
                </a:lnTo>
                <a:lnTo>
                  <a:pt x="130" y="1953"/>
                </a:lnTo>
                <a:lnTo>
                  <a:pt x="132" y="1953"/>
                </a:lnTo>
                <a:lnTo>
                  <a:pt x="134" y="1951"/>
                </a:lnTo>
                <a:lnTo>
                  <a:pt x="137" y="1951"/>
                </a:lnTo>
                <a:lnTo>
                  <a:pt x="139" y="1951"/>
                </a:lnTo>
                <a:lnTo>
                  <a:pt x="142" y="1948"/>
                </a:lnTo>
                <a:lnTo>
                  <a:pt x="144" y="1948"/>
                </a:lnTo>
                <a:lnTo>
                  <a:pt x="146" y="1946"/>
                </a:lnTo>
                <a:lnTo>
                  <a:pt x="149" y="1946"/>
                </a:lnTo>
                <a:lnTo>
                  <a:pt x="151" y="1946"/>
                </a:lnTo>
                <a:lnTo>
                  <a:pt x="153" y="1943"/>
                </a:lnTo>
                <a:lnTo>
                  <a:pt x="156" y="1943"/>
                </a:lnTo>
                <a:lnTo>
                  <a:pt x="160" y="1941"/>
                </a:lnTo>
                <a:lnTo>
                  <a:pt x="160" y="1941"/>
                </a:lnTo>
                <a:lnTo>
                  <a:pt x="163" y="1941"/>
                </a:lnTo>
                <a:lnTo>
                  <a:pt x="165" y="1939"/>
                </a:lnTo>
                <a:lnTo>
                  <a:pt x="170" y="1939"/>
                </a:lnTo>
                <a:lnTo>
                  <a:pt x="172" y="1936"/>
                </a:lnTo>
                <a:lnTo>
                  <a:pt x="175" y="1936"/>
                </a:lnTo>
                <a:lnTo>
                  <a:pt x="177" y="1934"/>
                </a:lnTo>
                <a:lnTo>
                  <a:pt x="179" y="1934"/>
                </a:lnTo>
                <a:lnTo>
                  <a:pt x="182" y="1934"/>
                </a:lnTo>
                <a:lnTo>
                  <a:pt x="184" y="1932"/>
                </a:lnTo>
                <a:lnTo>
                  <a:pt x="186" y="1932"/>
                </a:lnTo>
                <a:lnTo>
                  <a:pt x="189" y="1929"/>
                </a:lnTo>
                <a:lnTo>
                  <a:pt x="191" y="1929"/>
                </a:lnTo>
                <a:lnTo>
                  <a:pt x="193" y="1927"/>
                </a:lnTo>
                <a:lnTo>
                  <a:pt x="196" y="1927"/>
                </a:lnTo>
                <a:lnTo>
                  <a:pt x="198" y="1927"/>
                </a:lnTo>
                <a:lnTo>
                  <a:pt x="201" y="1925"/>
                </a:lnTo>
                <a:lnTo>
                  <a:pt x="203" y="1925"/>
                </a:lnTo>
                <a:lnTo>
                  <a:pt x="205" y="1922"/>
                </a:lnTo>
                <a:lnTo>
                  <a:pt x="210" y="1922"/>
                </a:lnTo>
                <a:lnTo>
                  <a:pt x="212" y="1920"/>
                </a:lnTo>
                <a:lnTo>
                  <a:pt x="215" y="1920"/>
                </a:lnTo>
                <a:lnTo>
                  <a:pt x="217" y="1917"/>
                </a:lnTo>
                <a:lnTo>
                  <a:pt x="219" y="1917"/>
                </a:lnTo>
                <a:lnTo>
                  <a:pt x="222" y="1915"/>
                </a:lnTo>
                <a:lnTo>
                  <a:pt x="224" y="1915"/>
                </a:lnTo>
                <a:lnTo>
                  <a:pt x="227" y="1915"/>
                </a:lnTo>
                <a:lnTo>
                  <a:pt x="229" y="1913"/>
                </a:lnTo>
                <a:lnTo>
                  <a:pt x="231" y="1913"/>
                </a:lnTo>
                <a:lnTo>
                  <a:pt x="234" y="1910"/>
                </a:lnTo>
                <a:lnTo>
                  <a:pt x="236" y="1910"/>
                </a:lnTo>
                <a:lnTo>
                  <a:pt x="238" y="1908"/>
                </a:lnTo>
                <a:lnTo>
                  <a:pt x="241" y="1908"/>
                </a:lnTo>
                <a:lnTo>
                  <a:pt x="243" y="1906"/>
                </a:lnTo>
                <a:lnTo>
                  <a:pt x="245" y="1906"/>
                </a:lnTo>
                <a:lnTo>
                  <a:pt x="248" y="1903"/>
                </a:lnTo>
                <a:lnTo>
                  <a:pt x="253" y="1903"/>
                </a:lnTo>
                <a:lnTo>
                  <a:pt x="255" y="1901"/>
                </a:lnTo>
                <a:lnTo>
                  <a:pt x="257" y="1901"/>
                </a:lnTo>
                <a:lnTo>
                  <a:pt x="260" y="1899"/>
                </a:lnTo>
                <a:lnTo>
                  <a:pt x="262" y="1899"/>
                </a:lnTo>
                <a:lnTo>
                  <a:pt x="264" y="1896"/>
                </a:lnTo>
                <a:lnTo>
                  <a:pt x="267" y="1896"/>
                </a:lnTo>
                <a:lnTo>
                  <a:pt x="269" y="1894"/>
                </a:lnTo>
                <a:lnTo>
                  <a:pt x="271" y="1894"/>
                </a:lnTo>
                <a:lnTo>
                  <a:pt x="274" y="1894"/>
                </a:lnTo>
                <a:lnTo>
                  <a:pt x="276" y="1892"/>
                </a:lnTo>
                <a:lnTo>
                  <a:pt x="279" y="1892"/>
                </a:lnTo>
                <a:lnTo>
                  <a:pt x="281" y="1889"/>
                </a:lnTo>
                <a:lnTo>
                  <a:pt x="283" y="1889"/>
                </a:lnTo>
                <a:lnTo>
                  <a:pt x="286" y="1887"/>
                </a:lnTo>
                <a:lnTo>
                  <a:pt x="288" y="1887"/>
                </a:lnTo>
                <a:lnTo>
                  <a:pt x="290" y="1884"/>
                </a:lnTo>
                <a:lnTo>
                  <a:pt x="293" y="1882"/>
                </a:lnTo>
                <a:lnTo>
                  <a:pt x="295" y="1882"/>
                </a:lnTo>
                <a:lnTo>
                  <a:pt x="297" y="1880"/>
                </a:lnTo>
                <a:lnTo>
                  <a:pt x="302" y="1880"/>
                </a:lnTo>
                <a:lnTo>
                  <a:pt x="305" y="1877"/>
                </a:lnTo>
                <a:lnTo>
                  <a:pt x="307" y="1877"/>
                </a:lnTo>
                <a:lnTo>
                  <a:pt x="309" y="1875"/>
                </a:lnTo>
                <a:lnTo>
                  <a:pt x="312" y="1875"/>
                </a:lnTo>
                <a:lnTo>
                  <a:pt x="314" y="1873"/>
                </a:lnTo>
                <a:lnTo>
                  <a:pt x="316" y="1873"/>
                </a:lnTo>
                <a:lnTo>
                  <a:pt x="319" y="1870"/>
                </a:lnTo>
                <a:lnTo>
                  <a:pt x="321" y="1870"/>
                </a:lnTo>
                <a:lnTo>
                  <a:pt x="323" y="1868"/>
                </a:lnTo>
                <a:lnTo>
                  <a:pt x="326" y="1868"/>
                </a:lnTo>
                <a:lnTo>
                  <a:pt x="328" y="1866"/>
                </a:lnTo>
                <a:lnTo>
                  <a:pt x="331" y="1866"/>
                </a:lnTo>
                <a:lnTo>
                  <a:pt x="333" y="1863"/>
                </a:lnTo>
                <a:lnTo>
                  <a:pt x="335" y="1863"/>
                </a:lnTo>
                <a:lnTo>
                  <a:pt x="338" y="1861"/>
                </a:lnTo>
                <a:lnTo>
                  <a:pt x="340" y="1861"/>
                </a:lnTo>
                <a:lnTo>
                  <a:pt x="345" y="1858"/>
                </a:lnTo>
                <a:lnTo>
                  <a:pt x="347" y="1858"/>
                </a:lnTo>
                <a:lnTo>
                  <a:pt x="349" y="1856"/>
                </a:lnTo>
                <a:lnTo>
                  <a:pt x="352" y="1854"/>
                </a:lnTo>
                <a:lnTo>
                  <a:pt x="354" y="1854"/>
                </a:lnTo>
                <a:lnTo>
                  <a:pt x="356" y="1851"/>
                </a:lnTo>
                <a:lnTo>
                  <a:pt x="359" y="1851"/>
                </a:lnTo>
                <a:lnTo>
                  <a:pt x="361" y="1849"/>
                </a:lnTo>
                <a:lnTo>
                  <a:pt x="364" y="1849"/>
                </a:lnTo>
                <a:lnTo>
                  <a:pt x="366" y="1847"/>
                </a:lnTo>
                <a:lnTo>
                  <a:pt x="368" y="1847"/>
                </a:lnTo>
                <a:lnTo>
                  <a:pt x="371" y="1844"/>
                </a:lnTo>
                <a:lnTo>
                  <a:pt x="373" y="1844"/>
                </a:lnTo>
                <a:lnTo>
                  <a:pt x="375" y="1842"/>
                </a:lnTo>
                <a:lnTo>
                  <a:pt x="378" y="1840"/>
                </a:lnTo>
                <a:lnTo>
                  <a:pt x="380" y="1840"/>
                </a:lnTo>
                <a:lnTo>
                  <a:pt x="382" y="1837"/>
                </a:lnTo>
                <a:lnTo>
                  <a:pt x="385" y="1837"/>
                </a:lnTo>
                <a:lnTo>
                  <a:pt x="387" y="1835"/>
                </a:lnTo>
                <a:lnTo>
                  <a:pt x="390" y="1835"/>
                </a:lnTo>
                <a:lnTo>
                  <a:pt x="394" y="1832"/>
                </a:lnTo>
                <a:lnTo>
                  <a:pt x="397" y="1830"/>
                </a:lnTo>
                <a:lnTo>
                  <a:pt x="399" y="1830"/>
                </a:lnTo>
                <a:lnTo>
                  <a:pt x="401" y="1828"/>
                </a:lnTo>
                <a:lnTo>
                  <a:pt x="404" y="1828"/>
                </a:lnTo>
                <a:lnTo>
                  <a:pt x="406" y="1825"/>
                </a:lnTo>
                <a:lnTo>
                  <a:pt x="408" y="1825"/>
                </a:lnTo>
                <a:lnTo>
                  <a:pt x="411" y="1823"/>
                </a:lnTo>
                <a:lnTo>
                  <a:pt x="413" y="1821"/>
                </a:lnTo>
                <a:lnTo>
                  <a:pt x="416" y="1821"/>
                </a:lnTo>
                <a:lnTo>
                  <a:pt x="418" y="1818"/>
                </a:lnTo>
                <a:lnTo>
                  <a:pt x="420" y="1818"/>
                </a:lnTo>
                <a:lnTo>
                  <a:pt x="423" y="1816"/>
                </a:lnTo>
                <a:lnTo>
                  <a:pt x="425" y="1816"/>
                </a:lnTo>
                <a:lnTo>
                  <a:pt x="427" y="1814"/>
                </a:lnTo>
                <a:lnTo>
                  <a:pt x="430" y="1814"/>
                </a:lnTo>
                <a:lnTo>
                  <a:pt x="432" y="1811"/>
                </a:lnTo>
                <a:lnTo>
                  <a:pt x="437" y="1809"/>
                </a:lnTo>
                <a:lnTo>
                  <a:pt x="439" y="1809"/>
                </a:lnTo>
                <a:lnTo>
                  <a:pt x="442" y="1806"/>
                </a:lnTo>
                <a:lnTo>
                  <a:pt x="444" y="1806"/>
                </a:lnTo>
                <a:lnTo>
                  <a:pt x="446" y="1804"/>
                </a:lnTo>
                <a:lnTo>
                  <a:pt x="449" y="1804"/>
                </a:lnTo>
                <a:lnTo>
                  <a:pt x="451" y="1802"/>
                </a:lnTo>
                <a:lnTo>
                  <a:pt x="453" y="1799"/>
                </a:lnTo>
                <a:lnTo>
                  <a:pt x="456" y="1799"/>
                </a:lnTo>
                <a:lnTo>
                  <a:pt x="458" y="1797"/>
                </a:lnTo>
                <a:lnTo>
                  <a:pt x="460" y="1797"/>
                </a:lnTo>
                <a:lnTo>
                  <a:pt x="463" y="1795"/>
                </a:lnTo>
                <a:lnTo>
                  <a:pt x="465" y="1792"/>
                </a:lnTo>
                <a:lnTo>
                  <a:pt x="468" y="1792"/>
                </a:lnTo>
                <a:lnTo>
                  <a:pt x="470" y="1790"/>
                </a:lnTo>
                <a:lnTo>
                  <a:pt x="472" y="1790"/>
                </a:lnTo>
                <a:lnTo>
                  <a:pt x="475" y="1788"/>
                </a:lnTo>
                <a:lnTo>
                  <a:pt x="479" y="1785"/>
                </a:lnTo>
                <a:lnTo>
                  <a:pt x="479" y="1785"/>
                </a:lnTo>
                <a:lnTo>
                  <a:pt x="482" y="1783"/>
                </a:lnTo>
                <a:lnTo>
                  <a:pt x="486" y="1781"/>
                </a:lnTo>
                <a:lnTo>
                  <a:pt x="489" y="1781"/>
                </a:lnTo>
                <a:lnTo>
                  <a:pt x="491" y="1778"/>
                </a:lnTo>
                <a:lnTo>
                  <a:pt x="494" y="1778"/>
                </a:lnTo>
                <a:lnTo>
                  <a:pt x="496" y="1776"/>
                </a:lnTo>
                <a:lnTo>
                  <a:pt x="498" y="1773"/>
                </a:lnTo>
                <a:lnTo>
                  <a:pt x="501" y="1773"/>
                </a:lnTo>
                <a:lnTo>
                  <a:pt x="503" y="1771"/>
                </a:lnTo>
                <a:lnTo>
                  <a:pt x="505" y="1771"/>
                </a:lnTo>
                <a:lnTo>
                  <a:pt x="508" y="1769"/>
                </a:lnTo>
                <a:lnTo>
                  <a:pt x="510" y="1766"/>
                </a:lnTo>
                <a:lnTo>
                  <a:pt x="512" y="1766"/>
                </a:lnTo>
                <a:lnTo>
                  <a:pt x="515" y="1764"/>
                </a:lnTo>
                <a:lnTo>
                  <a:pt x="517" y="1762"/>
                </a:lnTo>
                <a:lnTo>
                  <a:pt x="519" y="1762"/>
                </a:lnTo>
                <a:lnTo>
                  <a:pt x="522" y="1759"/>
                </a:lnTo>
                <a:lnTo>
                  <a:pt x="524" y="1759"/>
                </a:lnTo>
                <a:lnTo>
                  <a:pt x="529" y="1757"/>
                </a:lnTo>
                <a:lnTo>
                  <a:pt x="531" y="1755"/>
                </a:lnTo>
                <a:lnTo>
                  <a:pt x="534" y="1755"/>
                </a:lnTo>
                <a:lnTo>
                  <a:pt x="536" y="1752"/>
                </a:lnTo>
                <a:lnTo>
                  <a:pt x="538" y="1750"/>
                </a:lnTo>
                <a:lnTo>
                  <a:pt x="541" y="1750"/>
                </a:lnTo>
                <a:lnTo>
                  <a:pt x="543" y="1747"/>
                </a:lnTo>
                <a:lnTo>
                  <a:pt x="545" y="1745"/>
                </a:lnTo>
                <a:lnTo>
                  <a:pt x="548" y="1745"/>
                </a:lnTo>
                <a:lnTo>
                  <a:pt x="550" y="1743"/>
                </a:lnTo>
                <a:lnTo>
                  <a:pt x="553" y="1743"/>
                </a:lnTo>
                <a:lnTo>
                  <a:pt x="555" y="1740"/>
                </a:lnTo>
                <a:lnTo>
                  <a:pt x="557" y="1738"/>
                </a:lnTo>
                <a:lnTo>
                  <a:pt x="560" y="1738"/>
                </a:lnTo>
                <a:lnTo>
                  <a:pt x="562" y="1736"/>
                </a:lnTo>
                <a:lnTo>
                  <a:pt x="564" y="1733"/>
                </a:lnTo>
                <a:lnTo>
                  <a:pt x="567" y="1733"/>
                </a:lnTo>
                <a:lnTo>
                  <a:pt x="571" y="1731"/>
                </a:lnTo>
                <a:lnTo>
                  <a:pt x="574" y="1729"/>
                </a:lnTo>
                <a:lnTo>
                  <a:pt x="576" y="1729"/>
                </a:lnTo>
                <a:lnTo>
                  <a:pt x="579" y="1726"/>
                </a:lnTo>
                <a:lnTo>
                  <a:pt x="581" y="1724"/>
                </a:lnTo>
                <a:lnTo>
                  <a:pt x="583" y="1724"/>
                </a:lnTo>
                <a:lnTo>
                  <a:pt x="586" y="1721"/>
                </a:lnTo>
                <a:lnTo>
                  <a:pt x="588" y="1719"/>
                </a:lnTo>
                <a:lnTo>
                  <a:pt x="590" y="1719"/>
                </a:lnTo>
                <a:lnTo>
                  <a:pt x="593" y="1717"/>
                </a:lnTo>
                <a:lnTo>
                  <a:pt x="595" y="1714"/>
                </a:lnTo>
                <a:lnTo>
                  <a:pt x="597" y="1714"/>
                </a:lnTo>
                <a:lnTo>
                  <a:pt x="600" y="1712"/>
                </a:lnTo>
                <a:lnTo>
                  <a:pt x="602" y="1712"/>
                </a:lnTo>
                <a:lnTo>
                  <a:pt x="605" y="1710"/>
                </a:lnTo>
                <a:lnTo>
                  <a:pt x="607" y="1707"/>
                </a:lnTo>
                <a:lnTo>
                  <a:pt x="609" y="1707"/>
                </a:lnTo>
                <a:lnTo>
                  <a:pt x="612" y="1705"/>
                </a:lnTo>
                <a:lnTo>
                  <a:pt x="614" y="1703"/>
                </a:lnTo>
                <a:lnTo>
                  <a:pt x="616" y="1703"/>
                </a:lnTo>
                <a:lnTo>
                  <a:pt x="621" y="1700"/>
                </a:lnTo>
                <a:lnTo>
                  <a:pt x="623" y="1698"/>
                </a:lnTo>
                <a:lnTo>
                  <a:pt x="626" y="1695"/>
                </a:lnTo>
                <a:lnTo>
                  <a:pt x="628" y="1695"/>
                </a:lnTo>
                <a:lnTo>
                  <a:pt x="631" y="1693"/>
                </a:lnTo>
                <a:lnTo>
                  <a:pt x="633" y="1691"/>
                </a:lnTo>
                <a:lnTo>
                  <a:pt x="635" y="1691"/>
                </a:lnTo>
                <a:lnTo>
                  <a:pt x="638" y="1688"/>
                </a:lnTo>
                <a:lnTo>
                  <a:pt x="640" y="1686"/>
                </a:lnTo>
                <a:lnTo>
                  <a:pt x="642" y="1686"/>
                </a:lnTo>
                <a:lnTo>
                  <a:pt x="645" y="1684"/>
                </a:lnTo>
                <a:lnTo>
                  <a:pt x="647" y="1681"/>
                </a:lnTo>
                <a:lnTo>
                  <a:pt x="649" y="1681"/>
                </a:lnTo>
                <a:lnTo>
                  <a:pt x="652" y="1679"/>
                </a:lnTo>
                <a:lnTo>
                  <a:pt x="654" y="1677"/>
                </a:lnTo>
                <a:lnTo>
                  <a:pt x="657" y="1677"/>
                </a:lnTo>
                <a:lnTo>
                  <a:pt x="659" y="1674"/>
                </a:lnTo>
                <a:lnTo>
                  <a:pt x="664" y="1672"/>
                </a:lnTo>
                <a:lnTo>
                  <a:pt x="666" y="1672"/>
                </a:lnTo>
                <a:lnTo>
                  <a:pt x="668" y="1670"/>
                </a:lnTo>
                <a:lnTo>
                  <a:pt x="671" y="1667"/>
                </a:lnTo>
                <a:lnTo>
                  <a:pt x="673" y="1667"/>
                </a:lnTo>
                <a:lnTo>
                  <a:pt x="675" y="1665"/>
                </a:lnTo>
                <a:lnTo>
                  <a:pt x="678" y="1662"/>
                </a:lnTo>
                <a:lnTo>
                  <a:pt x="680" y="1660"/>
                </a:lnTo>
                <a:lnTo>
                  <a:pt x="682" y="1660"/>
                </a:lnTo>
                <a:lnTo>
                  <a:pt x="685" y="1658"/>
                </a:lnTo>
                <a:lnTo>
                  <a:pt x="687" y="1655"/>
                </a:lnTo>
                <a:lnTo>
                  <a:pt x="690" y="1655"/>
                </a:lnTo>
                <a:lnTo>
                  <a:pt x="692" y="1653"/>
                </a:lnTo>
                <a:lnTo>
                  <a:pt x="694" y="1651"/>
                </a:lnTo>
                <a:lnTo>
                  <a:pt x="697" y="1651"/>
                </a:lnTo>
                <a:lnTo>
                  <a:pt x="699" y="1648"/>
                </a:lnTo>
                <a:lnTo>
                  <a:pt x="701" y="1646"/>
                </a:lnTo>
                <a:lnTo>
                  <a:pt x="704" y="1644"/>
                </a:lnTo>
                <a:lnTo>
                  <a:pt x="706" y="1644"/>
                </a:lnTo>
                <a:lnTo>
                  <a:pt x="708" y="1641"/>
                </a:lnTo>
                <a:lnTo>
                  <a:pt x="713" y="1639"/>
                </a:lnTo>
                <a:lnTo>
                  <a:pt x="716" y="1639"/>
                </a:lnTo>
                <a:lnTo>
                  <a:pt x="718" y="1636"/>
                </a:lnTo>
                <a:lnTo>
                  <a:pt x="720" y="1634"/>
                </a:lnTo>
                <a:lnTo>
                  <a:pt x="723" y="1632"/>
                </a:lnTo>
                <a:lnTo>
                  <a:pt x="725" y="1632"/>
                </a:lnTo>
                <a:lnTo>
                  <a:pt x="727" y="1629"/>
                </a:lnTo>
                <a:lnTo>
                  <a:pt x="730" y="1627"/>
                </a:lnTo>
                <a:lnTo>
                  <a:pt x="732" y="1627"/>
                </a:lnTo>
                <a:lnTo>
                  <a:pt x="734" y="1625"/>
                </a:lnTo>
                <a:lnTo>
                  <a:pt x="737" y="1622"/>
                </a:lnTo>
                <a:lnTo>
                  <a:pt x="739" y="1620"/>
                </a:lnTo>
                <a:lnTo>
                  <a:pt x="742" y="1620"/>
                </a:lnTo>
                <a:lnTo>
                  <a:pt x="744" y="1618"/>
                </a:lnTo>
                <a:lnTo>
                  <a:pt x="746" y="1615"/>
                </a:lnTo>
                <a:lnTo>
                  <a:pt x="749" y="1615"/>
                </a:lnTo>
                <a:lnTo>
                  <a:pt x="751" y="1613"/>
                </a:lnTo>
                <a:lnTo>
                  <a:pt x="756" y="1610"/>
                </a:lnTo>
                <a:lnTo>
                  <a:pt x="758" y="1608"/>
                </a:lnTo>
                <a:lnTo>
                  <a:pt x="760" y="1608"/>
                </a:lnTo>
                <a:lnTo>
                  <a:pt x="763" y="1606"/>
                </a:lnTo>
                <a:lnTo>
                  <a:pt x="765" y="1603"/>
                </a:lnTo>
                <a:lnTo>
                  <a:pt x="768" y="1603"/>
                </a:lnTo>
                <a:lnTo>
                  <a:pt x="770" y="1601"/>
                </a:lnTo>
                <a:lnTo>
                  <a:pt x="772" y="1599"/>
                </a:lnTo>
                <a:lnTo>
                  <a:pt x="775" y="1599"/>
                </a:lnTo>
                <a:lnTo>
                  <a:pt x="777" y="1596"/>
                </a:lnTo>
                <a:lnTo>
                  <a:pt x="779" y="1594"/>
                </a:lnTo>
                <a:lnTo>
                  <a:pt x="782" y="1592"/>
                </a:lnTo>
                <a:lnTo>
                  <a:pt x="784" y="1592"/>
                </a:lnTo>
                <a:lnTo>
                  <a:pt x="786" y="1589"/>
                </a:lnTo>
                <a:lnTo>
                  <a:pt x="789" y="1587"/>
                </a:lnTo>
                <a:lnTo>
                  <a:pt x="791" y="1584"/>
                </a:lnTo>
                <a:lnTo>
                  <a:pt x="794" y="1584"/>
                </a:lnTo>
                <a:lnTo>
                  <a:pt x="798" y="1582"/>
                </a:lnTo>
                <a:lnTo>
                  <a:pt x="798" y="1580"/>
                </a:lnTo>
                <a:lnTo>
                  <a:pt x="801" y="1577"/>
                </a:lnTo>
                <a:lnTo>
                  <a:pt x="805" y="1577"/>
                </a:lnTo>
                <a:lnTo>
                  <a:pt x="808" y="1575"/>
                </a:lnTo>
                <a:lnTo>
                  <a:pt x="810" y="1573"/>
                </a:lnTo>
                <a:lnTo>
                  <a:pt x="812" y="1570"/>
                </a:lnTo>
                <a:lnTo>
                  <a:pt x="815" y="1570"/>
                </a:lnTo>
                <a:lnTo>
                  <a:pt x="817" y="1568"/>
                </a:lnTo>
                <a:lnTo>
                  <a:pt x="820" y="1566"/>
                </a:lnTo>
                <a:lnTo>
                  <a:pt x="822" y="1566"/>
                </a:lnTo>
                <a:lnTo>
                  <a:pt x="824" y="1563"/>
                </a:lnTo>
                <a:lnTo>
                  <a:pt x="827" y="1561"/>
                </a:lnTo>
                <a:lnTo>
                  <a:pt x="829" y="1558"/>
                </a:lnTo>
                <a:lnTo>
                  <a:pt x="831" y="1558"/>
                </a:lnTo>
                <a:lnTo>
                  <a:pt x="834" y="1556"/>
                </a:lnTo>
                <a:lnTo>
                  <a:pt x="836" y="1554"/>
                </a:lnTo>
                <a:lnTo>
                  <a:pt x="838" y="1551"/>
                </a:lnTo>
                <a:lnTo>
                  <a:pt x="841" y="1551"/>
                </a:lnTo>
                <a:lnTo>
                  <a:pt x="843" y="1549"/>
                </a:lnTo>
                <a:lnTo>
                  <a:pt x="848" y="1547"/>
                </a:lnTo>
                <a:lnTo>
                  <a:pt x="850" y="1544"/>
                </a:lnTo>
                <a:lnTo>
                  <a:pt x="853" y="1542"/>
                </a:lnTo>
                <a:lnTo>
                  <a:pt x="855" y="1542"/>
                </a:lnTo>
                <a:lnTo>
                  <a:pt x="857" y="1540"/>
                </a:lnTo>
                <a:lnTo>
                  <a:pt x="860" y="1537"/>
                </a:lnTo>
                <a:lnTo>
                  <a:pt x="862" y="1535"/>
                </a:lnTo>
                <a:lnTo>
                  <a:pt x="864" y="1535"/>
                </a:lnTo>
                <a:lnTo>
                  <a:pt x="867" y="1533"/>
                </a:lnTo>
                <a:lnTo>
                  <a:pt x="869" y="1530"/>
                </a:lnTo>
                <a:lnTo>
                  <a:pt x="871" y="1528"/>
                </a:lnTo>
                <a:lnTo>
                  <a:pt x="874" y="1528"/>
                </a:lnTo>
                <a:lnTo>
                  <a:pt x="876" y="1525"/>
                </a:lnTo>
                <a:lnTo>
                  <a:pt x="879" y="1523"/>
                </a:lnTo>
                <a:lnTo>
                  <a:pt x="881" y="1521"/>
                </a:lnTo>
                <a:lnTo>
                  <a:pt x="883" y="1521"/>
                </a:lnTo>
                <a:lnTo>
                  <a:pt x="886" y="1518"/>
                </a:lnTo>
                <a:lnTo>
                  <a:pt x="890" y="1516"/>
                </a:lnTo>
                <a:lnTo>
                  <a:pt x="893" y="1514"/>
                </a:lnTo>
                <a:lnTo>
                  <a:pt x="895" y="1511"/>
                </a:lnTo>
                <a:lnTo>
                  <a:pt x="897" y="1511"/>
                </a:lnTo>
                <a:lnTo>
                  <a:pt x="900" y="1509"/>
                </a:lnTo>
                <a:lnTo>
                  <a:pt x="902" y="1507"/>
                </a:lnTo>
                <a:lnTo>
                  <a:pt x="905" y="1504"/>
                </a:lnTo>
                <a:lnTo>
                  <a:pt x="907" y="1504"/>
                </a:lnTo>
                <a:lnTo>
                  <a:pt x="909" y="1502"/>
                </a:lnTo>
                <a:lnTo>
                  <a:pt x="912" y="1499"/>
                </a:lnTo>
                <a:lnTo>
                  <a:pt x="914" y="1497"/>
                </a:lnTo>
                <a:lnTo>
                  <a:pt x="916" y="1495"/>
                </a:lnTo>
                <a:lnTo>
                  <a:pt x="919" y="1495"/>
                </a:lnTo>
                <a:lnTo>
                  <a:pt x="921" y="1492"/>
                </a:lnTo>
                <a:lnTo>
                  <a:pt x="923" y="1490"/>
                </a:lnTo>
                <a:lnTo>
                  <a:pt x="926" y="1488"/>
                </a:lnTo>
                <a:lnTo>
                  <a:pt x="928" y="1488"/>
                </a:lnTo>
                <a:lnTo>
                  <a:pt x="931" y="1485"/>
                </a:lnTo>
                <a:lnTo>
                  <a:pt x="933" y="1483"/>
                </a:lnTo>
                <a:lnTo>
                  <a:pt x="935" y="1481"/>
                </a:lnTo>
                <a:lnTo>
                  <a:pt x="940" y="1478"/>
                </a:lnTo>
                <a:lnTo>
                  <a:pt x="942" y="1478"/>
                </a:lnTo>
                <a:lnTo>
                  <a:pt x="945" y="1476"/>
                </a:lnTo>
                <a:lnTo>
                  <a:pt x="947" y="1473"/>
                </a:lnTo>
                <a:lnTo>
                  <a:pt x="949" y="1471"/>
                </a:lnTo>
                <a:lnTo>
                  <a:pt x="952" y="1469"/>
                </a:lnTo>
                <a:lnTo>
                  <a:pt x="954" y="1469"/>
                </a:lnTo>
                <a:lnTo>
                  <a:pt x="957" y="1466"/>
                </a:lnTo>
                <a:lnTo>
                  <a:pt x="959" y="1464"/>
                </a:lnTo>
                <a:lnTo>
                  <a:pt x="961" y="1462"/>
                </a:lnTo>
                <a:lnTo>
                  <a:pt x="964" y="1462"/>
                </a:lnTo>
                <a:lnTo>
                  <a:pt x="966" y="1459"/>
                </a:lnTo>
                <a:lnTo>
                  <a:pt x="968" y="1457"/>
                </a:lnTo>
                <a:lnTo>
                  <a:pt x="971" y="1455"/>
                </a:lnTo>
                <a:lnTo>
                  <a:pt x="973" y="1452"/>
                </a:lnTo>
                <a:lnTo>
                  <a:pt x="975" y="1452"/>
                </a:lnTo>
                <a:lnTo>
                  <a:pt x="980" y="1450"/>
                </a:lnTo>
                <a:lnTo>
                  <a:pt x="983" y="1447"/>
                </a:lnTo>
                <a:lnTo>
                  <a:pt x="985" y="1445"/>
                </a:lnTo>
                <a:lnTo>
                  <a:pt x="987" y="1443"/>
                </a:lnTo>
                <a:lnTo>
                  <a:pt x="990" y="1443"/>
                </a:lnTo>
                <a:lnTo>
                  <a:pt x="992" y="1440"/>
                </a:lnTo>
                <a:lnTo>
                  <a:pt x="994" y="1438"/>
                </a:lnTo>
                <a:lnTo>
                  <a:pt x="997" y="1436"/>
                </a:lnTo>
                <a:lnTo>
                  <a:pt x="999" y="1433"/>
                </a:lnTo>
                <a:lnTo>
                  <a:pt x="1001" y="1433"/>
                </a:lnTo>
                <a:lnTo>
                  <a:pt x="1004" y="1431"/>
                </a:lnTo>
                <a:lnTo>
                  <a:pt x="1006" y="1429"/>
                </a:lnTo>
                <a:lnTo>
                  <a:pt x="1008" y="1426"/>
                </a:lnTo>
                <a:lnTo>
                  <a:pt x="1011" y="1424"/>
                </a:lnTo>
                <a:lnTo>
                  <a:pt x="1013" y="1422"/>
                </a:lnTo>
                <a:lnTo>
                  <a:pt x="1016" y="1422"/>
                </a:lnTo>
                <a:lnTo>
                  <a:pt x="1018" y="1419"/>
                </a:lnTo>
                <a:lnTo>
                  <a:pt x="1020" y="1417"/>
                </a:lnTo>
                <a:lnTo>
                  <a:pt x="1023" y="1414"/>
                </a:lnTo>
                <a:lnTo>
                  <a:pt x="1025" y="1412"/>
                </a:lnTo>
                <a:lnTo>
                  <a:pt x="1027" y="1412"/>
                </a:lnTo>
                <a:lnTo>
                  <a:pt x="1027" y="1412"/>
                </a:lnTo>
                <a:lnTo>
                  <a:pt x="1032" y="1410"/>
                </a:lnTo>
                <a:lnTo>
                  <a:pt x="1034" y="1407"/>
                </a:lnTo>
                <a:lnTo>
                  <a:pt x="1037" y="1405"/>
                </a:lnTo>
                <a:lnTo>
                  <a:pt x="1039" y="1403"/>
                </a:lnTo>
                <a:lnTo>
                  <a:pt x="1042" y="1400"/>
                </a:lnTo>
                <a:lnTo>
                  <a:pt x="1044" y="1400"/>
                </a:lnTo>
                <a:lnTo>
                  <a:pt x="1046" y="1398"/>
                </a:lnTo>
                <a:lnTo>
                  <a:pt x="1049" y="1396"/>
                </a:lnTo>
                <a:lnTo>
                  <a:pt x="1051" y="1393"/>
                </a:lnTo>
                <a:lnTo>
                  <a:pt x="1053" y="1391"/>
                </a:lnTo>
                <a:lnTo>
                  <a:pt x="1056" y="1391"/>
                </a:lnTo>
                <a:lnTo>
                  <a:pt x="1058" y="1388"/>
                </a:lnTo>
                <a:lnTo>
                  <a:pt x="1060" y="1386"/>
                </a:lnTo>
                <a:lnTo>
                  <a:pt x="1063" y="1384"/>
                </a:lnTo>
                <a:lnTo>
                  <a:pt x="1065" y="1381"/>
                </a:lnTo>
                <a:lnTo>
                  <a:pt x="1068" y="1381"/>
                </a:lnTo>
                <a:lnTo>
                  <a:pt x="1072" y="1379"/>
                </a:lnTo>
                <a:lnTo>
                  <a:pt x="1075" y="1377"/>
                </a:lnTo>
                <a:lnTo>
                  <a:pt x="1077" y="1374"/>
                </a:lnTo>
                <a:lnTo>
                  <a:pt x="1079" y="1372"/>
                </a:lnTo>
                <a:lnTo>
                  <a:pt x="1082" y="1370"/>
                </a:lnTo>
                <a:lnTo>
                  <a:pt x="1084" y="1370"/>
                </a:lnTo>
                <a:lnTo>
                  <a:pt x="1086" y="1367"/>
                </a:lnTo>
                <a:lnTo>
                  <a:pt x="1089" y="1365"/>
                </a:lnTo>
                <a:lnTo>
                  <a:pt x="1091" y="1362"/>
                </a:lnTo>
                <a:lnTo>
                  <a:pt x="1094" y="1360"/>
                </a:lnTo>
                <a:lnTo>
                  <a:pt x="1096" y="1358"/>
                </a:lnTo>
                <a:lnTo>
                  <a:pt x="1098" y="1358"/>
                </a:lnTo>
                <a:lnTo>
                  <a:pt x="1101" y="1355"/>
                </a:lnTo>
                <a:lnTo>
                  <a:pt x="1103" y="1353"/>
                </a:lnTo>
                <a:lnTo>
                  <a:pt x="1105" y="1351"/>
                </a:lnTo>
                <a:lnTo>
                  <a:pt x="1108" y="1348"/>
                </a:lnTo>
                <a:lnTo>
                  <a:pt x="1110" y="1346"/>
                </a:lnTo>
                <a:lnTo>
                  <a:pt x="1115" y="1346"/>
                </a:lnTo>
                <a:lnTo>
                  <a:pt x="1117" y="1344"/>
                </a:lnTo>
                <a:lnTo>
                  <a:pt x="1120" y="1341"/>
                </a:lnTo>
                <a:lnTo>
                  <a:pt x="1120" y="1339"/>
                </a:lnTo>
                <a:lnTo>
                  <a:pt x="1124" y="1336"/>
                </a:lnTo>
                <a:lnTo>
                  <a:pt x="1127" y="1334"/>
                </a:lnTo>
                <a:lnTo>
                  <a:pt x="1129" y="1334"/>
                </a:lnTo>
                <a:lnTo>
                  <a:pt x="1131" y="1332"/>
                </a:lnTo>
                <a:lnTo>
                  <a:pt x="1134" y="1329"/>
                </a:lnTo>
                <a:lnTo>
                  <a:pt x="1136" y="1327"/>
                </a:lnTo>
                <a:lnTo>
                  <a:pt x="1138" y="1325"/>
                </a:lnTo>
                <a:lnTo>
                  <a:pt x="1141" y="1322"/>
                </a:lnTo>
                <a:lnTo>
                  <a:pt x="1143" y="1320"/>
                </a:lnTo>
                <a:lnTo>
                  <a:pt x="1146" y="1320"/>
                </a:lnTo>
                <a:lnTo>
                  <a:pt x="1148" y="1318"/>
                </a:lnTo>
                <a:lnTo>
                  <a:pt x="1150" y="1315"/>
                </a:lnTo>
                <a:lnTo>
                  <a:pt x="1153" y="1313"/>
                </a:lnTo>
                <a:lnTo>
                  <a:pt x="1155" y="1311"/>
                </a:lnTo>
                <a:lnTo>
                  <a:pt x="1157" y="1308"/>
                </a:lnTo>
                <a:lnTo>
                  <a:pt x="1160" y="1308"/>
                </a:lnTo>
                <a:lnTo>
                  <a:pt x="1164" y="1306"/>
                </a:lnTo>
                <a:lnTo>
                  <a:pt x="1167" y="1303"/>
                </a:lnTo>
                <a:lnTo>
                  <a:pt x="1169" y="1301"/>
                </a:lnTo>
                <a:lnTo>
                  <a:pt x="1171" y="1299"/>
                </a:lnTo>
                <a:lnTo>
                  <a:pt x="1174" y="1296"/>
                </a:lnTo>
                <a:lnTo>
                  <a:pt x="1176" y="1294"/>
                </a:lnTo>
                <a:lnTo>
                  <a:pt x="1179" y="1294"/>
                </a:lnTo>
                <a:lnTo>
                  <a:pt x="1181" y="1292"/>
                </a:lnTo>
                <a:lnTo>
                  <a:pt x="1183" y="1289"/>
                </a:lnTo>
                <a:lnTo>
                  <a:pt x="1186" y="1287"/>
                </a:lnTo>
                <a:lnTo>
                  <a:pt x="1188" y="1285"/>
                </a:lnTo>
                <a:lnTo>
                  <a:pt x="1190" y="1282"/>
                </a:lnTo>
                <a:lnTo>
                  <a:pt x="1193" y="1280"/>
                </a:lnTo>
                <a:lnTo>
                  <a:pt x="1195" y="1277"/>
                </a:lnTo>
                <a:lnTo>
                  <a:pt x="1197" y="1277"/>
                </a:lnTo>
                <a:lnTo>
                  <a:pt x="1200" y="1275"/>
                </a:lnTo>
                <a:lnTo>
                  <a:pt x="1202" y="1273"/>
                </a:lnTo>
                <a:lnTo>
                  <a:pt x="1207" y="1270"/>
                </a:lnTo>
                <a:lnTo>
                  <a:pt x="1209" y="1268"/>
                </a:lnTo>
                <a:lnTo>
                  <a:pt x="1212" y="1266"/>
                </a:lnTo>
                <a:lnTo>
                  <a:pt x="1214" y="1263"/>
                </a:lnTo>
                <a:lnTo>
                  <a:pt x="1216" y="1263"/>
                </a:lnTo>
                <a:lnTo>
                  <a:pt x="1219" y="1261"/>
                </a:lnTo>
                <a:lnTo>
                  <a:pt x="1221" y="1259"/>
                </a:lnTo>
                <a:lnTo>
                  <a:pt x="1223" y="1256"/>
                </a:lnTo>
                <a:lnTo>
                  <a:pt x="1226" y="1254"/>
                </a:lnTo>
                <a:lnTo>
                  <a:pt x="1228" y="1251"/>
                </a:lnTo>
                <a:lnTo>
                  <a:pt x="1231" y="1249"/>
                </a:lnTo>
                <a:lnTo>
                  <a:pt x="1233" y="1247"/>
                </a:lnTo>
                <a:lnTo>
                  <a:pt x="1235" y="1247"/>
                </a:lnTo>
                <a:lnTo>
                  <a:pt x="1238" y="1244"/>
                </a:lnTo>
                <a:lnTo>
                  <a:pt x="1240" y="1242"/>
                </a:lnTo>
                <a:lnTo>
                  <a:pt x="1242" y="1240"/>
                </a:lnTo>
                <a:lnTo>
                  <a:pt x="1245" y="1237"/>
                </a:lnTo>
                <a:lnTo>
                  <a:pt x="1247" y="1235"/>
                </a:lnTo>
                <a:lnTo>
                  <a:pt x="1249" y="1233"/>
                </a:lnTo>
                <a:lnTo>
                  <a:pt x="1252" y="1230"/>
                </a:lnTo>
                <a:lnTo>
                  <a:pt x="1257" y="1230"/>
                </a:lnTo>
                <a:lnTo>
                  <a:pt x="1259" y="1228"/>
                </a:lnTo>
                <a:lnTo>
                  <a:pt x="1261" y="1225"/>
                </a:lnTo>
                <a:lnTo>
                  <a:pt x="1264" y="1223"/>
                </a:lnTo>
                <a:lnTo>
                  <a:pt x="1266" y="1221"/>
                </a:lnTo>
                <a:lnTo>
                  <a:pt x="1268" y="1218"/>
                </a:lnTo>
                <a:lnTo>
                  <a:pt x="1271" y="1216"/>
                </a:lnTo>
                <a:lnTo>
                  <a:pt x="1273" y="1214"/>
                </a:lnTo>
                <a:lnTo>
                  <a:pt x="1275" y="1211"/>
                </a:lnTo>
                <a:lnTo>
                  <a:pt x="1278" y="1211"/>
                </a:lnTo>
                <a:lnTo>
                  <a:pt x="1280" y="1209"/>
                </a:lnTo>
                <a:lnTo>
                  <a:pt x="1283" y="1207"/>
                </a:lnTo>
                <a:lnTo>
                  <a:pt x="1285" y="1204"/>
                </a:lnTo>
                <a:lnTo>
                  <a:pt x="1287" y="1202"/>
                </a:lnTo>
                <a:lnTo>
                  <a:pt x="1290" y="1200"/>
                </a:lnTo>
                <a:lnTo>
                  <a:pt x="1292" y="1197"/>
                </a:lnTo>
                <a:lnTo>
                  <a:pt x="1294" y="1195"/>
                </a:lnTo>
                <a:lnTo>
                  <a:pt x="1299" y="1192"/>
                </a:lnTo>
                <a:lnTo>
                  <a:pt x="1301" y="1192"/>
                </a:lnTo>
                <a:lnTo>
                  <a:pt x="1304" y="1190"/>
                </a:lnTo>
                <a:lnTo>
                  <a:pt x="1306" y="1188"/>
                </a:lnTo>
                <a:lnTo>
                  <a:pt x="1309" y="1185"/>
                </a:lnTo>
                <a:lnTo>
                  <a:pt x="1311" y="1183"/>
                </a:lnTo>
                <a:lnTo>
                  <a:pt x="1313" y="1181"/>
                </a:lnTo>
                <a:lnTo>
                  <a:pt x="1316" y="1178"/>
                </a:lnTo>
                <a:lnTo>
                  <a:pt x="1318" y="1176"/>
                </a:lnTo>
                <a:lnTo>
                  <a:pt x="1320" y="1174"/>
                </a:lnTo>
                <a:lnTo>
                  <a:pt x="1323" y="1174"/>
                </a:lnTo>
                <a:lnTo>
                  <a:pt x="1325" y="1171"/>
                </a:lnTo>
                <a:lnTo>
                  <a:pt x="1327" y="1169"/>
                </a:lnTo>
                <a:lnTo>
                  <a:pt x="1330" y="1166"/>
                </a:lnTo>
                <a:lnTo>
                  <a:pt x="1332" y="1164"/>
                </a:lnTo>
                <a:lnTo>
                  <a:pt x="1334" y="1162"/>
                </a:lnTo>
                <a:lnTo>
                  <a:pt x="1337" y="1159"/>
                </a:lnTo>
                <a:lnTo>
                  <a:pt x="1339" y="1157"/>
                </a:lnTo>
                <a:lnTo>
                  <a:pt x="1342" y="1155"/>
                </a:lnTo>
                <a:lnTo>
                  <a:pt x="1344" y="1155"/>
                </a:lnTo>
                <a:lnTo>
                  <a:pt x="1349" y="1152"/>
                </a:lnTo>
                <a:lnTo>
                  <a:pt x="1351" y="1150"/>
                </a:lnTo>
                <a:lnTo>
                  <a:pt x="1353" y="1148"/>
                </a:lnTo>
                <a:lnTo>
                  <a:pt x="1356" y="1145"/>
                </a:lnTo>
                <a:lnTo>
                  <a:pt x="1358" y="1143"/>
                </a:lnTo>
                <a:lnTo>
                  <a:pt x="1360" y="1140"/>
                </a:lnTo>
                <a:lnTo>
                  <a:pt x="1363" y="1138"/>
                </a:lnTo>
                <a:lnTo>
                  <a:pt x="1365" y="1136"/>
                </a:lnTo>
                <a:lnTo>
                  <a:pt x="1368" y="1133"/>
                </a:lnTo>
                <a:lnTo>
                  <a:pt x="1370" y="1131"/>
                </a:lnTo>
                <a:lnTo>
                  <a:pt x="1372" y="1131"/>
                </a:lnTo>
                <a:lnTo>
                  <a:pt x="1375" y="1129"/>
                </a:lnTo>
                <a:lnTo>
                  <a:pt x="1377" y="1126"/>
                </a:lnTo>
                <a:lnTo>
                  <a:pt x="1379" y="1124"/>
                </a:lnTo>
                <a:lnTo>
                  <a:pt x="1382" y="1122"/>
                </a:lnTo>
                <a:lnTo>
                  <a:pt x="1384" y="1119"/>
                </a:lnTo>
                <a:lnTo>
                  <a:pt x="1386" y="1117"/>
                </a:lnTo>
                <a:lnTo>
                  <a:pt x="1391" y="1114"/>
                </a:lnTo>
                <a:lnTo>
                  <a:pt x="1394" y="1112"/>
                </a:lnTo>
                <a:lnTo>
                  <a:pt x="1396" y="1110"/>
                </a:lnTo>
                <a:lnTo>
                  <a:pt x="1398" y="1107"/>
                </a:lnTo>
                <a:lnTo>
                  <a:pt x="1401" y="1105"/>
                </a:lnTo>
                <a:lnTo>
                  <a:pt x="1403" y="1105"/>
                </a:lnTo>
                <a:lnTo>
                  <a:pt x="1405" y="1103"/>
                </a:lnTo>
                <a:lnTo>
                  <a:pt x="1408" y="1100"/>
                </a:lnTo>
                <a:lnTo>
                  <a:pt x="1410" y="1098"/>
                </a:lnTo>
                <a:lnTo>
                  <a:pt x="1412" y="1096"/>
                </a:lnTo>
                <a:lnTo>
                  <a:pt x="1415" y="1093"/>
                </a:lnTo>
                <a:lnTo>
                  <a:pt x="1417" y="1091"/>
                </a:lnTo>
                <a:lnTo>
                  <a:pt x="1420" y="1089"/>
                </a:lnTo>
                <a:lnTo>
                  <a:pt x="1422" y="1086"/>
                </a:lnTo>
                <a:lnTo>
                  <a:pt x="1424" y="1084"/>
                </a:lnTo>
                <a:lnTo>
                  <a:pt x="1427" y="1081"/>
                </a:lnTo>
                <a:lnTo>
                  <a:pt x="1429" y="1079"/>
                </a:lnTo>
                <a:lnTo>
                  <a:pt x="1434" y="1077"/>
                </a:lnTo>
                <a:lnTo>
                  <a:pt x="1436" y="1077"/>
                </a:lnTo>
                <a:lnTo>
                  <a:pt x="1436" y="1074"/>
                </a:lnTo>
                <a:lnTo>
                  <a:pt x="1441" y="1072"/>
                </a:lnTo>
                <a:lnTo>
                  <a:pt x="1443" y="1070"/>
                </a:lnTo>
                <a:lnTo>
                  <a:pt x="1446" y="1067"/>
                </a:lnTo>
                <a:lnTo>
                  <a:pt x="1448" y="1065"/>
                </a:lnTo>
                <a:lnTo>
                  <a:pt x="1450" y="1063"/>
                </a:lnTo>
                <a:lnTo>
                  <a:pt x="1453" y="1060"/>
                </a:lnTo>
                <a:lnTo>
                  <a:pt x="1455" y="1058"/>
                </a:lnTo>
                <a:lnTo>
                  <a:pt x="1457" y="1055"/>
                </a:lnTo>
                <a:lnTo>
                  <a:pt x="1460" y="1053"/>
                </a:lnTo>
                <a:lnTo>
                  <a:pt x="1462" y="1051"/>
                </a:lnTo>
                <a:lnTo>
                  <a:pt x="1464" y="1048"/>
                </a:lnTo>
                <a:lnTo>
                  <a:pt x="1467" y="1046"/>
                </a:lnTo>
                <a:lnTo>
                  <a:pt x="1469" y="1044"/>
                </a:lnTo>
                <a:lnTo>
                  <a:pt x="1472" y="1044"/>
                </a:lnTo>
                <a:lnTo>
                  <a:pt x="1474" y="1041"/>
                </a:lnTo>
                <a:lnTo>
                  <a:pt x="1476" y="1039"/>
                </a:lnTo>
                <a:lnTo>
                  <a:pt x="1479" y="1037"/>
                </a:lnTo>
                <a:lnTo>
                  <a:pt x="1483" y="1034"/>
                </a:lnTo>
                <a:lnTo>
                  <a:pt x="1486" y="1032"/>
                </a:lnTo>
                <a:lnTo>
                  <a:pt x="1488" y="1029"/>
                </a:lnTo>
                <a:lnTo>
                  <a:pt x="1490" y="1027"/>
                </a:lnTo>
                <a:lnTo>
                  <a:pt x="1493" y="1025"/>
                </a:lnTo>
                <a:lnTo>
                  <a:pt x="1495" y="1022"/>
                </a:lnTo>
                <a:lnTo>
                  <a:pt x="1497" y="1020"/>
                </a:lnTo>
                <a:lnTo>
                  <a:pt x="1500" y="1018"/>
                </a:lnTo>
                <a:lnTo>
                  <a:pt x="1502" y="1015"/>
                </a:lnTo>
                <a:lnTo>
                  <a:pt x="1505" y="1013"/>
                </a:lnTo>
                <a:lnTo>
                  <a:pt x="1507" y="1011"/>
                </a:lnTo>
                <a:lnTo>
                  <a:pt x="1509" y="1008"/>
                </a:lnTo>
                <a:lnTo>
                  <a:pt x="1512" y="1006"/>
                </a:lnTo>
                <a:lnTo>
                  <a:pt x="1514" y="1003"/>
                </a:lnTo>
                <a:lnTo>
                  <a:pt x="1516" y="1003"/>
                </a:lnTo>
                <a:lnTo>
                  <a:pt x="1519" y="1001"/>
                </a:lnTo>
                <a:lnTo>
                  <a:pt x="1521" y="999"/>
                </a:lnTo>
                <a:lnTo>
                  <a:pt x="1526" y="996"/>
                </a:lnTo>
                <a:lnTo>
                  <a:pt x="1528" y="994"/>
                </a:lnTo>
                <a:lnTo>
                  <a:pt x="1531" y="992"/>
                </a:lnTo>
                <a:lnTo>
                  <a:pt x="1533" y="989"/>
                </a:lnTo>
                <a:lnTo>
                  <a:pt x="1535" y="987"/>
                </a:lnTo>
                <a:lnTo>
                  <a:pt x="1538" y="985"/>
                </a:lnTo>
                <a:lnTo>
                  <a:pt x="1540" y="982"/>
                </a:lnTo>
                <a:lnTo>
                  <a:pt x="1542" y="980"/>
                </a:lnTo>
                <a:lnTo>
                  <a:pt x="1545" y="977"/>
                </a:lnTo>
                <a:lnTo>
                  <a:pt x="1547" y="975"/>
                </a:lnTo>
                <a:lnTo>
                  <a:pt x="1549" y="973"/>
                </a:lnTo>
                <a:lnTo>
                  <a:pt x="1552" y="970"/>
                </a:lnTo>
                <a:lnTo>
                  <a:pt x="1554" y="968"/>
                </a:lnTo>
                <a:lnTo>
                  <a:pt x="1557" y="966"/>
                </a:lnTo>
                <a:lnTo>
                  <a:pt x="1559" y="963"/>
                </a:lnTo>
                <a:lnTo>
                  <a:pt x="1561" y="961"/>
                </a:lnTo>
                <a:lnTo>
                  <a:pt x="1564" y="959"/>
                </a:lnTo>
                <a:lnTo>
                  <a:pt x="1566" y="956"/>
                </a:lnTo>
                <a:lnTo>
                  <a:pt x="1568" y="956"/>
                </a:lnTo>
                <a:lnTo>
                  <a:pt x="1571" y="954"/>
                </a:lnTo>
                <a:lnTo>
                  <a:pt x="1575" y="952"/>
                </a:lnTo>
                <a:lnTo>
                  <a:pt x="1578" y="949"/>
                </a:lnTo>
                <a:lnTo>
                  <a:pt x="1580" y="947"/>
                </a:lnTo>
                <a:lnTo>
                  <a:pt x="1583" y="944"/>
                </a:lnTo>
                <a:lnTo>
                  <a:pt x="1585" y="942"/>
                </a:lnTo>
                <a:lnTo>
                  <a:pt x="1587" y="940"/>
                </a:lnTo>
                <a:lnTo>
                  <a:pt x="1590" y="937"/>
                </a:lnTo>
                <a:lnTo>
                  <a:pt x="1592" y="935"/>
                </a:lnTo>
                <a:lnTo>
                  <a:pt x="1594" y="933"/>
                </a:lnTo>
                <a:lnTo>
                  <a:pt x="1597" y="930"/>
                </a:lnTo>
                <a:lnTo>
                  <a:pt x="1599" y="928"/>
                </a:lnTo>
                <a:lnTo>
                  <a:pt x="1601" y="926"/>
                </a:lnTo>
                <a:lnTo>
                  <a:pt x="1604" y="923"/>
                </a:lnTo>
                <a:lnTo>
                  <a:pt x="1606" y="921"/>
                </a:lnTo>
                <a:lnTo>
                  <a:pt x="1609" y="918"/>
                </a:lnTo>
                <a:lnTo>
                  <a:pt x="1611" y="916"/>
                </a:lnTo>
                <a:lnTo>
                  <a:pt x="1613" y="914"/>
                </a:lnTo>
                <a:lnTo>
                  <a:pt x="1618" y="911"/>
                </a:lnTo>
                <a:lnTo>
                  <a:pt x="1620" y="909"/>
                </a:lnTo>
                <a:lnTo>
                  <a:pt x="1623" y="907"/>
                </a:lnTo>
                <a:lnTo>
                  <a:pt x="1625" y="904"/>
                </a:lnTo>
                <a:lnTo>
                  <a:pt x="1627" y="902"/>
                </a:lnTo>
                <a:lnTo>
                  <a:pt x="1630" y="900"/>
                </a:lnTo>
                <a:lnTo>
                  <a:pt x="1632" y="897"/>
                </a:lnTo>
                <a:lnTo>
                  <a:pt x="1634" y="895"/>
                </a:lnTo>
                <a:lnTo>
                  <a:pt x="1637" y="892"/>
                </a:lnTo>
                <a:lnTo>
                  <a:pt x="1639" y="890"/>
                </a:lnTo>
                <a:lnTo>
                  <a:pt x="1642" y="888"/>
                </a:lnTo>
                <a:lnTo>
                  <a:pt x="1644" y="888"/>
                </a:lnTo>
                <a:lnTo>
                  <a:pt x="1646" y="885"/>
                </a:lnTo>
                <a:lnTo>
                  <a:pt x="1649" y="883"/>
                </a:lnTo>
                <a:lnTo>
                  <a:pt x="1651" y="881"/>
                </a:lnTo>
                <a:lnTo>
                  <a:pt x="1653" y="878"/>
                </a:lnTo>
                <a:lnTo>
                  <a:pt x="1656" y="876"/>
                </a:lnTo>
                <a:lnTo>
                  <a:pt x="1658" y="874"/>
                </a:lnTo>
                <a:lnTo>
                  <a:pt x="1660" y="871"/>
                </a:lnTo>
                <a:lnTo>
                  <a:pt x="1663" y="869"/>
                </a:lnTo>
                <a:lnTo>
                  <a:pt x="1668" y="866"/>
                </a:lnTo>
                <a:lnTo>
                  <a:pt x="1670" y="864"/>
                </a:lnTo>
                <a:lnTo>
                  <a:pt x="1672" y="862"/>
                </a:lnTo>
                <a:lnTo>
                  <a:pt x="1675" y="859"/>
                </a:lnTo>
                <a:lnTo>
                  <a:pt x="1677" y="857"/>
                </a:lnTo>
                <a:lnTo>
                  <a:pt x="1679" y="855"/>
                </a:lnTo>
                <a:lnTo>
                  <a:pt x="1682" y="852"/>
                </a:lnTo>
                <a:lnTo>
                  <a:pt x="1684" y="850"/>
                </a:lnTo>
                <a:lnTo>
                  <a:pt x="1686" y="848"/>
                </a:lnTo>
                <a:lnTo>
                  <a:pt x="1689" y="845"/>
                </a:lnTo>
                <a:lnTo>
                  <a:pt x="1691" y="843"/>
                </a:lnTo>
                <a:lnTo>
                  <a:pt x="1694" y="841"/>
                </a:lnTo>
                <a:lnTo>
                  <a:pt x="1696" y="838"/>
                </a:lnTo>
                <a:lnTo>
                  <a:pt x="1698" y="836"/>
                </a:lnTo>
                <a:lnTo>
                  <a:pt x="1701" y="833"/>
                </a:lnTo>
                <a:lnTo>
                  <a:pt x="1703" y="831"/>
                </a:lnTo>
                <a:lnTo>
                  <a:pt x="1705" y="829"/>
                </a:lnTo>
                <a:lnTo>
                  <a:pt x="1710" y="826"/>
                </a:lnTo>
                <a:lnTo>
                  <a:pt x="1712" y="824"/>
                </a:lnTo>
                <a:lnTo>
                  <a:pt x="1715" y="822"/>
                </a:lnTo>
                <a:lnTo>
                  <a:pt x="1717" y="819"/>
                </a:lnTo>
                <a:lnTo>
                  <a:pt x="1720" y="817"/>
                </a:lnTo>
                <a:lnTo>
                  <a:pt x="1722" y="815"/>
                </a:lnTo>
                <a:lnTo>
                  <a:pt x="1724" y="812"/>
                </a:lnTo>
                <a:lnTo>
                  <a:pt x="1727" y="810"/>
                </a:lnTo>
                <a:lnTo>
                  <a:pt x="1729" y="807"/>
                </a:lnTo>
                <a:lnTo>
                  <a:pt x="1731" y="805"/>
                </a:lnTo>
                <a:lnTo>
                  <a:pt x="1734" y="803"/>
                </a:lnTo>
                <a:lnTo>
                  <a:pt x="1736" y="800"/>
                </a:lnTo>
                <a:lnTo>
                  <a:pt x="1738" y="798"/>
                </a:lnTo>
                <a:lnTo>
                  <a:pt x="1741" y="796"/>
                </a:lnTo>
                <a:lnTo>
                  <a:pt x="1743" y="793"/>
                </a:lnTo>
                <a:lnTo>
                  <a:pt x="1746" y="791"/>
                </a:lnTo>
                <a:lnTo>
                  <a:pt x="1750" y="789"/>
                </a:lnTo>
                <a:lnTo>
                  <a:pt x="1753" y="786"/>
                </a:lnTo>
                <a:lnTo>
                  <a:pt x="1755" y="784"/>
                </a:lnTo>
                <a:lnTo>
                  <a:pt x="1757" y="781"/>
                </a:lnTo>
                <a:lnTo>
                  <a:pt x="1760" y="779"/>
                </a:lnTo>
                <a:lnTo>
                  <a:pt x="1762" y="777"/>
                </a:lnTo>
                <a:lnTo>
                  <a:pt x="1764" y="774"/>
                </a:lnTo>
                <a:lnTo>
                  <a:pt x="1767" y="772"/>
                </a:lnTo>
                <a:lnTo>
                  <a:pt x="1769" y="770"/>
                </a:lnTo>
                <a:lnTo>
                  <a:pt x="1772" y="767"/>
                </a:lnTo>
                <a:lnTo>
                  <a:pt x="1774" y="765"/>
                </a:lnTo>
                <a:lnTo>
                  <a:pt x="1776" y="763"/>
                </a:lnTo>
                <a:lnTo>
                  <a:pt x="1779" y="760"/>
                </a:lnTo>
                <a:lnTo>
                  <a:pt x="1781" y="758"/>
                </a:lnTo>
                <a:lnTo>
                  <a:pt x="1783" y="755"/>
                </a:lnTo>
                <a:lnTo>
                  <a:pt x="1786" y="753"/>
                </a:lnTo>
                <a:lnTo>
                  <a:pt x="1788" y="751"/>
                </a:lnTo>
                <a:lnTo>
                  <a:pt x="1790" y="748"/>
                </a:lnTo>
                <a:lnTo>
                  <a:pt x="1793" y="746"/>
                </a:lnTo>
                <a:lnTo>
                  <a:pt x="1795" y="744"/>
                </a:lnTo>
                <a:lnTo>
                  <a:pt x="1797" y="741"/>
                </a:lnTo>
                <a:lnTo>
                  <a:pt x="1802" y="739"/>
                </a:lnTo>
                <a:lnTo>
                  <a:pt x="1805" y="737"/>
                </a:lnTo>
                <a:lnTo>
                  <a:pt x="1807" y="734"/>
                </a:lnTo>
                <a:lnTo>
                  <a:pt x="1809" y="732"/>
                </a:lnTo>
                <a:lnTo>
                  <a:pt x="1812" y="730"/>
                </a:lnTo>
                <a:lnTo>
                  <a:pt x="1814" y="727"/>
                </a:lnTo>
                <a:lnTo>
                  <a:pt x="1816" y="725"/>
                </a:lnTo>
                <a:lnTo>
                  <a:pt x="1819" y="722"/>
                </a:lnTo>
                <a:lnTo>
                  <a:pt x="1821" y="720"/>
                </a:lnTo>
                <a:lnTo>
                  <a:pt x="1823" y="718"/>
                </a:lnTo>
                <a:lnTo>
                  <a:pt x="1826" y="715"/>
                </a:lnTo>
                <a:lnTo>
                  <a:pt x="1828" y="713"/>
                </a:lnTo>
                <a:lnTo>
                  <a:pt x="1831" y="711"/>
                </a:lnTo>
                <a:lnTo>
                  <a:pt x="1833" y="708"/>
                </a:lnTo>
                <a:lnTo>
                  <a:pt x="1835" y="706"/>
                </a:lnTo>
                <a:lnTo>
                  <a:pt x="1838" y="704"/>
                </a:lnTo>
                <a:lnTo>
                  <a:pt x="1842" y="701"/>
                </a:lnTo>
                <a:lnTo>
                  <a:pt x="1845" y="696"/>
                </a:lnTo>
                <a:lnTo>
                  <a:pt x="1847" y="694"/>
                </a:lnTo>
                <a:lnTo>
                  <a:pt x="1849" y="692"/>
                </a:lnTo>
                <a:lnTo>
                  <a:pt x="1852" y="689"/>
                </a:lnTo>
                <a:lnTo>
                  <a:pt x="1854" y="687"/>
                </a:lnTo>
                <a:lnTo>
                  <a:pt x="1857" y="685"/>
                </a:lnTo>
                <a:lnTo>
                  <a:pt x="1859" y="682"/>
                </a:lnTo>
                <a:lnTo>
                  <a:pt x="1861" y="680"/>
                </a:lnTo>
                <a:lnTo>
                  <a:pt x="1864" y="678"/>
                </a:lnTo>
                <a:lnTo>
                  <a:pt x="1866" y="675"/>
                </a:lnTo>
                <a:lnTo>
                  <a:pt x="1868" y="673"/>
                </a:lnTo>
                <a:lnTo>
                  <a:pt x="1871" y="670"/>
                </a:lnTo>
                <a:lnTo>
                  <a:pt x="1873" y="668"/>
                </a:lnTo>
                <a:lnTo>
                  <a:pt x="1875" y="666"/>
                </a:lnTo>
                <a:lnTo>
                  <a:pt x="1878" y="663"/>
                </a:lnTo>
                <a:lnTo>
                  <a:pt x="1880" y="661"/>
                </a:lnTo>
                <a:lnTo>
                  <a:pt x="1883" y="659"/>
                </a:lnTo>
                <a:lnTo>
                  <a:pt x="1885" y="656"/>
                </a:lnTo>
                <a:lnTo>
                  <a:pt x="1887" y="654"/>
                </a:lnTo>
                <a:lnTo>
                  <a:pt x="1890" y="652"/>
                </a:lnTo>
                <a:lnTo>
                  <a:pt x="1894" y="649"/>
                </a:lnTo>
                <a:lnTo>
                  <a:pt x="1897" y="647"/>
                </a:lnTo>
                <a:lnTo>
                  <a:pt x="1899" y="644"/>
                </a:lnTo>
                <a:lnTo>
                  <a:pt x="1901" y="642"/>
                </a:lnTo>
                <a:lnTo>
                  <a:pt x="1904" y="640"/>
                </a:lnTo>
                <a:lnTo>
                  <a:pt x="1906" y="637"/>
                </a:lnTo>
                <a:lnTo>
                  <a:pt x="1909" y="635"/>
                </a:lnTo>
                <a:lnTo>
                  <a:pt x="1911" y="633"/>
                </a:lnTo>
                <a:lnTo>
                  <a:pt x="1913" y="630"/>
                </a:lnTo>
                <a:lnTo>
                  <a:pt x="1916" y="628"/>
                </a:lnTo>
                <a:lnTo>
                  <a:pt x="1918" y="623"/>
                </a:lnTo>
                <a:lnTo>
                  <a:pt x="1920" y="621"/>
                </a:lnTo>
                <a:lnTo>
                  <a:pt x="1923" y="619"/>
                </a:lnTo>
                <a:lnTo>
                  <a:pt x="1925" y="616"/>
                </a:lnTo>
                <a:lnTo>
                  <a:pt x="1927" y="614"/>
                </a:lnTo>
                <a:lnTo>
                  <a:pt x="1930" y="611"/>
                </a:lnTo>
                <a:lnTo>
                  <a:pt x="1935" y="609"/>
                </a:lnTo>
                <a:lnTo>
                  <a:pt x="1937" y="607"/>
                </a:lnTo>
                <a:lnTo>
                  <a:pt x="1939" y="604"/>
                </a:lnTo>
                <a:lnTo>
                  <a:pt x="1942" y="602"/>
                </a:lnTo>
                <a:lnTo>
                  <a:pt x="1944" y="600"/>
                </a:lnTo>
                <a:lnTo>
                  <a:pt x="1946" y="597"/>
                </a:lnTo>
                <a:lnTo>
                  <a:pt x="1949" y="595"/>
                </a:lnTo>
                <a:lnTo>
                  <a:pt x="1951" y="593"/>
                </a:lnTo>
                <a:lnTo>
                  <a:pt x="1953" y="590"/>
                </a:lnTo>
                <a:lnTo>
                  <a:pt x="1956" y="588"/>
                </a:lnTo>
                <a:lnTo>
                  <a:pt x="1958" y="585"/>
                </a:lnTo>
                <a:lnTo>
                  <a:pt x="1960" y="583"/>
                </a:lnTo>
                <a:lnTo>
                  <a:pt x="1963" y="581"/>
                </a:lnTo>
                <a:lnTo>
                  <a:pt x="1965" y="578"/>
                </a:lnTo>
                <a:lnTo>
                  <a:pt x="1968" y="576"/>
                </a:lnTo>
                <a:lnTo>
                  <a:pt x="1970" y="574"/>
                </a:lnTo>
                <a:lnTo>
                  <a:pt x="1972" y="569"/>
                </a:lnTo>
                <a:lnTo>
                  <a:pt x="1975" y="567"/>
                </a:lnTo>
                <a:lnTo>
                  <a:pt x="1977" y="564"/>
                </a:lnTo>
                <a:lnTo>
                  <a:pt x="1979" y="562"/>
                </a:lnTo>
                <a:lnTo>
                  <a:pt x="1982" y="559"/>
                </a:lnTo>
                <a:lnTo>
                  <a:pt x="1986" y="557"/>
                </a:lnTo>
                <a:lnTo>
                  <a:pt x="1989" y="555"/>
                </a:lnTo>
                <a:lnTo>
                  <a:pt x="1991" y="552"/>
                </a:lnTo>
                <a:lnTo>
                  <a:pt x="1994" y="550"/>
                </a:lnTo>
                <a:lnTo>
                  <a:pt x="1996" y="548"/>
                </a:lnTo>
                <a:lnTo>
                  <a:pt x="1998" y="545"/>
                </a:lnTo>
                <a:lnTo>
                  <a:pt x="2001" y="543"/>
                </a:lnTo>
                <a:lnTo>
                  <a:pt x="2003" y="541"/>
                </a:lnTo>
                <a:lnTo>
                  <a:pt x="2005" y="538"/>
                </a:lnTo>
                <a:lnTo>
                  <a:pt x="2008" y="536"/>
                </a:lnTo>
                <a:lnTo>
                  <a:pt x="2010" y="533"/>
                </a:lnTo>
                <a:lnTo>
                  <a:pt x="2012" y="531"/>
                </a:lnTo>
                <a:lnTo>
                  <a:pt x="2015" y="529"/>
                </a:lnTo>
                <a:lnTo>
                  <a:pt x="2017" y="526"/>
                </a:lnTo>
                <a:lnTo>
                  <a:pt x="2020" y="524"/>
                </a:lnTo>
                <a:lnTo>
                  <a:pt x="2022" y="519"/>
                </a:lnTo>
                <a:lnTo>
                  <a:pt x="2027" y="517"/>
                </a:lnTo>
                <a:lnTo>
                  <a:pt x="2029" y="515"/>
                </a:lnTo>
                <a:lnTo>
                  <a:pt x="2031" y="512"/>
                </a:lnTo>
                <a:lnTo>
                  <a:pt x="2034" y="510"/>
                </a:lnTo>
                <a:lnTo>
                  <a:pt x="2036" y="508"/>
                </a:lnTo>
                <a:lnTo>
                  <a:pt x="2038" y="505"/>
                </a:lnTo>
                <a:lnTo>
                  <a:pt x="2041" y="503"/>
                </a:lnTo>
                <a:lnTo>
                  <a:pt x="2043" y="500"/>
                </a:lnTo>
                <a:lnTo>
                  <a:pt x="2046" y="498"/>
                </a:lnTo>
                <a:lnTo>
                  <a:pt x="2048" y="496"/>
                </a:lnTo>
                <a:lnTo>
                  <a:pt x="2050" y="493"/>
                </a:lnTo>
                <a:lnTo>
                  <a:pt x="2053" y="491"/>
                </a:lnTo>
                <a:lnTo>
                  <a:pt x="2055" y="489"/>
                </a:lnTo>
                <a:lnTo>
                  <a:pt x="2057" y="486"/>
                </a:lnTo>
                <a:lnTo>
                  <a:pt x="2060" y="482"/>
                </a:lnTo>
                <a:lnTo>
                  <a:pt x="2062" y="479"/>
                </a:lnTo>
                <a:lnTo>
                  <a:pt x="2064" y="477"/>
                </a:lnTo>
                <a:lnTo>
                  <a:pt x="2069" y="474"/>
                </a:lnTo>
                <a:lnTo>
                  <a:pt x="2072" y="472"/>
                </a:lnTo>
                <a:lnTo>
                  <a:pt x="2074" y="470"/>
                </a:lnTo>
                <a:lnTo>
                  <a:pt x="2076" y="467"/>
                </a:lnTo>
                <a:lnTo>
                  <a:pt x="2079" y="465"/>
                </a:lnTo>
                <a:lnTo>
                  <a:pt x="2081" y="463"/>
                </a:lnTo>
                <a:lnTo>
                  <a:pt x="2083" y="460"/>
                </a:lnTo>
                <a:lnTo>
                  <a:pt x="2086" y="458"/>
                </a:lnTo>
                <a:lnTo>
                  <a:pt x="2088" y="456"/>
                </a:lnTo>
                <a:lnTo>
                  <a:pt x="2090" y="453"/>
                </a:lnTo>
                <a:lnTo>
                  <a:pt x="2093" y="451"/>
                </a:lnTo>
                <a:lnTo>
                  <a:pt x="2095" y="446"/>
                </a:lnTo>
                <a:lnTo>
                  <a:pt x="2098" y="444"/>
                </a:lnTo>
                <a:lnTo>
                  <a:pt x="2100" y="441"/>
                </a:lnTo>
                <a:lnTo>
                  <a:pt x="2102" y="439"/>
                </a:lnTo>
                <a:lnTo>
                  <a:pt x="2105" y="437"/>
                </a:lnTo>
                <a:lnTo>
                  <a:pt x="2107" y="434"/>
                </a:lnTo>
                <a:lnTo>
                  <a:pt x="2109" y="432"/>
                </a:lnTo>
                <a:lnTo>
                  <a:pt x="2112" y="430"/>
                </a:lnTo>
                <a:lnTo>
                  <a:pt x="2114" y="427"/>
                </a:lnTo>
                <a:lnTo>
                  <a:pt x="2119" y="425"/>
                </a:lnTo>
                <a:lnTo>
                  <a:pt x="2121" y="422"/>
                </a:lnTo>
                <a:lnTo>
                  <a:pt x="2123" y="420"/>
                </a:lnTo>
                <a:lnTo>
                  <a:pt x="2126" y="415"/>
                </a:lnTo>
                <a:lnTo>
                  <a:pt x="2128" y="413"/>
                </a:lnTo>
                <a:lnTo>
                  <a:pt x="2131" y="411"/>
                </a:lnTo>
                <a:lnTo>
                  <a:pt x="2133" y="408"/>
                </a:lnTo>
                <a:lnTo>
                  <a:pt x="2135" y="406"/>
                </a:lnTo>
                <a:lnTo>
                  <a:pt x="2138" y="404"/>
                </a:lnTo>
                <a:lnTo>
                  <a:pt x="2140" y="401"/>
                </a:lnTo>
                <a:lnTo>
                  <a:pt x="2142" y="399"/>
                </a:lnTo>
                <a:lnTo>
                  <a:pt x="2145" y="397"/>
                </a:lnTo>
                <a:lnTo>
                  <a:pt x="2147" y="394"/>
                </a:lnTo>
                <a:lnTo>
                  <a:pt x="2149" y="392"/>
                </a:lnTo>
                <a:lnTo>
                  <a:pt x="2152" y="389"/>
                </a:lnTo>
                <a:lnTo>
                  <a:pt x="2154" y="385"/>
                </a:lnTo>
                <a:lnTo>
                  <a:pt x="2157" y="382"/>
                </a:lnTo>
                <a:lnTo>
                  <a:pt x="2161" y="380"/>
                </a:lnTo>
                <a:lnTo>
                  <a:pt x="2164" y="378"/>
                </a:lnTo>
                <a:lnTo>
                  <a:pt x="2166" y="375"/>
                </a:lnTo>
                <a:lnTo>
                  <a:pt x="2168" y="373"/>
                </a:lnTo>
                <a:lnTo>
                  <a:pt x="2171" y="371"/>
                </a:lnTo>
                <a:lnTo>
                  <a:pt x="2173" y="368"/>
                </a:lnTo>
                <a:lnTo>
                  <a:pt x="2175" y="366"/>
                </a:lnTo>
                <a:lnTo>
                  <a:pt x="2178" y="363"/>
                </a:lnTo>
                <a:lnTo>
                  <a:pt x="2180" y="359"/>
                </a:lnTo>
                <a:lnTo>
                  <a:pt x="2183" y="356"/>
                </a:lnTo>
                <a:lnTo>
                  <a:pt x="2185" y="354"/>
                </a:lnTo>
                <a:lnTo>
                  <a:pt x="2187" y="352"/>
                </a:lnTo>
                <a:lnTo>
                  <a:pt x="2190" y="349"/>
                </a:lnTo>
                <a:lnTo>
                  <a:pt x="2192" y="347"/>
                </a:lnTo>
                <a:lnTo>
                  <a:pt x="2194" y="345"/>
                </a:lnTo>
                <a:lnTo>
                  <a:pt x="2197" y="342"/>
                </a:lnTo>
                <a:lnTo>
                  <a:pt x="2199" y="340"/>
                </a:lnTo>
                <a:lnTo>
                  <a:pt x="2201" y="337"/>
                </a:lnTo>
                <a:lnTo>
                  <a:pt x="2204" y="335"/>
                </a:lnTo>
                <a:lnTo>
                  <a:pt x="2206" y="330"/>
                </a:lnTo>
                <a:lnTo>
                  <a:pt x="2211" y="328"/>
                </a:lnTo>
                <a:lnTo>
                  <a:pt x="2213" y="326"/>
                </a:lnTo>
                <a:lnTo>
                  <a:pt x="2216" y="323"/>
                </a:lnTo>
                <a:lnTo>
                  <a:pt x="2218" y="321"/>
                </a:lnTo>
                <a:lnTo>
                  <a:pt x="2220" y="319"/>
                </a:lnTo>
                <a:lnTo>
                  <a:pt x="2223" y="316"/>
                </a:lnTo>
                <a:lnTo>
                  <a:pt x="2225" y="314"/>
                </a:lnTo>
                <a:lnTo>
                  <a:pt x="2227" y="311"/>
                </a:lnTo>
                <a:lnTo>
                  <a:pt x="2230" y="309"/>
                </a:lnTo>
                <a:lnTo>
                  <a:pt x="2232" y="307"/>
                </a:lnTo>
                <a:lnTo>
                  <a:pt x="2235" y="302"/>
                </a:lnTo>
                <a:lnTo>
                  <a:pt x="2237" y="300"/>
                </a:lnTo>
                <a:lnTo>
                  <a:pt x="2239" y="297"/>
                </a:lnTo>
                <a:lnTo>
                  <a:pt x="2242" y="295"/>
                </a:lnTo>
                <a:lnTo>
                  <a:pt x="2244" y="293"/>
                </a:lnTo>
                <a:lnTo>
                  <a:pt x="2246" y="290"/>
                </a:lnTo>
                <a:lnTo>
                  <a:pt x="2249" y="288"/>
                </a:lnTo>
                <a:lnTo>
                  <a:pt x="2253" y="285"/>
                </a:lnTo>
                <a:lnTo>
                  <a:pt x="2256" y="283"/>
                </a:lnTo>
                <a:lnTo>
                  <a:pt x="2258" y="278"/>
                </a:lnTo>
                <a:lnTo>
                  <a:pt x="2261" y="276"/>
                </a:lnTo>
                <a:lnTo>
                  <a:pt x="2263" y="274"/>
                </a:lnTo>
                <a:lnTo>
                  <a:pt x="2265" y="271"/>
                </a:lnTo>
                <a:lnTo>
                  <a:pt x="2268" y="269"/>
                </a:lnTo>
                <a:lnTo>
                  <a:pt x="2270" y="267"/>
                </a:lnTo>
                <a:lnTo>
                  <a:pt x="2272" y="264"/>
                </a:lnTo>
                <a:lnTo>
                  <a:pt x="2275" y="262"/>
                </a:lnTo>
                <a:lnTo>
                  <a:pt x="2277" y="260"/>
                </a:lnTo>
                <a:lnTo>
                  <a:pt x="2279" y="255"/>
                </a:lnTo>
                <a:lnTo>
                  <a:pt x="2282" y="252"/>
                </a:lnTo>
                <a:lnTo>
                  <a:pt x="2284" y="250"/>
                </a:lnTo>
                <a:lnTo>
                  <a:pt x="2286" y="248"/>
                </a:lnTo>
                <a:lnTo>
                  <a:pt x="2289" y="245"/>
                </a:lnTo>
                <a:lnTo>
                  <a:pt x="2291" y="243"/>
                </a:lnTo>
                <a:lnTo>
                  <a:pt x="2294" y="241"/>
                </a:lnTo>
                <a:lnTo>
                  <a:pt x="2296" y="238"/>
                </a:lnTo>
                <a:lnTo>
                  <a:pt x="2298" y="236"/>
                </a:lnTo>
                <a:lnTo>
                  <a:pt x="2303" y="231"/>
                </a:lnTo>
                <a:lnTo>
                  <a:pt x="2305" y="229"/>
                </a:lnTo>
                <a:lnTo>
                  <a:pt x="2308" y="226"/>
                </a:lnTo>
                <a:lnTo>
                  <a:pt x="2310" y="224"/>
                </a:lnTo>
                <a:lnTo>
                  <a:pt x="2312" y="222"/>
                </a:lnTo>
                <a:lnTo>
                  <a:pt x="2315" y="219"/>
                </a:lnTo>
                <a:lnTo>
                  <a:pt x="2317" y="217"/>
                </a:lnTo>
                <a:lnTo>
                  <a:pt x="2320" y="215"/>
                </a:lnTo>
                <a:lnTo>
                  <a:pt x="2322" y="210"/>
                </a:lnTo>
                <a:lnTo>
                  <a:pt x="2324" y="208"/>
                </a:lnTo>
                <a:lnTo>
                  <a:pt x="2327" y="205"/>
                </a:lnTo>
                <a:lnTo>
                  <a:pt x="2329" y="203"/>
                </a:lnTo>
                <a:lnTo>
                  <a:pt x="2331" y="200"/>
                </a:lnTo>
                <a:lnTo>
                  <a:pt x="2334" y="198"/>
                </a:lnTo>
                <a:lnTo>
                  <a:pt x="2336" y="196"/>
                </a:lnTo>
                <a:lnTo>
                  <a:pt x="2338" y="193"/>
                </a:lnTo>
                <a:lnTo>
                  <a:pt x="2341" y="189"/>
                </a:lnTo>
                <a:lnTo>
                  <a:pt x="2346" y="186"/>
                </a:lnTo>
                <a:lnTo>
                  <a:pt x="2348" y="184"/>
                </a:lnTo>
                <a:lnTo>
                  <a:pt x="2350" y="182"/>
                </a:lnTo>
                <a:lnTo>
                  <a:pt x="2353" y="179"/>
                </a:lnTo>
                <a:lnTo>
                  <a:pt x="2355" y="177"/>
                </a:lnTo>
                <a:lnTo>
                  <a:pt x="2357" y="174"/>
                </a:lnTo>
                <a:lnTo>
                  <a:pt x="2360" y="172"/>
                </a:lnTo>
                <a:lnTo>
                  <a:pt x="2362" y="167"/>
                </a:lnTo>
                <a:lnTo>
                  <a:pt x="2364" y="165"/>
                </a:lnTo>
                <a:lnTo>
                  <a:pt x="2367" y="163"/>
                </a:lnTo>
                <a:lnTo>
                  <a:pt x="2369" y="160"/>
                </a:lnTo>
                <a:lnTo>
                  <a:pt x="2372" y="158"/>
                </a:lnTo>
                <a:lnTo>
                  <a:pt x="2374" y="156"/>
                </a:lnTo>
                <a:lnTo>
                  <a:pt x="2376" y="153"/>
                </a:lnTo>
                <a:lnTo>
                  <a:pt x="2379" y="151"/>
                </a:lnTo>
                <a:lnTo>
                  <a:pt x="2381" y="146"/>
                </a:lnTo>
                <a:lnTo>
                  <a:pt x="2383" y="144"/>
                </a:lnTo>
                <a:lnTo>
                  <a:pt x="2388" y="141"/>
                </a:lnTo>
                <a:lnTo>
                  <a:pt x="2390" y="139"/>
                </a:lnTo>
                <a:lnTo>
                  <a:pt x="2393" y="137"/>
                </a:lnTo>
                <a:lnTo>
                  <a:pt x="2395" y="134"/>
                </a:lnTo>
                <a:lnTo>
                  <a:pt x="2398" y="132"/>
                </a:lnTo>
                <a:lnTo>
                  <a:pt x="2400" y="127"/>
                </a:lnTo>
                <a:lnTo>
                  <a:pt x="2402" y="125"/>
                </a:lnTo>
                <a:lnTo>
                  <a:pt x="2405" y="123"/>
                </a:lnTo>
                <a:lnTo>
                  <a:pt x="2407" y="120"/>
                </a:lnTo>
                <a:lnTo>
                  <a:pt x="2409" y="118"/>
                </a:lnTo>
                <a:lnTo>
                  <a:pt x="2412" y="115"/>
                </a:lnTo>
                <a:lnTo>
                  <a:pt x="2414" y="113"/>
                </a:lnTo>
                <a:lnTo>
                  <a:pt x="2416" y="108"/>
                </a:lnTo>
                <a:lnTo>
                  <a:pt x="2419" y="106"/>
                </a:lnTo>
                <a:lnTo>
                  <a:pt x="2421" y="104"/>
                </a:lnTo>
                <a:lnTo>
                  <a:pt x="2424" y="101"/>
                </a:lnTo>
                <a:lnTo>
                  <a:pt x="2426" y="99"/>
                </a:lnTo>
                <a:lnTo>
                  <a:pt x="2428" y="97"/>
                </a:lnTo>
                <a:lnTo>
                  <a:pt x="2431" y="94"/>
                </a:lnTo>
                <a:lnTo>
                  <a:pt x="2433" y="92"/>
                </a:lnTo>
                <a:lnTo>
                  <a:pt x="2438" y="89"/>
                </a:lnTo>
                <a:lnTo>
                  <a:pt x="2440" y="85"/>
                </a:lnTo>
                <a:lnTo>
                  <a:pt x="2442" y="82"/>
                </a:lnTo>
                <a:lnTo>
                  <a:pt x="2445" y="80"/>
                </a:lnTo>
                <a:lnTo>
                  <a:pt x="2447" y="78"/>
                </a:lnTo>
                <a:lnTo>
                  <a:pt x="2449" y="75"/>
                </a:lnTo>
                <a:lnTo>
                  <a:pt x="2452" y="73"/>
                </a:lnTo>
                <a:lnTo>
                  <a:pt x="2454" y="68"/>
                </a:lnTo>
                <a:lnTo>
                  <a:pt x="2457" y="66"/>
                </a:lnTo>
                <a:lnTo>
                  <a:pt x="2459" y="63"/>
                </a:lnTo>
                <a:lnTo>
                  <a:pt x="2461" y="61"/>
                </a:lnTo>
                <a:lnTo>
                  <a:pt x="2464" y="59"/>
                </a:lnTo>
                <a:lnTo>
                  <a:pt x="2466" y="56"/>
                </a:lnTo>
                <a:lnTo>
                  <a:pt x="2468" y="54"/>
                </a:lnTo>
                <a:lnTo>
                  <a:pt x="2471" y="49"/>
                </a:lnTo>
                <a:lnTo>
                  <a:pt x="2473" y="47"/>
                </a:lnTo>
                <a:lnTo>
                  <a:pt x="2475" y="45"/>
                </a:lnTo>
                <a:lnTo>
                  <a:pt x="2480" y="42"/>
                </a:lnTo>
                <a:lnTo>
                  <a:pt x="2483" y="40"/>
                </a:lnTo>
                <a:lnTo>
                  <a:pt x="2485" y="38"/>
                </a:lnTo>
                <a:lnTo>
                  <a:pt x="2487" y="35"/>
                </a:lnTo>
                <a:lnTo>
                  <a:pt x="2490" y="30"/>
                </a:lnTo>
                <a:lnTo>
                  <a:pt x="2492" y="28"/>
                </a:lnTo>
                <a:lnTo>
                  <a:pt x="2494" y="26"/>
                </a:lnTo>
                <a:lnTo>
                  <a:pt x="2497" y="23"/>
                </a:lnTo>
                <a:lnTo>
                  <a:pt x="2499" y="21"/>
                </a:lnTo>
                <a:lnTo>
                  <a:pt x="2501" y="19"/>
                </a:lnTo>
                <a:lnTo>
                  <a:pt x="2504" y="14"/>
                </a:lnTo>
                <a:lnTo>
                  <a:pt x="2506" y="12"/>
                </a:lnTo>
                <a:lnTo>
                  <a:pt x="2509" y="9"/>
                </a:lnTo>
                <a:lnTo>
                  <a:pt x="2511" y="7"/>
                </a:lnTo>
                <a:lnTo>
                  <a:pt x="2513" y="4"/>
                </a:lnTo>
                <a:lnTo>
                  <a:pt x="2516" y="2"/>
                </a:lnTo>
                <a:lnTo>
                  <a:pt x="2518" y="0"/>
                </a:lnTo>
              </a:path>
            </a:pathLst>
          </a:custGeom>
          <a:noFill/>
          <a:ln w="25400" cap="flat">
            <a:solidFill>
              <a:srgbClr val="F7F619"/>
            </a:solidFill>
            <a:prstDash val="solid"/>
            <a:round/>
            <a:headEnd/>
            <a:tailEnd/>
          </a:ln>
        </p:spPr>
        <p:txBody>
          <a:bodyPr/>
          <a:lstStyle/>
          <a:p>
            <a:endParaRPr lang="de-DE">
              <a:latin typeface="+mn-lt"/>
            </a:endParaRPr>
          </a:p>
        </p:txBody>
      </p:sp>
      <p:sp>
        <p:nvSpPr>
          <p:cNvPr id="44" name="Freeform 30565"/>
          <p:cNvSpPr>
            <a:spLocks/>
          </p:cNvSpPr>
          <p:nvPr/>
        </p:nvSpPr>
        <p:spPr bwMode="auto">
          <a:xfrm>
            <a:off x="3492536" y="1783823"/>
            <a:ext cx="3627438" cy="2901950"/>
          </a:xfrm>
          <a:custGeom>
            <a:avLst/>
            <a:gdLst/>
            <a:ahLst/>
            <a:cxnLst>
              <a:cxn ang="0">
                <a:pos x="2395" y="4"/>
              </a:cxn>
              <a:cxn ang="0">
                <a:pos x="2256" y="14"/>
              </a:cxn>
              <a:cxn ang="0">
                <a:pos x="2123" y="30"/>
              </a:cxn>
              <a:cxn ang="0">
                <a:pos x="1998" y="49"/>
              </a:cxn>
              <a:cxn ang="0">
                <a:pos x="1880" y="73"/>
              </a:cxn>
              <a:cxn ang="0">
                <a:pos x="1769" y="101"/>
              </a:cxn>
              <a:cxn ang="0">
                <a:pos x="1665" y="132"/>
              </a:cxn>
              <a:cxn ang="0">
                <a:pos x="1566" y="165"/>
              </a:cxn>
              <a:cxn ang="0">
                <a:pos x="1474" y="203"/>
              </a:cxn>
              <a:cxn ang="0">
                <a:pos x="1386" y="241"/>
              </a:cxn>
              <a:cxn ang="0">
                <a:pos x="1304" y="283"/>
              </a:cxn>
              <a:cxn ang="0">
                <a:pos x="1226" y="330"/>
              </a:cxn>
              <a:cxn ang="0">
                <a:pos x="1153" y="380"/>
              </a:cxn>
              <a:cxn ang="0">
                <a:pos x="1084" y="434"/>
              </a:cxn>
              <a:cxn ang="0">
                <a:pos x="1018" y="496"/>
              </a:cxn>
              <a:cxn ang="0">
                <a:pos x="957" y="564"/>
              </a:cxn>
              <a:cxn ang="0">
                <a:pos x="897" y="647"/>
              </a:cxn>
              <a:cxn ang="0">
                <a:pos x="843" y="739"/>
              </a:cxn>
              <a:cxn ang="0">
                <a:pos x="791" y="838"/>
              </a:cxn>
              <a:cxn ang="0">
                <a:pos x="744" y="944"/>
              </a:cxn>
              <a:cxn ang="0">
                <a:pos x="697" y="1048"/>
              </a:cxn>
              <a:cxn ang="0">
                <a:pos x="654" y="1148"/>
              </a:cxn>
              <a:cxn ang="0">
                <a:pos x="612" y="1237"/>
              </a:cxn>
              <a:cxn ang="0">
                <a:pos x="574" y="1320"/>
              </a:cxn>
              <a:cxn ang="0">
                <a:pos x="538" y="1393"/>
              </a:cxn>
              <a:cxn ang="0">
                <a:pos x="503" y="1462"/>
              </a:cxn>
              <a:cxn ang="0">
                <a:pos x="472" y="1523"/>
              </a:cxn>
              <a:cxn ang="0">
                <a:pos x="442" y="1575"/>
              </a:cxn>
              <a:cxn ang="0">
                <a:pos x="411" y="1625"/>
              </a:cxn>
              <a:cxn ang="0">
                <a:pos x="385" y="1667"/>
              </a:cxn>
              <a:cxn ang="0">
                <a:pos x="359" y="1705"/>
              </a:cxn>
              <a:cxn ang="0">
                <a:pos x="335" y="1740"/>
              </a:cxn>
              <a:cxn ang="0">
                <a:pos x="312" y="1771"/>
              </a:cxn>
              <a:cxn ang="0">
                <a:pos x="290" y="1799"/>
              </a:cxn>
              <a:cxn ang="0">
                <a:pos x="271" y="1823"/>
              </a:cxn>
              <a:cxn ang="0">
                <a:pos x="253" y="1844"/>
              </a:cxn>
              <a:cxn ang="0">
                <a:pos x="234" y="1863"/>
              </a:cxn>
              <a:cxn ang="0">
                <a:pos x="217" y="1880"/>
              </a:cxn>
              <a:cxn ang="0">
                <a:pos x="201" y="1894"/>
              </a:cxn>
              <a:cxn ang="0">
                <a:pos x="186" y="1908"/>
              </a:cxn>
              <a:cxn ang="0">
                <a:pos x="172" y="1920"/>
              </a:cxn>
              <a:cxn ang="0">
                <a:pos x="158" y="1929"/>
              </a:cxn>
              <a:cxn ang="0">
                <a:pos x="146" y="1939"/>
              </a:cxn>
              <a:cxn ang="0">
                <a:pos x="134" y="1946"/>
              </a:cxn>
              <a:cxn ang="0">
                <a:pos x="123" y="1953"/>
              </a:cxn>
              <a:cxn ang="0">
                <a:pos x="111" y="1958"/>
              </a:cxn>
              <a:cxn ang="0">
                <a:pos x="101" y="1962"/>
              </a:cxn>
              <a:cxn ang="0">
                <a:pos x="92" y="1967"/>
              </a:cxn>
              <a:cxn ang="0">
                <a:pos x="82" y="1972"/>
              </a:cxn>
              <a:cxn ang="0">
                <a:pos x="75" y="1974"/>
              </a:cxn>
              <a:cxn ang="0">
                <a:pos x="66" y="1977"/>
              </a:cxn>
              <a:cxn ang="0">
                <a:pos x="59" y="1979"/>
              </a:cxn>
              <a:cxn ang="0">
                <a:pos x="52" y="1981"/>
              </a:cxn>
              <a:cxn ang="0">
                <a:pos x="47" y="1981"/>
              </a:cxn>
              <a:cxn ang="0">
                <a:pos x="40" y="1984"/>
              </a:cxn>
              <a:cxn ang="0">
                <a:pos x="33" y="1984"/>
              </a:cxn>
              <a:cxn ang="0">
                <a:pos x="28" y="1986"/>
              </a:cxn>
              <a:cxn ang="0">
                <a:pos x="23" y="1986"/>
              </a:cxn>
              <a:cxn ang="0">
                <a:pos x="19" y="1988"/>
              </a:cxn>
              <a:cxn ang="0">
                <a:pos x="14" y="1988"/>
              </a:cxn>
              <a:cxn ang="0">
                <a:pos x="9" y="1988"/>
              </a:cxn>
              <a:cxn ang="0">
                <a:pos x="5" y="1988"/>
              </a:cxn>
              <a:cxn ang="0">
                <a:pos x="0" y="1991"/>
              </a:cxn>
            </a:cxnLst>
            <a:rect l="0" t="0" r="r" b="b"/>
            <a:pathLst>
              <a:path w="2518" h="1991">
                <a:moveTo>
                  <a:pt x="2518" y="0"/>
                </a:moveTo>
                <a:lnTo>
                  <a:pt x="2494" y="0"/>
                </a:lnTo>
                <a:lnTo>
                  <a:pt x="2468" y="0"/>
                </a:lnTo>
                <a:lnTo>
                  <a:pt x="2445" y="2"/>
                </a:lnTo>
                <a:lnTo>
                  <a:pt x="2419" y="2"/>
                </a:lnTo>
                <a:lnTo>
                  <a:pt x="2395" y="4"/>
                </a:lnTo>
                <a:lnTo>
                  <a:pt x="2372" y="4"/>
                </a:lnTo>
                <a:lnTo>
                  <a:pt x="2348" y="7"/>
                </a:lnTo>
                <a:lnTo>
                  <a:pt x="2324" y="9"/>
                </a:lnTo>
                <a:lnTo>
                  <a:pt x="2301" y="9"/>
                </a:lnTo>
                <a:lnTo>
                  <a:pt x="2279" y="12"/>
                </a:lnTo>
                <a:lnTo>
                  <a:pt x="2256" y="14"/>
                </a:lnTo>
                <a:lnTo>
                  <a:pt x="2232" y="16"/>
                </a:lnTo>
                <a:lnTo>
                  <a:pt x="2211" y="19"/>
                </a:lnTo>
                <a:lnTo>
                  <a:pt x="2187" y="21"/>
                </a:lnTo>
                <a:lnTo>
                  <a:pt x="2166" y="23"/>
                </a:lnTo>
                <a:lnTo>
                  <a:pt x="2145" y="26"/>
                </a:lnTo>
                <a:lnTo>
                  <a:pt x="2123" y="30"/>
                </a:lnTo>
                <a:lnTo>
                  <a:pt x="2102" y="33"/>
                </a:lnTo>
                <a:lnTo>
                  <a:pt x="2081" y="35"/>
                </a:lnTo>
                <a:lnTo>
                  <a:pt x="2060" y="40"/>
                </a:lnTo>
                <a:lnTo>
                  <a:pt x="2038" y="42"/>
                </a:lnTo>
                <a:lnTo>
                  <a:pt x="2020" y="45"/>
                </a:lnTo>
                <a:lnTo>
                  <a:pt x="1998" y="49"/>
                </a:lnTo>
                <a:lnTo>
                  <a:pt x="1979" y="54"/>
                </a:lnTo>
                <a:lnTo>
                  <a:pt x="1958" y="56"/>
                </a:lnTo>
                <a:lnTo>
                  <a:pt x="1939" y="61"/>
                </a:lnTo>
                <a:lnTo>
                  <a:pt x="1920" y="66"/>
                </a:lnTo>
                <a:lnTo>
                  <a:pt x="1899" y="68"/>
                </a:lnTo>
                <a:lnTo>
                  <a:pt x="1880" y="73"/>
                </a:lnTo>
                <a:lnTo>
                  <a:pt x="1864" y="78"/>
                </a:lnTo>
                <a:lnTo>
                  <a:pt x="1845" y="82"/>
                </a:lnTo>
                <a:lnTo>
                  <a:pt x="1826" y="87"/>
                </a:lnTo>
                <a:lnTo>
                  <a:pt x="1807" y="92"/>
                </a:lnTo>
                <a:lnTo>
                  <a:pt x="1788" y="97"/>
                </a:lnTo>
                <a:lnTo>
                  <a:pt x="1769" y="101"/>
                </a:lnTo>
                <a:lnTo>
                  <a:pt x="1753" y="106"/>
                </a:lnTo>
                <a:lnTo>
                  <a:pt x="1736" y="111"/>
                </a:lnTo>
                <a:lnTo>
                  <a:pt x="1717" y="115"/>
                </a:lnTo>
                <a:lnTo>
                  <a:pt x="1701" y="120"/>
                </a:lnTo>
                <a:lnTo>
                  <a:pt x="1682" y="125"/>
                </a:lnTo>
                <a:lnTo>
                  <a:pt x="1665" y="132"/>
                </a:lnTo>
                <a:lnTo>
                  <a:pt x="1649" y="137"/>
                </a:lnTo>
                <a:lnTo>
                  <a:pt x="1632" y="141"/>
                </a:lnTo>
                <a:lnTo>
                  <a:pt x="1616" y="149"/>
                </a:lnTo>
                <a:lnTo>
                  <a:pt x="1599" y="153"/>
                </a:lnTo>
                <a:lnTo>
                  <a:pt x="1583" y="160"/>
                </a:lnTo>
                <a:lnTo>
                  <a:pt x="1566" y="165"/>
                </a:lnTo>
                <a:lnTo>
                  <a:pt x="1552" y="172"/>
                </a:lnTo>
                <a:lnTo>
                  <a:pt x="1535" y="177"/>
                </a:lnTo>
                <a:lnTo>
                  <a:pt x="1521" y="184"/>
                </a:lnTo>
                <a:lnTo>
                  <a:pt x="1505" y="189"/>
                </a:lnTo>
                <a:lnTo>
                  <a:pt x="1490" y="196"/>
                </a:lnTo>
                <a:lnTo>
                  <a:pt x="1474" y="203"/>
                </a:lnTo>
                <a:lnTo>
                  <a:pt x="1460" y="208"/>
                </a:lnTo>
                <a:lnTo>
                  <a:pt x="1446" y="215"/>
                </a:lnTo>
                <a:lnTo>
                  <a:pt x="1429" y="222"/>
                </a:lnTo>
                <a:lnTo>
                  <a:pt x="1415" y="229"/>
                </a:lnTo>
                <a:lnTo>
                  <a:pt x="1401" y="236"/>
                </a:lnTo>
                <a:lnTo>
                  <a:pt x="1386" y="241"/>
                </a:lnTo>
                <a:lnTo>
                  <a:pt x="1372" y="248"/>
                </a:lnTo>
                <a:lnTo>
                  <a:pt x="1358" y="255"/>
                </a:lnTo>
                <a:lnTo>
                  <a:pt x="1344" y="262"/>
                </a:lnTo>
                <a:lnTo>
                  <a:pt x="1332" y="269"/>
                </a:lnTo>
                <a:lnTo>
                  <a:pt x="1318" y="276"/>
                </a:lnTo>
                <a:lnTo>
                  <a:pt x="1304" y="283"/>
                </a:lnTo>
                <a:lnTo>
                  <a:pt x="1292" y="290"/>
                </a:lnTo>
                <a:lnTo>
                  <a:pt x="1278" y="300"/>
                </a:lnTo>
                <a:lnTo>
                  <a:pt x="1264" y="307"/>
                </a:lnTo>
                <a:lnTo>
                  <a:pt x="1252" y="314"/>
                </a:lnTo>
                <a:lnTo>
                  <a:pt x="1238" y="321"/>
                </a:lnTo>
                <a:lnTo>
                  <a:pt x="1226" y="330"/>
                </a:lnTo>
                <a:lnTo>
                  <a:pt x="1214" y="337"/>
                </a:lnTo>
                <a:lnTo>
                  <a:pt x="1202" y="345"/>
                </a:lnTo>
                <a:lnTo>
                  <a:pt x="1188" y="354"/>
                </a:lnTo>
                <a:lnTo>
                  <a:pt x="1176" y="363"/>
                </a:lnTo>
                <a:lnTo>
                  <a:pt x="1164" y="371"/>
                </a:lnTo>
                <a:lnTo>
                  <a:pt x="1153" y="380"/>
                </a:lnTo>
                <a:lnTo>
                  <a:pt x="1141" y="389"/>
                </a:lnTo>
                <a:lnTo>
                  <a:pt x="1129" y="397"/>
                </a:lnTo>
                <a:lnTo>
                  <a:pt x="1117" y="406"/>
                </a:lnTo>
                <a:lnTo>
                  <a:pt x="1105" y="415"/>
                </a:lnTo>
                <a:lnTo>
                  <a:pt x="1094" y="425"/>
                </a:lnTo>
                <a:lnTo>
                  <a:pt x="1084" y="434"/>
                </a:lnTo>
                <a:lnTo>
                  <a:pt x="1072" y="444"/>
                </a:lnTo>
                <a:lnTo>
                  <a:pt x="1060" y="453"/>
                </a:lnTo>
                <a:lnTo>
                  <a:pt x="1051" y="465"/>
                </a:lnTo>
                <a:lnTo>
                  <a:pt x="1039" y="474"/>
                </a:lnTo>
                <a:lnTo>
                  <a:pt x="1027" y="486"/>
                </a:lnTo>
                <a:lnTo>
                  <a:pt x="1018" y="496"/>
                </a:lnTo>
                <a:lnTo>
                  <a:pt x="1008" y="508"/>
                </a:lnTo>
                <a:lnTo>
                  <a:pt x="997" y="519"/>
                </a:lnTo>
                <a:lnTo>
                  <a:pt x="987" y="529"/>
                </a:lnTo>
                <a:lnTo>
                  <a:pt x="975" y="541"/>
                </a:lnTo>
                <a:lnTo>
                  <a:pt x="966" y="552"/>
                </a:lnTo>
                <a:lnTo>
                  <a:pt x="957" y="564"/>
                </a:lnTo>
                <a:lnTo>
                  <a:pt x="947" y="578"/>
                </a:lnTo>
                <a:lnTo>
                  <a:pt x="935" y="590"/>
                </a:lnTo>
                <a:lnTo>
                  <a:pt x="926" y="604"/>
                </a:lnTo>
                <a:lnTo>
                  <a:pt x="916" y="619"/>
                </a:lnTo>
                <a:lnTo>
                  <a:pt x="907" y="633"/>
                </a:lnTo>
                <a:lnTo>
                  <a:pt x="897" y="647"/>
                </a:lnTo>
                <a:lnTo>
                  <a:pt x="888" y="661"/>
                </a:lnTo>
                <a:lnTo>
                  <a:pt x="879" y="675"/>
                </a:lnTo>
                <a:lnTo>
                  <a:pt x="871" y="689"/>
                </a:lnTo>
                <a:lnTo>
                  <a:pt x="862" y="706"/>
                </a:lnTo>
                <a:lnTo>
                  <a:pt x="853" y="722"/>
                </a:lnTo>
                <a:lnTo>
                  <a:pt x="843" y="739"/>
                </a:lnTo>
                <a:lnTo>
                  <a:pt x="834" y="753"/>
                </a:lnTo>
                <a:lnTo>
                  <a:pt x="827" y="770"/>
                </a:lnTo>
                <a:lnTo>
                  <a:pt x="817" y="786"/>
                </a:lnTo>
                <a:lnTo>
                  <a:pt x="808" y="805"/>
                </a:lnTo>
                <a:lnTo>
                  <a:pt x="801" y="822"/>
                </a:lnTo>
                <a:lnTo>
                  <a:pt x="791" y="838"/>
                </a:lnTo>
                <a:lnTo>
                  <a:pt x="784" y="857"/>
                </a:lnTo>
                <a:lnTo>
                  <a:pt x="775" y="874"/>
                </a:lnTo>
                <a:lnTo>
                  <a:pt x="768" y="892"/>
                </a:lnTo>
                <a:lnTo>
                  <a:pt x="758" y="909"/>
                </a:lnTo>
                <a:lnTo>
                  <a:pt x="751" y="928"/>
                </a:lnTo>
                <a:lnTo>
                  <a:pt x="744" y="944"/>
                </a:lnTo>
                <a:lnTo>
                  <a:pt x="734" y="963"/>
                </a:lnTo>
                <a:lnTo>
                  <a:pt x="727" y="980"/>
                </a:lnTo>
                <a:lnTo>
                  <a:pt x="720" y="999"/>
                </a:lnTo>
                <a:lnTo>
                  <a:pt x="711" y="1015"/>
                </a:lnTo>
                <a:lnTo>
                  <a:pt x="704" y="1032"/>
                </a:lnTo>
                <a:lnTo>
                  <a:pt x="697" y="1048"/>
                </a:lnTo>
                <a:lnTo>
                  <a:pt x="690" y="1067"/>
                </a:lnTo>
                <a:lnTo>
                  <a:pt x="682" y="1084"/>
                </a:lnTo>
                <a:lnTo>
                  <a:pt x="675" y="1100"/>
                </a:lnTo>
                <a:lnTo>
                  <a:pt x="668" y="1117"/>
                </a:lnTo>
                <a:lnTo>
                  <a:pt x="661" y="1131"/>
                </a:lnTo>
                <a:lnTo>
                  <a:pt x="654" y="1148"/>
                </a:lnTo>
                <a:lnTo>
                  <a:pt x="647" y="1164"/>
                </a:lnTo>
                <a:lnTo>
                  <a:pt x="640" y="1178"/>
                </a:lnTo>
                <a:lnTo>
                  <a:pt x="633" y="1192"/>
                </a:lnTo>
                <a:lnTo>
                  <a:pt x="626" y="1209"/>
                </a:lnTo>
                <a:lnTo>
                  <a:pt x="619" y="1223"/>
                </a:lnTo>
                <a:lnTo>
                  <a:pt x="612" y="1237"/>
                </a:lnTo>
                <a:lnTo>
                  <a:pt x="607" y="1251"/>
                </a:lnTo>
                <a:lnTo>
                  <a:pt x="600" y="1266"/>
                </a:lnTo>
                <a:lnTo>
                  <a:pt x="593" y="1280"/>
                </a:lnTo>
                <a:lnTo>
                  <a:pt x="586" y="1294"/>
                </a:lnTo>
                <a:lnTo>
                  <a:pt x="581" y="1306"/>
                </a:lnTo>
                <a:lnTo>
                  <a:pt x="574" y="1320"/>
                </a:lnTo>
                <a:lnTo>
                  <a:pt x="569" y="1332"/>
                </a:lnTo>
                <a:lnTo>
                  <a:pt x="562" y="1346"/>
                </a:lnTo>
                <a:lnTo>
                  <a:pt x="555" y="1358"/>
                </a:lnTo>
                <a:lnTo>
                  <a:pt x="550" y="1370"/>
                </a:lnTo>
                <a:lnTo>
                  <a:pt x="543" y="1384"/>
                </a:lnTo>
                <a:lnTo>
                  <a:pt x="538" y="1393"/>
                </a:lnTo>
                <a:lnTo>
                  <a:pt x="531" y="1405"/>
                </a:lnTo>
                <a:lnTo>
                  <a:pt x="527" y="1417"/>
                </a:lnTo>
                <a:lnTo>
                  <a:pt x="519" y="1429"/>
                </a:lnTo>
                <a:lnTo>
                  <a:pt x="515" y="1440"/>
                </a:lnTo>
                <a:lnTo>
                  <a:pt x="510" y="1450"/>
                </a:lnTo>
                <a:lnTo>
                  <a:pt x="503" y="1462"/>
                </a:lnTo>
                <a:lnTo>
                  <a:pt x="498" y="1471"/>
                </a:lnTo>
                <a:lnTo>
                  <a:pt x="494" y="1483"/>
                </a:lnTo>
                <a:lnTo>
                  <a:pt x="486" y="1492"/>
                </a:lnTo>
                <a:lnTo>
                  <a:pt x="482" y="1502"/>
                </a:lnTo>
                <a:lnTo>
                  <a:pt x="477" y="1511"/>
                </a:lnTo>
                <a:lnTo>
                  <a:pt x="472" y="1523"/>
                </a:lnTo>
                <a:lnTo>
                  <a:pt x="465" y="1533"/>
                </a:lnTo>
                <a:lnTo>
                  <a:pt x="460" y="1540"/>
                </a:lnTo>
                <a:lnTo>
                  <a:pt x="456" y="1549"/>
                </a:lnTo>
                <a:lnTo>
                  <a:pt x="451" y="1558"/>
                </a:lnTo>
                <a:lnTo>
                  <a:pt x="446" y="1568"/>
                </a:lnTo>
                <a:lnTo>
                  <a:pt x="442" y="1575"/>
                </a:lnTo>
                <a:lnTo>
                  <a:pt x="437" y="1584"/>
                </a:lnTo>
                <a:lnTo>
                  <a:pt x="432" y="1594"/>
                </a:lnTo>
                <a:lnTo>
                  <a:pt x="425" y="1601"/>
                </a:lnTo>
                <a:lnTo>
                  <a:pt x="420" y="1608"/>
                </a:lnTo>
                <a:lnTo>
                  <a:pt x="416" y="1618"/>
                </a:lnTo>
                <a:lnTo>
                  <a:pt x="411" y="1625"/>
                </a:lnTo>
                <a:lnTo>
                  <a:pt x="406" y="1632"/>
                </a:lnTo>
                <a:lnTo>
                  <a:pt x="404" y="1639"/>
                </a:lnTo>
                <a:lnTo>
                  <a:pt x="399" y="1646"/>
                </a:lnTo>
                <a:lnTo>
                  <a:pt x="394" y="1653"/>
                </a:lnTo>
                <a:lnTo>
                  <a:pt x="390" y="1660"/>
                </a:lnTo>
                <a:lnTo>
                  <a:pt x="385" y="1667"/>
                </a:lnTo>
                <a:lnTo>
                  <a:pt x="380" y="1674"/>
                </a:lnTo>
                <a:lnTo>
                  <a:pt x="375" y="1681"/>
                </a:lnTo>
                <a:lnTo>
                  <a:pt x="373" y="1688"/>
                </a:lnTo>
                <a:lnTo>
                  <a:pt x="368" y="1693"/>
                </a:lnTo>
                <a:lnTo>
                  <a:pt x="364" y="1700"/>
                </a:lnTo>
                <a:lnTo>
                  <a:pt x="359" y="1705"/>
                </a:lnTo>
                <a:lnTo>
                  <a:pt x="354" y="1712"/>
                </a:lnTo>
                <a:lnTo>
                  <a:pt x="352" y="1719"/>
                </a:lnTo>
                <a:lnTo>
                  <a:pt x="347" y="1724"/>
                </a:lnTo>
                <a:lnTo>
                  <a:pt x="342" y="1729"/>
                </a:lnTo>
                <a:lnTo>
                  <a:pt x="340" y="1736"/>
                </a:lnTo>
                <a:lnTo>
                  <a:pt x="335" y="1740"/>
                </a:lnTo>
                <a:lnTo>
                  <a:pt x="331" y="1745"/>
                </a:lnTo>
                <a:lnTo>
                  <a:pt x="328" y="1752"/>
                </a:lnTo>
                <a:lnTo>
                  <a:pt x="323" y="1757"/>
                </a:lnTo>
                <a:lnTo>
                  <a:pt x="319" y="1762"/>
                </a:lnTo>
                <a:lnTo>
                  <a:pt x="316" y="1766"/>
                </a:lnTo>
                <a:lnTo>
                  <a:pt x="312" y="1771"/>
                </a:lnTo>
                <a:lnTo>
                  <a:pt x="309" y="1776"/>
                </a:lnTo>
                <a:lnTo>
                  <a:pt x="305" y="1781"/>
                </a:lnTo>
                <a:lnTo>
                  <a:pt x="302" y="1785"/>
                </a:lnTo>
                <a:lnTo>
                  <a:pt x="297" y="1790"/>
                </a:lnTo>
                <a:lnTo>
                  <a:pt x="295" y="1795"/>
                </a:lnTo>
                <a:lnTo>
                  <a:pt x="290" y="1799"/>
                </a:lnTo>
                <a:lnTo>
                  <a:pt x="288" y="1802"/>
                </a:lnTo>
                <a:lnTo>
                  <a:pt x="283" y="1806"/>
                </a:lnTo>
                <a:lnTo>
                  <a:pt x="281" y="1811"/>
                </a:lnTo>
                <a:lnTo>
                  <a:pt x="276" y="1814"/>
                </a:lnTo>
                <a:lnTo>
                  <a:pt x="274" y="1818"/>
                </a:lnTo>
                <a:lnTo>
                  <a:pt x="271" y="1823"/>
                </a:lnTo>
                <a:lnTo>
                  <a:pt x="267" y="1825"/>
                </a:lnTo>
                <a:lnTo>
                  <a:pt x="264" y="1830"/>
                </a:lnTo>
                <a:lnTo>
                  <a:pt x="262" y="1832"/>
                </a:lnTo>
                <a:lnTo>
                  <a:pt x="257" y="1837"/>
                </a:lnTo>
                <a:lnTo>
                  <a:pt x="255" y="1840"/>
                </a:lnTo>
                <a:lnTo>
                  <a:pt x="253" y="1844"/>
                </a:lnTo>
                <a:lnTo>
                  <a:pt x="248" y="1847"/>
                </a:lnTo>
                <a:lnTo>
                  <a:pt x="245" y="1849"/>
                </a:lnTo>
                <a:lnTo>
                  <a:pt x="243" y="1854"/>
                </a:lnTo>
                <a:lnTo>
                  <a:pt x="241" y="1856"/>
                </a:lnTo>
                <a:lnTo>
                  <a:pt x="236" y="1858"/>
                </a:lnTo>
                <a:lnTo>
                  <a:pt x="234" y="1863"/>
                </a:lnTo>
                <a:lnTo>
                  <a:pt x="231" y="1866"/>
                </a:lnTo>
                <a:lnTo>
                  <a:pt x="229" y="1868"/>
                </a:lnTo>
                <a:lnTo>
                  <a:pt x="224" y="1870"/>
                </a:lnTo>
                <a:lnTo>
                  <a:pt x="222" y="1873"/>
                </a:lnTo>
                <a:lnTo>
                  <a:pt x="219" y="1877"/>
                </a:lnTo>
                <a:lnTo>
                  <a:pt x="217" y="1880"/>
                </a:lnTo>
                <a:lnTo>
                  <a:pt x="215" y="1882"/>
                </a:lnTo>
                <a:lnTo>
                  <a:pt x="212" y="1884"/>
                </a:lnTo>
                <a:lnTo>
                  <a:pt x="208" y="1887"/>
                </a:lnTo>
                <a:lnTo>
                  <a:pt x="205" y="1889"/>
                </a:lnTo>
                <a:lnTo>
                  <a:pt x="203" y="1892"/>
                </a:lnTo>
                <a:lnTo>
                  <a:pt x="201" y="1894"/>
                </a:lnTo>
                <a:lnTo>
                  <a:pt x="198" y="1896"/>
                </a:lnTo>
                <a:lnTo>
                  <a:pt x="196" y="1899"/>
                </a:lnTo>
                <a:lnTo>
                  <a:pt x="193" y="1901"/>
                </a:lnTo>
                <a:lnTo>
                  <a:pt x="191" y="1903"/>
                </a:lnTo>
                <a:lnTo>
                  <a:pt x="189" y="1906"/>
                </a:lnTo>
                <a:lnTo>
                  <a:pt x="186" y="1908"/>
                </a:lnTo>
                <a:lnTo>
                  <a:pt x="184" y="1908"/>
                </a:lnTo>
                <a:lnTo>
                  <a:pt x="182" y="1910"/>
                </a:lnTo>
                <a:lnTo>
                  <a:pt x="179" y="1913"/>
                </a:lnTo>
                <a:lnTo>
                  <a:pt x="177" y="1915"/>
                </a:lnTo>
                <a:lnTo>
                  <a:pt x="175" y="1917"/>
                </a:lnTo>
                <a:lnTo>
                  <a:pt x="172" y="1920"/>
                </a:lnTo>
                <a:lnTo>
                  <a:pt x="170" y="1920"/>
                </a:lnTo>
                <a:lnTo>
                  <a:pt x="168" y="1922"/>
                </a:lnTo>
                <a:lnTo>
                  <a:pt x="165" y="1925"/>
                </a:lnTo>
                <a:lnTo>
                  <a:pt x="163" y="1925"/>
                </a:lnTo>
                <a:lnTo>
                  <a:pt x="160" y="1927"/>
                </a:lnTo>
                <a:lnTo>
                  <a:pt x="158" y="1929"/>
                </a:lnTo>
                <a:lnTo>
                  <a:pt x="156" y="1932"/>
                </a:lnTo>
                <a:lnTo>
                  <a:pt x="153" y="1932"/>
                </a:lnTo>
                <a:lnTo>
                  <a:pt x="151" y="1934"/>
                </a:lnTo>
                <a:lnTo>
                  <a:pt x="149" y="1936"/>
                </a:lnTo>
                <a:lnTo>
                  <a:pt x="149" y="1936"/>
                </a:lnTo>
                <a:lnTo>
                  <a:pt x="146" y="1939"/>
                </a:lnTo>
                <a:lnTo>
                  <a:pt x="144" y="1939"/>
                </a:lnTo>
                <a:lnTo>
                  <a:pt x="142" y="1941"/>
                </a:lnTo>
                <a:lnTo>
                  <a:pt x="139" y="1941"/>
                </a:lnTo>
                <a:lnTo>
                  <a:pt x="137" y="1943"/>
                </a:lnTo>
                <a:lnTo>
                  <a:pt x="134" y="1946"/>
                </a:lnTo>
                <a:lnTo>
                  <a:pt x="134" y="1946"/>
                </a:lnTo>
                <a:lnTo>
                  <a:pt x="132" y="1948"/>
                </a:lnTo>
                <a:lnTo>
                  <a:pt x="130" y="1948"/>
                </a:lnTo>
                <a:lnTo>
                  <a:pt x="127" y="1951"/>
                </a:lnTo>
                <a:lnTo>
                  <a:pt x="125" y="1951"/>
                </a:lnTo>
                <a:lnTo>
                  <a:pt x="125" y="1951"/>
                </a:lnTo>
                <a:lnTo>
                  <a:pt x="123" y="1953"/>
                </a:lnTo>
                <a:lnTo>
                  <a:pt x="120" y="1953"/>
                </a:lnTo>
                <a:lnTo>
                  <a:pt x="118" y="1955"/>
                </a:lnTo>
                <a:lnTo>
                  <a:pt x="118" y="1955"/>
                </a:lnTo>
                <a:lnTo>
                  <a:pt x="116" y="1958"/>
                </a:lnTo>
                <a:lnTo>
                  <a:pt x="113" y="1958"/>
                </a:lnTo>
                <a:lnTo>
                  <a:pt x="111" y="1958"/>
                </a:lnTo>
                <a:lnTo>
                  <a:pt x="111" y="1960"/>
                </a:lnTo>
                <a:lnTo>
                  <a:pt x="108" y="1960"/>
                </a:lnTo>
                <a:lnTo>
                  <a:pt x="106" y="1960"/>
                </a:lnTo>
                <a:lnTo>
                  <a:pt x="104" y="1962"/>
                </a:lnTo>
                <a:lnTo>
                  <a:pt x="104" y="1962"/>
                </a:lnTo>
                <a:lnTo>
                  <a:pt x="101" y="1962"/>
                </a:lnTo>
                <a:lnTo>
                  <a:pt x="99" y="1965"/>
                </a:lnTo>
                <a:lnTo>
                  <a:pt x="99" y="1965"/>
                </a:lnTo>
                <a:lnTo>
                  <a:pt x="97" y="1965"/>
                </a:lnTo>
                <a:lnTo>
                  <a:pt x="94" y="1967"/>
                </a:lnTo>
                <a:lnTo>
                  <a:pt x="94" y="1967"/>
                </a:lnTo>
                <a:lnTo>
                  <a:pt x="92" y="1967"/>
                </a:lnTo>
                <a:lnTo>
                  <a:pt x="90" y="1967"/>
                </a:lnTo>
                <a:lnTo>
                  <a:pt x="90" y="1969"/>
                </a:lnTo>
                <a:lnTo>
                  <a:pt x="87" y="1969"/>
                </a:lnTo>
                <a:lnTo>
                  <a:pt x="87" y="1969"/>
                </a:lnTo>
                <a:lnTo>
                  <a:pt x="85" y="1969"/>
                </a:lnTo>
                <a:lnTo>
                  <a:pt x="82" y="1972"/>
                </a:lnTo>
                <a:lnTo>
                  <a:pt x="82" y="1972"/>
                </a:lnTo>
                <a:lnTo>
                  <a:pt x="80" y="1972"/>
                </a:lnTo>
                <a:lnTo>
                  <a:pt x="78" y="1972"/>
                </a:lnTo>
                <a:lnTo>
                  <a:pt x="78" y="1972"/>
                </a:lnTo>
                <a:lnTo>
                  <a:pt x="75" y="1974"/>
                </a:lnTo>
                <a:lnTo>
                  <a:pt x="75" y="1974"/>
                </a:lnTo>
                <a:lnTo>
                  <a:pt x="73" y="1974"/>
                </a:lnTo>
                <a:lnTo>
                  <a:pt x="73" y="1974"/>
                </a:lnTo>
                <a:lnTo>
                  <a:pt x="71" y="1974"/>
                </a:lnTo>
                <a:lnTo>
                  <a:pt x="68" y="1977"/>
                </a:lnTo>
                <a:lnTo>
                  <a:pt x="68" y="1977"/>
                </a:lnTo>
                <a:lnTo>
                  <a:pt x="66" y="1977"/>
                </a:lnTo>
                <a:lnTo>
                  <a:pt x="66" y="1977"/>
                </a:lnTo>
                <a:lnTo>
                  <a:pt x="64" y="1977"/>
                </a:lnTo>
                <a:lnTo>
                  <a:pt x="64" y="1977"/>
                </a:lnTo>
                <a:lnTo>
                  <a:pt x="61" y="1979"/>
                </a:lnTo>
                <a:lnTo>
                  <a:pt x="61" y="1979"/>
                </a:lnTo>
                <a:lnTo>
                  <a:pt x="59" y="1979"/>
                </a:lnTo>
                <a:lnTo>
                  <a:pt x="59" y="1979"/>
                </a:lnTo>
                <a:lnTo>
                  <a:pt x="56" y="1979"/>
                </a:lnTo>
                <a:lnTo>
                  <a:pt x="56" y="1979"/>
                </a:lnTo>
                <a:lnTo>
                  <a:pt x="54" y="1979"/>
                </a:lnTo>
                <a:lnTo>
                  <a:pt x="54" y="1979"/>
                </a:lnTo>
                <a:lnTo>
                  <a:pt x="52" y="1981"/>
                </a:lnTo>
                <a:lnTo>
                  <a:pt x="52" y="1981"/>
                </a:lnTo>
                <a:lnTo>
                  <a:pt x="49" y="1981"/>
                </a:lnTo>
                <a:lnTo>
                  <a:pt x="49" y="1981"/>
                </a:lnTo>
                <a:lnTo>
                  <a:pt x="49" y="1981"/>
                </a:lnTo>
                <a:lnTo>
                  <a:pt x="47" y="1981"/>
                </a:lnTo>
                <a:lnTo>
                  <a:pt x="47" y="1981"/>
                </a:lnTo>
                <a:lnTo>
                  <a:pt x="45" y="1981"/>
                </a:lnTo>
                <a:lnTo>
                  <a:pt x="45" y="1981"/>
                </a:lnTo>
                <a:lnTo>
                  <a:pt x="42" y="1984"/>
                </a:lnTo>
                <a:lnTo>
                  <a:pt x="42" y="1984"/>
                </a:lnTo>
                <a:lnTo>
                  <a:pt x="40" y="1984"/>
                </a:lnTo>
                <a:lnTo>
                  <a:pt x="40" y="1984"/>
                </a:lnTo>
                <a:lnTo>
                  <a:pt x="38" y="1984"/>
                </a:lnTo>
                <a:lnTo>
                  <a:pt x="38" y="1984"/>
                </a:lnTo>
                <a:lnTo>
                  <a:pt x="38" y="1984"/>
                </a:lnTo>
                <a:lnTo>
                  <a:pt x="35" y="1984"/>
                </a:lnTo>
                <a:lnTo>
                  <a:pt x="35" y="1984"/>
                </a:lnTo>
                <a:lnTo>
                  <a:pt x="33" y="1984"/>
                </a:lnTo>
                <a:lnTo>
                  <a:pt x="33" y="1984"/>
                </a:lnTo>
                <a:lnTo>
                  <a:pt x="33" y="1986"/>
                </a:lnTo>
                <a:lnTo>
                  <a:pt x="30" y="1986"/>
                </a:lnTo>
                <a:lnTo>
                  <a:pt x="30" y="1986"/>
                </a:lnTo>
                <a:lnTo>
                  <a:pt x="28" y="1986"/>
                </a:lnTo>
                <a:lnTo>
                  <a:pt x="28" y="1986"/>
                </a:lnTo>
                <a:lnTo>
                  <a:pt x="28" y="1986"/>
                </a:lnTo>
                <a:lnTo>
                  <a:pt x="26" y="1986"/>
                </a:lnTo>
                <a:lnTo>
                  <a:pt x="26" y="1986"/>
                </a:lnTo>
                <a:lnTo>
                  <a:pt x="26" y="1986"/>
                </a:lnTo>
                <a:lnTo>
                  <a:pt x="23" y="1986"/>
                </a:lnTo>
                <a:lnTo>
                  <a:pt x="23" y="1986"/>
                </a:lnTo>
                <a:lnTo>
                  <a:pt x="21" y="1986"/>
                </a:lnTo>
                <a:lnTo>
                  <a:pt x="21" y="1986"/>
                </a:lnTo>
                <a:lnTo>
                  <a:pt x="21" y="1986"/>
                </a:lnTo>
                <a:lnTo>
                  <a:pt x="19" y="1986"/>
                </a:lnTo>
                <a:lnTo>
                  <a:pt x="19" y="1988"/>
                </a:lnTo>
                <a:lnTo>
                  <a:pt x="19" y="1988"/>
                </a:lnTo>
                <a:lnTo>
                  <a:pt x="16" y="1988"/>
                </a:lnTo>
                <a:lnTo>
                  <a:pt x="16" y="1988"/>
                </a:lnTo>
                <a:lnTo>
                  <a:pt x="16" y="1988"/>
                </a:lnTo>
                <a:lnTo>
                  <a:pt x="14" y="1988"/>
                </a:lnTo>
                <a:lnTo>
                  <a:pt x="14" y="1988"/>
                </a:lnTo>
                <a:lnTo>
                  <a:pt x="14" y="1988"/>
                </a:lnTo>
                <a:lnTo>
                  <a:pt x="12" y="1988"/>
                </a:lnTo>
                <a:lnTo>
                  <a:pt x="12" y="1988"/>
                </a:lnTo>
                <a:lnTo>
                  <a:pt x="12" y="1988"/>
                </a:lnTo>
                <a:lnTo>
                  <a:pt x="9" y="1988"/>
                </a:lnTo>
                <a:lnTo>
                  <a:pt x="9" y="1988"/>
                </a:lnTo>
                <a:lnTo>
                  <a:pt x="9" y="1988"/>
                </a:lnTo>
                <a:lnTo>
                  <a:pt x="9" y="1988"/>
                </a:lnTo>
                <a:lnTo>
                  <a:pt x="7" y="1988"/>
                </a:lnTo>
                <a:lnTo>
                  <a:pt x="7" y="1988"/>
                </a:lnTo>
                <a:lnTo>
                  <a:pt x="7" y="1988"/>
                </a:lnTo>
                <a:lnTo>
                  <a:pt x="5" y="1988"/>
                </a:lnTo>
                <a:lnTo>
                  <a:pt x="5" y="1988"/>
                </a:lnTo>
                <a:lnTo>
                  <a:pt x="5" y="1988"/>
                </a:lnTo>
                <a:lnTo>
                  <a:pt x="5" y="1988"/>
                </a:lnTo>
                <a:lnTo>
                  <a:pt x="2" y="1991"/>
                </a:lnTo>
                <a:lnTo>
                  <a:pt x="2" y="1991"/>
                </a:lnTo>
                <a:lnTo>
                  <a:pt x="2" y="1991"/>
                </a:lnTo>
                <a:lnTo>
                  <a:pt x="0" y="1991"/>
                </a:lnTo>
                <a:lnTo>
                  <a:pt x="0" y="1991"/>
                </a:lnTo>
                <a:lnTo>
                  <a:pt x="0" y="1991"/>
                </a:lnTo>
              </a:path>
            </a:pathLst>
          </a:custGeom>
          <a:noFill/>
          <a:ln w="25400" cap="flat">
            <a:solidFill>
              <a:schemeClr val="accent2"/>
            </a:solidFill>
            <a:prstDash val="solid"/>
            <a:round/>
            <a:headEnd/>
            <a:tailEnd/>
          </a:ln>
        </p:spPr>
        <p:txBody>
          <a:bodyPr/>
          <a:lstStyle/>
          <a:p>
            <a:endParaRPr lang="de-DE">
              <a:latin typeface="+mn-lt"/>
            </a:endParaRPr>
          </a:p>
        </p:txBody>
      </p:sp>
      <p:sp>
        <p:nvSpPr>
          <p:cNvPr id="45" name="Rectangle 30318"/>
          <p:cNvSpPr>
            <a:spLocks noChangeArrowheads="1"/>
          </p:cNvSpPr>
          <p:nvPr/>
        </p:nvSpPr>
        <p:spPr bwMode="auto">
          <a:xfrm>
            <a:off x="530231" y="2067985"/>
            <a:ext cx="2835713" cy="184666"/>
          </a:xfrm>
          <a:prstGeom prst="rect">
            <a:avLst/>
          </a:prstGeom>
          <a:noFill/>
          <a:ln w="9525">
            <a:noFill/>
            <a:miter lim="800000"/>
            <a:headEnd/>
            <a:tailEnd/>
          </a:ln>
        </p:spPr>
        <p:txBody>
          <a:bodyPr wrap="none" lIns="0" tIns="0" rIns="0" bIns="0">
            <a:spAutoFit/>
          </a:bodyPr>
          <a:lstStyle/>
          <a:p>
            <a:r>
              <a:rPr lang="en-US" sz="1200" b="1">
                <a:latin typeface="+mn-lt"/>
              </a:rPr>
              <a:t>Agfachrome CTPrecisa100 Green</a:t>
            </a:r>
            <a:endParaRPr lang="en-US">
              <a:latin typeface="+mn-lt"/>
            </a:endParaRPr>
          </a:p>
        </p:txBody>
      </p:sp>
      <p:sp>
        <p:nvSpPr>
          <p:cNvPr id="46" name="Rectangle 30319"/>
          <p:cNvSpPr>
            <a:spLocks noChangeArrowheads="1"/>
          </p:cNvSpPr>
          <p:nvPr/>
        </p:nvSpPr>
        <p:spPr bwMode="auto">
          <a:xfrm>
            <a:off x="982668" y="2299760"/>
            <a:ext cx="2366032" cy="184666"/>
          </a:xfrm>
          <a:prstGeom prst="rect">
            <a:avLst/>
          </a:prstGeom>
          <a:noFill/>
          <a:ln w="9525">
            <a:noFill/>
            <a:miter lim="800000"/>
            <a:headEnd/>
            <a:tailEnd/>
          </a:ln>
        </p:spPr>
        <p:txBody>
          <a:bodyPr wrap="none" lIns="0" tIns="0" rIns="0" bIns="0">
            <a:spAutoFit/>
          </a:bodyPr>
          <a:lstStyle/>
          <a:p>
            <a:r>
              <a:rPr lang="en-US" sz="1200" b="1">
                <a:latin typeface="+mn-lt"/>
              </a:rPr>
              <a:t>Agfachrome RSX2 050 Blue</a:t>
            </a:r>
            <a:endParaRPr lang="en-US">
              <a:latin typeface="+mn-lt"/>
            </a:endParaRPr>
          </a:p>
        </p:txBody>
      </p:sp>
      <p:sp>
        <p:nvSpPr>
          <p:cNvPr id="47" name="Rectangle 30320"/>
          <p:cNvSpPr>
            <a:spLocks noChangeArrowheads="1"/>
          </p:cNvSpPr>
          <p:nvPr/>
        </p:nvSpPr>
        <p:spPr bwMode="auto">
          <a:xfrm>
            <a:off x="969968" y="2529948"/>
            <a:ext cx="2396490" cy="184666"/>
          </a:xfrm>
          <a:prstGeom prst="rect">
            <a:avLst/>
          </a:prstGeom>
          <a:noFill/>
          <a:ln w="9525">
            <a:noFill/>
            <a:miter lim="800000"/>
            <a:headEnd/>
            <a:tailEnd/>
          </a:ln>
        </p:spPr>
        <p:txBody>
          <a:bodyPr wrap="none" lIns="0" tIns="0" rIns="0" bIns="0">
            <a:spAutoFit/>
          </a:bodyPr>
          <a:lstStyle/>
          <a:p>
            <a:r>
              <a:rPr lang="en-US" sz="1200" b="1">
                <a:latin typeface="+mn-lt"/>
              </a:rPr>
              <a:t>Agfacolor Futura 100 Green</a:t>
            </a:r>
            <a:endParaRPr lang="en-US">
              <a:latin typeface="+mn-lt"/>
            </a:endParaRPr>
          </a:p>
        </p:txBody>
      </p:sp>
      <p:sp>
        <p:nvSpPr>
          <p:cNvPr id="48" name="Rectangle 30321"/>
          <p:cNvSpPr>
            <a:spLocks noChangeArrowheads="1"/>
          </p:cNvSpPr>
          <p:nvPr/>
        </p:nvSpPr>
        <p:spPr bwMode="auto">
          <a:xfrm>
            <a:off x="739781" y="2760135"/>
            <a:ext cx="2609689" cy="184666"/>
          </a:xfrm>
          <a:prstGeom prst="rect">
            <a:avLst/>
          </a:prstGeom>
          <a:noFill/>
          <a:ln w="9525">
            <a:noFill/>
            <a:miter lim="800000"/>
            <a:headEnd/>
            <a:tailEnd/>
          </a:ln>
        </p:spPr>
        <p:txBody>
          <a:bodyPr wrap="none" lIns="0" tIns="0" rIns="0" bIns="0">
            <a:spAutoFit/>
          </a:bodyPr>
          <a:lstStyle/>
          <a:p>
            <a:r>
              <a:rPr lang="en-US" sz="1200" b="1" dirty="0" err="1">
                <a:latin typeface="+mn-lt"/>
              </a:rPr>
              <a:t>Agfacolor</a:t>
            </a:r>
            <a:r>
              <a:rPr lang="en-US" sz="1200" b="1" dirty="0">
                <a:latin typeface="+mn-lt"/>
              </a:rPr>
              <a:t> HDC 100 plus Green</a:t>
            </a:r>
            <a:endParaRPr lang="en-US" dirty="0">
              <a:latin typeface="+mn-lt"/>
            </a:endParaRPr>
          </a:p>
        </p:txBody>
      </p:sp>
      <p:sp>
        <p:nvSpPr>
          <p:cNvPr id="49" name="Rectangle 30322"/>
          <p:cNvSpPr>
            <a:spLocks noChangeArrowheads="1"/>
          </p:cNvSpPr>
          <p:nvPr/>
        </p:nvSpPr>
        <p:spPr bwMode="auto">
          <a:xfrm>
            <a:off x="720731" y="2991910"/>
            <a:ext cx="2670603" cy="184666"/>
          </a:xfrm>
          <a:prstGeom prst="rect">
            <a:avLst/>
          </a:prstGeom>
          <a:noFill/>
          <a:ln w="9525">
            <a:noFill/>
            <a:miter lim="800000"/>
            <a:headEnd/>
            <a:tailEnd/>
          </a:ln>
        </p:spPr>
        <p:txBody>
          <a:bodyPr wrap="none" lIns="0" tIns="0" rIns="0" bIns="0">
            <a:spAutoFit/>
          </a:bodyPr>
          <a:lstStyle/>
          <a:p>
            <a:r>
              <a:rPr lang="en-US" sz="1200" b="1" dirty="0" err="1">
                <a:latin typeface="+mn-lt"/>
              </a:rPr>
              <a:t>Agfacolor</a:t>
            </a:r>
            <a:r>
              <a:rPr lang="en-US" sz="1200" b="1" dirty="0">
                <a:latin typeface="+mn-lt"/>
              </a:rPr>
              <a:t> Ultra 050 plus Green</a:t>
            </a:r>
            <a:endParaRPr lang="en-US" dirty="0">
              <a:latin typeface="+mn-lt"/>
            </a:endParaRPr>
          </a:p>
        </p:txBody>
      </p:sp>
      <p:sp>
        <p:nvSpPr>
          <p:cNvPr id="50" name="Rectangle 30323"/>
          <p:cNvSpPr>
            <a:spLocks noChangeArrowheads="1"/>
          </p:cNvSpPr>
          <p:nvPr/>
        </p:nvSpPr>
        <p:spPr bwMode="auto">
          <a:xfrm>
            <a:off x="1859327" y="3226860"/>
            <a:ext cx="1497205" cy="184666"/>
          </a:xfrm>
          <a:prstGeom prst="rect">
            <a:avLst/>
          </a:prstGeom>
          <a:noFill/>
          <a:ln w="9525">
            <a:noFill/>
            <a:miter lim="800000"/>
            <a:headEnd/>
            <a:tailEnd/>
          </a:ln>
        </p:spPr>
        <p:txBody>
          <a:bodyPr wrap="none" lIns="0" tIns="0" rIns="0" bIns="0">
            <a:spAutoFit/>
          </a:bodyPr>
          <a:lstStyle/>
          <a:p>
            <a:r>
              <a:rPr lang="en-US" sz="1200" b="1" dirty="0" err="1">
                <a:latin typeface="+mn-lt"/>
              </a:rPr>
              <a:t>Agfapan</a:t>
            </a:r>
            <a:r>
              <a:rPr lang="en-US" sz="1200" b="1" dirty="0">
                <a:latin typeface="+mn-lt"/>
              </a:rPr>
              <a:t> APX 025</a:t>
            </a:r>
            <a:endParaRPr lang="en-US" dirty="0">
              <a:latin typeface="+mn-lt"/>
            </a:endParaRPr>
          </a:p>
        </p:txBody>
      </p:sp>
      <p:sp>
        <p:nvSpPr>
          <p:cNvPr id="51" name="Rectangle 30324"/>
          <p:cNvSpPr>
            <a:spLocks noChangeArrowheads="1"/>
          </p:cNvSpPr>
          <p:nvPr/>
        </p:nvSpPr>
        <p:spPr bwMode="auto">
          <a:xfrm>
            <a:off x="1972039" y="3457048"/>
            <a:ext cx="1388201" cy="184666"/>
          </a:xfrm>
          <a:prstGeom prst="rect">
            <a:avLst/>
          </a:prstGeom>
          <a:noFill/>
          <a:ln w="9525">
            <a:noFill/>
            <a:miter lim="800000"/>
            <a:headEnd/>
            <a:tailEnd/>
          </a:ln>
        </p:spPr>
        <p:txBody>
          <a:bodyPr wrap="none" lIns="0" tIns="0" rIns="0" bIns="0">
            <a:spAutoFit/>
          </a:bodyPr>
          <a:lstStyle/>
          <a:p>
            <a:r>
              <a:rPr lang="en-US" sz="1200" b="1" dirty="0">
                <a:latin typeface="+mn-lt"/>
              </a:rPr>
              <a:t>Agfa </a:t>
            </a:r>
            <a:r>
              <a:rPr lang="en-US" sz="1200" b="1" dirty="0" err="1">
                <a:latin typeface="+mn-lt"/>
              </a:rPr>
              <a:t>Scala</a:t>
            </a:r>
            <a:r>
              <a:rPr lang="en-US" sz="1200" b="1" dirty="0">
                <a:latin typeface="+mn-lt"/>
              </a:rPr>
              <a:t> 200x</a:t>
            </a:r>
            <a:endParaRPr lang="en-US" dirty="0">
              <a:latin typeface="+mn-lt"/>
            </a:endParaRPr>
          </a:p>
        </p:txBody>
      </p:sp>
      <p:sp>
        <p:nvSpPr>
          <p:cNvPr id="53" name="Rectangle 30326"/>
          <p:cNvSpPr>
            <a:spLocks noChangeArrowheads="1"/>
          </p:cNvSpPr>
          <p:nvPr/>
        </p:nvSpPr>
        <p:spPr bwMode="auto">
          <a:xfrm>
            <a:off x="1986327" y="3919010"/>
            <a:ext cx="1372171" cy="184666"/>
          </a:xfrm>
          <a:prstGeom prst="rect">
            <a:avLst/>
          </a:prstGeom>
          <a:noFill/>
          <a:ln w="9525">
            <a:noFill/>
            <a:miter lim="800000"/>
            <a:headEnd/>
            <a:tailEnd/>
          </a:ln>
        </p:spPr>
        <p:txBody>
          <a:bodyPr wrap="none" lIns="0" tIns="0" rIns="0" bIns="0">
            <a:spAutoFit/>
          </a:bodyPr>
          <a:lstStyle/>
          <a:p>
            <a:r>
              <a:rPr lang="en-US" sz="1200" b="1" dirty="0">
                <a:latin typeface="+mn-lt"/>
              </a:rPr>
              <a:t>Fuji F125 Green</a:t>
            </a:r>
            <a:endParaRPr lang="en-US" dirty="0">
              <a:latin typeface="+mn-lt"/>
            </a:endParaRPr>
          </a:p>
        </p:txBody>
      </p:sp>
      <p:sp>
        <p:nvSpPr>
          <p:cNvPr id="54" name="Rectangle 30327"/>
          <p:cNvSpPr>
            <a:spLocks noChangeArrowheads="1"/>
          </p:cNvSpPr>
          <p:nvPr/>
        </p:nvSpPr>
        <p:spPr bwMode="auto">
          <a:xfrm>
            <a:off x="1986327" y="3688823"/>
            <a:ext cx="1372171" cy="184666"/>
          </a:xfrm>
          <a:prstGeom prst="rect">
            <a:avLst/>
          </a:prstGeom>
          <a:noFill/>
          <a:ln w="9525">
            <a:noFill/>
            <a:miter lim="800000"/>
            <a:headEnd/>
            <a:tailEnd/>
          </a:ln>
        </p:spPr>
        <p:txBody>
          <a:bodyPr wrap="none" lIns="0" tIns="0" rIns="0" bIns="0">
            <a:spAutoFit/>
          </a:bodyPr>
          <a:lstStyle/>
          <a:p>
            <a:r>
              <a:rPr lang="en-US" sz="1200" b="1" dirty="0">
                <a:latin typeface="+mn-lt"/>
              </a:rPr>
              <a:t>Fuji F400 Green</a:t>
            </a:r>
            <a:endParaRPr lang="en-US" dirty="0">
              <a:latin typeface="+mn-lt"/>
            </a:endParaRPr>
          </a:p>
        </p:txBody>
      </p:sp>
      <p:sp>
        <p:nvSpPr>
          <p:cNvPr id="55" name="Rectangle 30328"/>
          <p:cNvSpPr>
            <a:spLocks noChangeArrowheads="1"/>
          </p:cNvSpPr>
          <p:nvPr/>
        </p:nvSpPr>
        <p:spPr bwMode="auto">
          <a:xfrm>
            <a:off x="428596" y="1601260"/>
            <a:ext cx="2949525" cy="184666"/>
          </a:xfrm>
          <a:prstGeom prst="rect">
            <a:avLst/>
          </a:prstGeom>
          <a:noFill/>
          <a:ln w="9525">
            <a:noFill/>
            <a:miter lim="800000"/>
            <a:headEnd/>
            <a:tailEnd/>
          </a:ln>
        </p:spPr>
        <p:txBody>
          <a:bodyPr wrap="none" lIns="0" tIns="0" rIns="0" bIns="0">
            <a:spAutoFit/>
          </a:bodyPr>
          <a:lstStyle/>
          <a:p>
            <a:r>
              <a:rPr lang="en-US" sz="1200" b="1" dirty="0" smtClean="0">
                <a:latin typeface="+mn-lt"/>
              </a:rPr>
              <a:t>Kodak Ektachrome-100plus Green</a:t>
            </a:r>
            <a:endParaRPr lang="en-US" dirty="0">
              <a:latin typeface="+mn-lt"/>
            </a:endParaRPr>
          </a:p>
        </p:txBody>
      </p:sp>
      <p:sp>
        <p:nvSpPr>
          <p:cNvPr id="56" name="Rectangle 30329"/>
          <p:cNvSpPr>
            <a:spLocks noChangeArrowheads="1"/>
          </p:cNvSpPr>
          <p:nvPr/>
        </p:nvSpPr>
        <p:spPr bwMode="auto">
          <a:xfrm>
            <a:off x="890593" y="1833035"/>
            <a:ext cx="2479846" cy="184666"/>
          </a:xfrm>
          <a:prstGeom prst="rect">
            <a:avLst/>
          </a:prstGeom>
          <a:noFill/>
          <a:ln w="9525">
            <a:noFill/>
            <a:miter lim="800000"/>
            <a:headEnd/>
            <a:tailEnd/>
          </a:ln>
        </p:spPr>
        <p:txBody>
          <a:bodyPr wrap="none" lIns="0" tIns="0" rIns="0" bIns="0">
            <a:spAutoFit/>
          </a:bodyPr>
          <a:lstStyle/>
          <a:p>
            <a:r>
              <a:rPr lang="en-US" sz="1200" b="1">
                <a:latin typeface="+mn-lt"/>
              </a:rPr>
              <a:t>Kodak Ektachrome-64 Green</a:t>
            </a:r>
            <a:endParaRPr lang="en-US">
              <a:latin typeface="+mn-lt"/>
            </a:endParaRPr>
          </a:p>
        </p:txBody>
      </p:sp>
      <p:sp>
        <p:nvSpPr>
          <p:cNvPr id="58" name="Rectangle 30331"/>
          <p:cNvSpPr>
            <a:spLocks noChangeArrowheads="1"/>
          </p:cNvSpPr>
          <p:nvPr/>
        </p:nvSpPr>
        <p:spPr bwMode="auto">
          <a:xfrm>
            <a:off x="1621202" y="4385735"/>
            <a:ext cx="1750479" cy="184666"/>
          </a:xfrm>
          <a:prstGeom prst="rect">
            <a:avLst/>
          </a:prstGeom>
          <a:noFill/>
          <a:ln w="9525">
            <a:noFill/>
            <a:miter lim="800000"/>
            <a:headEnd/>
            <a:tailEnd/>
          </a:ln>
        </p:spPr>
        <p:txBody>
          <a:bodyPr wrap="none" lIns="0" tIns="0" rIns="0" bIns="0">
            <a:spAutoFit/>
          </a:bodyPr>
          <a:lstStyle/>
          <a:p>
            <a:r>
              <a:rPr lang="en-US" sz="1200" b="1">
                <a:latin typeface="+mn-lt"/>
              </a:rPr>
              <a:t>Kodak KAI0372 CCD</a:t>
            </a:r>
            <a:endParaRPr lang="en-US">
              <a:latin typeface="+mn-lt"/>
            </a:endParaRPr>
          </a:p>
        </p:txBody>
      </p:sp>
      <p:sp>
        <p:nvSpPr>
          <p:cNvPr id="59" name="Rectangle 30332"/>
          <p:cNvSpPr>
            <a:spLocks noChangeArrowheads="1"/>
          </p:cNvSpPr>
          <p:nvPr/>
        </p:nvSpPr>
        <p:spPr bwMode="auto">
          <a:xfrm>
            <a:off x="1005252" y="4150785"/>
            <a:ext cx="2423740" cy="184666"/>
          </a:xfrm>
          <a:prstGeom prst="rect">
            <a:avLst/>
          </a:prstGeom>
          <a:noFill/>
          <a:ln w="9525">
            <a:noFill/>
            <a:miter lim="800000"/>
            <a:headEnd/>
            <a:tailEnd/>
          </a:ln>
        </p:spPr>
        <p:txBody>
          <a:bodyPr wrap="none" lIns="0" tIns="0" rIns="0" bIns="0">
            <a:spAutoFit/>
          </a:bodyPr>
          <a:lstStyle/>
          <a:p>
            <a:r>
              <a:rPr lang="en-US" sz="1200" b="1" dirty="0">
                <a:latin typeface="+mn-lt"/>
              </a:rPr>
              <a:t>Kodak Max Zoom 800 Green</a:t>
            </a:r>
            <a:endParaRPr lang="en-US" dirty="0">
              <a:latin typeface="+mn-lt"/>
            </a:endParaRPr>
          </a:p>
        </p:txBody>
      </p:sp>
      <p:sp>
        <p:nvSpPr>
          <p:cNvPr id="61" name="Rectangle 30334"/>
          <p:cNvSpPr>
            <a:spLocks noChangeArrowheads="1"/>
          </p:cNvSpPr>
          <p:nvPr/>
        </p:nvSpPr>
        <p:spPr bwMode="auto">
          <a:xfrm>
            <a:off x="4595849" y="4958846"/>
            <a:ext cx="1510029" cy="307777"/>
          </a:xfrm>
          <a:prstGeom prst="rect">
            <a:avLst/>
          </a:prstGeom>
          <a:noFill/>
          <a:ln w="9525">
            <a:noFill/>
            <a:miter lim="800000"/>
            <a:headEnd/>
            <a:tailEnd/>
          </a:ln>
        </p:spPr>
        <p:txBody>
          <a:bodyPr wrap="none" lIns="0" tIns="0" rIns="0" bIns="0">
            <a:spAutoFit/>
          </a:bodyPr>
          <a:lstStyle/>
          <a:p>
            <a:r>
              <a:rPr lang="en-US" sz="2000" b="1" dirty="0">
                <a:latin typeface="+mn-lt"/>
              </a:rPr>
              <a:t>Irradiance</a:t>
            </a:r>
            <a:endParaRPr lang="en-US" sz="2000" dirty="0">
              <a:latin typeface="+mn-lt"/>
            </a:endParaRPr>
          </a:p>
        </p:txBody>
      </p:sp>
      <p:sp>
        <p:nvSpPr>
          <p:cNvPr id="75" name="Rectangle 30349"/>
          <p:cNvSpPr>
            <a:spLocks noChangeArrowheads="1"/>
          </p:cNvSpPr>
          <p:nvPr/>
        </p:nvSpPr>
        <p:spPr bwMode="auto">
          <a:xfrm rot="16200000">
            <a:off x="7035901" y="3075889"/>
            <a:ext cx="1316066" cy="307777"/>
          </a:xfrm>
          <a:prstGeom prst="rect">
            <a:avLst/>
          </a:prstGeom>
          <a:noFill/>
          <a:ln w="9525">
            <a:noFill/>
            <a:miter lim="800000"/>
            <a:headEnd/>
            <a:tailEnd/>
          </a:ln>
        </p:spPr>
        <p:txBody>
          <a:bodyPr wrap="none" lIns="0" tIns="0" rIns="0" bIns="0">
            <a:spAutoFit/>
          </a:bodyPr>
          <a:lstStyle/>
          <a:p>
            <a:r>
              <a:rPr lang="en-US" sz="2000" b="1" dirty="0">
                <a:latin typeface="+mn-lt"/>
              </a:rPr>
              <a:t>Intensity</a:t>
            </a:r>
            <a:endParaRPr lang="en-US" sz="2000" dirty="0">
              <a:latin typeface="+mn-lt"/>
            </a:endParaRPr>
          </a:p>
        </p:txBody>
      </p:sp>
      <p:sp>
        <p:nvSpPr>
          <p:cNvPr id="76" name="Freeform 30358"/>
          <p:cNvSpPr>
            <a:spLocks noEditPoints="1"/>
          </p:cNvSpPr>
          <p:nvPr/>
        </p:nvSpPr>
        <p:spPr bwMode="auto">
          <a:xfrm>
            <a:off x="4595849" y="1775885"/>
            <a:ext cx="1587" cy="2894013"/>
          </a:xfrm>
          <a:custGeom>
            <a:avLst/>
            <a:gdLst/>
            <a:ahLst/>
            <a:cxnLst>
              <a:cxn ang="0">
                <a:pos x="0" y="1638"/>
              </a:cxn>
              <a:cxn ang="0">
                <a:pos x="0" y="1617"/>
              </a:cxn>
              <a:cxn ang="0">
                <a:pos x="0" y="0"/>
              </a:cxn>
              <a:cxn ang="0">
                <a:pos x="0" y="21"/>
              </a:cxn>
            </a:cxnLst>
            <a:rect l="0" t="0" r="r" b="b"/>
            <a:pathLst>
              <a:path h="1638">
                <a:moveTo>
                  <a:pt x="0" y="1638"/>
                </a:moveTo>
                <a:lnTo>
                  <a:pt x="0" y="1617"/>
                </a:lnTo>
                <a:moveTo>
                  <a:pt x="0" y="0"/>
                </a:moveTo>
                <a:lnTo>
                  <a:pt x="0" y="21"/>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77" name="Freeform 30361"/>
          <p:cNvSpPr>
            <a:spLocks noEditPoints="1"/>
          </p:cNvSpPr>
          <p:nvPr/>
        </p:nvSpPr>
        <p:spPr bwMode="auto">
          <a:xfrm>
            <a:off x="5678524" y="1775885"/>
            <a:ext cx="1587" cy="2894013"/>
          </a:xfrm>
          <a:custGeom>
            <a:avLst/>
            <a:gdLst/>
            <a:ahLst/>
            <a:cxnLst>
              <a:cxn ang="0">
                <a:pos x="0" y="1638"/>
              </a:cxn>
              <a:cxn ang="0">
                <a:pos x="0" y="1617"/>
              </a:cxn>
              <a:cxn ang="0">
                <a:pos x="0" y="0"/>
              </a:cxn>
              <a:cxn ang="0">
                <a:pos x="0" y="21"/>
              </a:cxn>
            </a:cxnLst>
            <a:rect l="0" t="0" r="r" b="b"/>
            <a:pathLst>
              <a:path h="1638">
                <a:moveTo>
                  <a:pt x="0" y="1638"/>
                </a:moveTo>
                <a:lnTo>
                  <a:pt x="0" y="1617"/>
                </a:lnTo>
                <a:moveTo>
                  <a:pt x="0" y="0"/>
                </a:moveTo>
                <a:lnTo>
                  <a:pt x="0" y="21"/>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78" name="Freeform 30369"/>
          <p:cNvSpPr>
            <a:spLocks noEditPoints="1"/>
          </p:cNvSpPr>
          <p:nvPr/>
        </p:nvSpPr>
        <p:spPr bwMode="auto">
          <a:xfrm>
            <a:off x="3509999" y="3799948"/>
            <a:ext cx="3613150" cy="3175"/>
          </a:xfrm>
          <a:custGeom>
            <a:avLst/>
            <a:gdLst/>
            <a:ahLst/>
            <a:cxnLst>
              <a:cxn ang="0">
                <a:pos x="0" y="0"/>
              </a:cxn>
              <a:cxn ang="0">
                <a:pos x="22" y="0"/>
              </a:cxn>
              <a:cxn ang="0">
                <a:pos x="2077" y="0"/>
              </a:cxn>
              <a:cxn ang="0">
                <a:pos x="2057" y="0"/>
              </a:cxn>
            </a:cxnLst>
            <a:rect l="0" t="0" r="r" b="b"/>
            <a:pathLst>
              <a:path w="2077">
                <a:moveTo>
                  <a:pt x="0" y="0"/>
                </a:moveTo>
                <a:lnTo>
                  <a:pt x="22" y="0"/>
                </a:lnTo>
                <a:moveTo>
                  <a:pt x="2077" y="0"/>
                </a:moveTo>
                <a:lnTo>
                  <a:pt x="205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79" name="Line 30378"/>
          <p:cNvSpPr>
            <a:spLocks noChangeShapeType="1"/>
          </p:cNvSpPr>
          <p:nvPr/>
        </p:nvSpPr>
        <p:spPr bwMode="auto">
          <a:xfrm flipH="1">
            <a:off x="7088224" y="1775885"/>
            <a:ext cx="34925" cy="1588"/>
          </a:xfrm>
          <a:prstGeom prst="line">
            <a:avLst/>
          </a:prstGeom>
          <a:noFill/>
          <a:ln w="25400">
            <a:solidFill>
              <a:schemeClr val="accent1"/>
            </a:solidFill>
            <a:miter lim="800000"/>
            <a:headEnd/>
            <a:tailEnd/>
          </a:ln>
        </p:spPr>
        <p:txBody>
          <a:bodyPr/>
          <a:lstStyle/>
          <a:p>
            <a:endParaRPr lang="de-DE">
              <a:latin typeface="+mn-lt"/>
            </a:endParaRPr>
          </a:p>
        </p:txBody>
      </p:sp>
      <p:sp>
        <p:nvSpPr>
          <p:cNvPr id="81" name="Freeform 30380"/>
          <p:cNvSpPr>
            <a:spLocks noEditPoints="1"/>
          </p:cNvSpPr>
          <p:nvPr/>
        </p:nvSpPr>
        <p:spPr bwMode="auto">
          <a:xfrm>
            <a:off x="3368711" y="2183873"/>
            <a:ext cx="2036763" cy="741362"/>
          </a:xfrm>
          <a:custGeom>
            <a:avLst/>
            <a:gdLst/>
            <a:ahLst/>
            <a:cxnLst>
              <a:cxn ang="0">
                <a:pos x="0" y="0"/>
              </a:cxn>
              <a:cxn ang="0">
                <a:pos x="1171" y="250"/>
              </a:cxn>
              <a:cxn ang="0">
                <a:pos x="0" y="116"/>
              </a:cxn>
              <a:cxn ang="0">
                <a:pos x="593" y="184"/>
              </a:cxn>
              <a:cxn ang="0">
                <a:pos x="0" y="244"/>
              </a:cxn>
              <a:cxn ang="0">
                <a:pos x="686" y="289"/>
              </a:cxn>
              <a:cxn ang="0">
                <a:pos x="0" y="376"/>
              </a:cxn>
              <a:cxn ang="0">
                <a:pos x="721" y="419"/>
              </a:cxn>
            </a:cxnLst>
            <a:rect l="0" t="0" r="r" b="b"/>
            <a:pathLst>
              <a:path w="1171" h="419">
                <a:moveTo>
                  <a:pt x="0" y="0"/>
                </a:moveTo>
                <a:lnTo>
                  <a:pt x="1171" y="250"/>
                </a:lnTo>
                <a:moveTo>
                  <a:pt x="0" y="116"/>
                </a:moveTo>
                <a:lnTo>
                  <a:pt x="593" y="184"/>
                </a:lnTo>
                <a:moveTo>
                  <a:pt x="0" y="244"/>
                </a:moveTo>
                <a:lnTo>
                  <a:pt x="686" y="289"/>
                </a:lnTo>
                <a:moveTo>
                  <a:pt x="0" y="376"/>
                </a:moveTo>
                <a:lnTo>
                  <a:pt x="721" y="419"/>
                </a:lnTo>
              </a:path>
            </a:pathLst>
          </a:custGeom>
          <a:noFill/>
          <a:ln w="12700" cap="flat">
            <a:solidFill>
              <a:schemeClr val="accent2"/>
            </a:solidFill>
            <a:prstDash val="solid"/>
            <a:miter lim="800000"/>
            <a:headEnd/>
            <a:tailEnd/>
          </a:ln>
        </p:spPr>
        <p:txBody>
          <a:bodyPr/>
          <a:lstStyle/>
          <a:p>
            <a:endParaRPr lang="de-DE">
              <a:latin typeface="+mn-lt"/>
            </a:endParaRPr>
          </a:p>
        </p:txBody>
      </p:sp>
      <p:sp>
        <p:nvSpPr>
          <p:cNvPr id="82" name="Line 30381"/>
          <p:cNvSpPr>
            <a:spLocks noChangeShapeType="1"/>
          </p:cNvSpPr>
          <p:nvPr/>
        </p:nvSpPr>
        <p:spPr bwMode="auto">
          <a:xfrm flipV="1">
            <a:off x="3368711" y="3037948"/>
            <a:ext cx="1125538" cy="508000"/>
          </a:xfrm>
          <a:prstGeom prst="line">
            <a:avLst/>
          </a:prstGeom>
          <a:noFill/>
          <a:ln w="12700">
            <a:solidFill>
              <a:schemeClr val="accent2"/>
            </a:solidFill>
            <a:miter lim="800000"/>
            <a:headEnd/>
            <a:tailEnd/>
          </a:ln>
        </p:spPr>
        <p:txBody>
          <a:bodyPr/>
          <a:lstStyle/>
          <a:p>
            <a:endParaRPr lang="de-DE">
              <a:latin typeface="+mn-lt"/>
            </a:endParaRPr>
          </a:p>
        </p:txBody>
      </p:sp>
      <p:sp>
        <p:nvSpPr>
          <p:cNvPr id="84" name="Freeform 30383"/>
          <p:cNvSpPr>
            <a:spLocks noEditPoints="1"/>
          </p:cNvSpPr>
          <p:nvPr/>
        </p:nvSpPr>
        <p:spPr bwMode="auto">
          <a:xfrm>
            <a:off x="3368711" y="3314173"/>
            <a:ext cx="3944938" cy="890587"/>
          </a:xfrm>
          <a:custGeom>
            <a:avLst/>
            <a:gdLst/>
            <a:ahLst/>
            <a:cxnLst>
              <a:cxn ang="0">
                <a:pos x="1136" y="482"/>
              </a:cxn>
              <a:cxn ang="0">
                <a:pos x="1136" y="482"/>
              </a:cxn>
              <a:cxn ang="0">
                <a:pos x="2268" y="504"/>
              </a:cxn>
              <a:cxn ang="0">
                <a:pos x="2268" y="504"/>
              </a:cxn>
              <a:cxn ang="0">
                <a:pos x="0" y="395"/>
              </a:cxn>
              <a:cxn ang="0">
                <a:pos x="405" y="0"/>
              </a:cxn>
            </a:cxnLst>
            <a:rect l="0" t="0" r="r" b="b"/>
            <a:pathLst>
              <a:path w="2268" h="504">
                <a:moveTo>
                  <a:pt x="1136" y="482"/>
                </a:moveTo>
                <a:lnTo>
                  <a:pt x="1136" y="482"/>
                </a:lnTo>
                <a:moveTo>
                  <a:pt x="2268" y="504"/>
                </a:moveTo>
                <a:lnTo>
                  <a:pt x="2268" y="504"/>
                </a:lnTo>
                <a:moveTo>
                  <a:pt x="0" y="395"/>
                </a:moveTo>
                <a:lnTo>
                  <a:pt x="405" y="0"/>
                </a:lnTo>
              </a:path>
            </a:pathLst>
          </a:custGeom>
          <a:noFill/>
          <a:ln w="12700" cap="flat">
            <a:solidFill>
              <a:schemeClr val="accent2"/>
            </a:solidFill>
            <a:prstDash val="solid"/>
            <a:miter lim="800000"/>
            <a:headEnd/>
            <a:tailEnd/>
          </a:ln>
        </p:spPr>
        <p:txBody>
          <a:bodyPr/>
          <a:lstStyle/>
          <a:p>
            <a:endParaRPr lang="de-DE">
              <a:latin typeface="+mn-lt"/>
            </a:endParaRPr>
          </a:p>
        </p:txBody>
      </p:sp>
      <p:sp>
        <p:nvSpPr>
          <p:cNvPr id="85" name="Line 30384"/>
          <p:cNvSpPr>
            <a:spLocks noChangeShapeType="1"/>
          </p:cNvSpPr>
          <p:nvPr/>
        </p:nvSpPr>
        <p:spPr bwMode="auto">
          <a:xfrm>
            <a:off x="3365536" y="1739373"/>
            <a:ext cx="1695450" cy="466725"/>
          </a:xfrm>
          <a:prstGeom prst="line">
            <a:avLst/>
          </a:prstGeom>
          <a:noFill/>
          <a:ln w="12700">
            <a:solidFill>
              <a:schemeClr val="accent2"/>
            </a:solidFill>
            <a:miter lim="800000"/>
            <a:headEnd/>
            <a:tailEnd/>
          </a:ln>
        </p:spPr>
        <p:txBody>
          <a:bodyPr/>
          <a:lstStyle/>
          <a:p>
            <a:endParaRPr lang="de-DE">
              <a:latin typeface="+mn-lt"/>
            </a:endParaRPr>
          </a:p>
        </p:txBody>
      </p:sp>
      <p:sp>
        <p:nvSpPr>
          <p:cNvPr id="86" name="Freeform 30385"/>
          <p:cNvSpPr>
            <a:spLocks noEditPoints="1"/>
          </p:cNvSpPr>
          <p:nvPr/>
        </p:nvSpPr>
        <p:spPr bwMode="auto">
          <a:xfrm>
            <a:off x="3362361" y="1947335"/>
            <a:ext cx="1752600" cy="2257425"/>
          </a:xfrm>
          <a:custGeom>
            <a:avLst/>
            <a:gdLst/>
            <a:ahLst/>
            <a:cxnLst>
              <a:cxn ang="0">
                <a:pos x="0" y="0"/>
              </a:cxn>
              <a:cxn ang="0">
                <a:pos x="520" y="105"/>
              </a:cxn>
              <a:cxn ang="0">
                <a:pos x="2" y="659"/>
              </a:cxn>
              <a:cxn ang="0">
                <a:pos x="97" y="628"/>
              </a:cxn>
            </a:cxnLst>
            <a:rect l="0" t="0" r="r" b="b"/>
            <a:pathLst>
              <a:path w="520" h="659">
                <a:moveTo>
                  <a:pt x="0" y="0"/>
                </a:moveTo>
                <a:cubicBezTo>
                  <a:pt x="520" y="105"/>
                  <a:pt x="520" y="105"/>
                  <a:pt x="520" y="105"/>
                </a:cubicBezTo>
                <a:moveTo>
                  <a:pt x="2" y="659"/>
                </a:moveTo>
                <a:cubicBezTo>
                  <a:pt x="6" y="659"/>
                  <a:pt x="97" y="628"/>
                  <a:pt x="97" y="628"/>
                </a:cubicBezTo>
              </a:path>
            </a:pathLst>
          </a:custGeom>
          <a:noFill/>
          <a:ln w="12700" cap="flat">
            <a:solidFill>
              <a:schemeClr val="accent2"/>
            </a:solidFill>
            <a:prstDash val="solid"/>
            <a:miter lim="800000"/>
            <a:headEnd/>
            <a:tailEnd/>
          </a:ln>
        </p:spPr>
        <p:txBody>
          <a:bodyPr/>
          <a:lstStyle/>
          <a:p>
            <a:endParaRPr lang="de-DE">
              <a:latin typeface="+mn-lt"/>
            </a:endParaRPr>
          </a:p>
        </p:txBody>
      </p:sp>
      <p:sp>
        <p:nvSpPr>
          <p:cNvPr id="87" name="Freeform 30386"/>
          <p:cNvSpPr>
            <a:spLocks noEditPoints="1"/>
          </p:cNvSpPr>
          <p:nvPr/>
        </p:nvSpPr>
        <p:spPr bwMode="auto">
          <a:xfrm>
            <a:off x="3368711" y="3082398"/>
            <a:ext cx="550863" cy="266700"/>
          </a:xfrm>
          <a:custGeom>
            <a:avLst/>
            <a:gdLst/>
            <a:ahLst/>
            <a:cxnLst>
              <a:cxn ang="0">
                <a:pos x="0" y="0"/>
              </a:cxn>
              <a:cxn ang="0">
                <a:pos x="316" y="31"/>
              </a:cxn>
              <a:cxn ang="0">
                <a:pos x="0" y="120"/>
              </a:cxn>
              <a:cxn ang="0">
                <a:pos x="180" y="151"/>
              </a:cxn>
            </a:cxnLst>
            <a:rect l="0" t="0" r="r" b="b"/>
            <a:pathLst>
              <a:path w="316" h="151">
                <a:moveTo>
                  <a:pt x="0" y="0"/>
                </a:moveTo>
                <a:lnTo>
                  <a:pt x="316" y="31"/>
                </a:lnTo>
                <a:moveTo>
                  <a:pt x="0" y="120"/>
                </a:moveTo>
                <a:lnTo>
                  <a:pt x="180" y="151"/>
                </a:lnTo>
              </a:path>
            </a:pathLst>
          </a:custGeom>
          <a:noFill/>
          <a:ln w="12700" cap="flat">
            <a:solidFill>
              <a:schemeClr val="accent2"/>
            </a:solidFill>
            <a:prstDash val="solid"/>
            <a:miter lim="800000"/>
            <a:headEnd/>
            <a:tailEnd/>
          </a:ln>
        </p:spPr>
        <p:txBody>
          <a:bodyPr/>
          <a:lstStyle/>
          <a:p>
            <a:endParaRPr lang="de-DE">
              <a:latin typeface="+mn-lt"/>
            </a:endParaRPr>
          </a:p>
        </p:txBody>
      </p:sp>
      <p:sp>
        <p:nvSpPr>
          <p:cNvPr id="88" name="Freeform 30387"/>
          <p:cNvSpPr>
            <a:spLocks noEditPoints="1"/>
          </p:cNvSpPr>
          <p:nvPr/>
        </p:nvSpPr>
        <p:spPr bwMode="auto">
          <a:xfrm>
            <a:off x="3368711" y="3337985"/>
            <a:ext cx="1592263" cy="1093788"/>
          </a:xfrm>
          <a:custGeom>
            <a:avLst/>
            <a:gdLst/>
            <a:ahLst/>
            <a:cxnLst>
              <a:cxn ang="0">
                <a:pos x="0" y="254"/>
              </a:cxn>
              <a:cxn ang="0">
                <a:pos x="347" y="4"/>
              </a:cxn>
              <a:cxn ang="0">
                <a:pos x="0" y="619"/>
              </a:cxn>
              <a:cxn ang="0">
                <a:pos x="915" y="0"/>
              </a:cxn>
            </a:cxnLst>
            <a:rect l="0" t="0" r="r" b="b"/>
            <a:pathLst>
              <a:path w="915" h="619">
                <a:moveTo>
                  <a:pt x="0" y="254"/>
                </a:moveTo>
                <a:lnTo>
                  <a:pt x="347" y="4"/>
                </a:lnTo>
                <a:moveTo>
                  <a:pt x="0" y="619"/>
                </a:moveTo>
                <a:lnTo>
                  <a:pt x="915" y="0"/>
                </a:lnTo>
              </a:path>
            </a:pathLst>
          </a:custGeom>
          <a:noFill/>
          <a:ln w="12700" cap="flat">
            <a:solidFill>
              <a:schemeClr val="accent2"/>
            </a:solidFill>
            <a:prstDash val="solid"/>
            <a:miter lim="800000"/>
            <a:headEnd/>
            <a:tailEnd/>
          </a:ln>
        </p:spPr>
        <p:txBody>
          <a:bodyPr/>
          <a:lstStyle/>
          <a:p>
            <a:endParaRPr lang="de-DE">
              <a:latin typeface="+mn-lt"/>
            </a:endParaRPr>
          </a:p>
        </p:txBody>
      </p:sp>
      <p:sp>
        <p:nvSpPr>
          <p:cNvPr id="95" name="Freeform 30396"/>
          <p:cNvSpPr>
            <a:spLocks noEditPoints="1"/>
          </p:cNvSpPr>
          <p:nvPr/>
        </p:nvSpPr>
        <p:spPr bwMode="auto">
          <a:xfrm>
            <a:off x="3875124" y="1786998"/>
            <a:ext cx="1587"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96" name="Freeform 30397"/>
          <p:cNvSpPr>
            <a:spLocks noEditPoints="1"/>
          </p:cNvSpPr>
          <p:nvPr/>
        </p:nvSpPr>
        <p:spPr bwMode="auto">
          <a:xfrm>
            <a:off x="4232311" y="1786998"/>
            <a:ext cx="1588"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97" name="Freeform 30399"/>
          <p:cNvSpPr>
            <a:spLocks noEditPoints="1"/>
          </p:cNvSpPr>
          <p:nvPr/>
        </p:nvSpPr>
        <p:spPr bwMode="auto">
          <a:xfrm>
            <a:off x="4953036" y="1786998"/>
            <a:ext cx="3175"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98" name="Freeform 30400"/>
          <p:cNvSpPr>
            <a:spLocks noEditPoints="1"/>
          </p:cNvSpPr>
          <p:nvPr/>
        </p:nvSpPr>
        <p:spPr bwMode="auto">
          <a:xfrm>
            <a:off x="5310224" y="1786998"/>
            <a:ext cx="1587"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99" name="Freeform 30402"/>
          <p:cNvSpPr>
            <a:spLocks noEditPoints="1"/>
          </p:cNvSpPr>
          <p:nvPr/>
        </p:nvSpPr>
        <p:spPr bwMode="auto">
          <a:xfrm>
            <a:off x="6027774" y="1786998"/>
            <a:ext cx="3175"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0" name="Freeform 30403"/>
          <p:cNvSpPr>
            <a:spLocks noEditPoints="1"/>
          </p:cNvSpPr>
          <p:nvPr/>
        </p:nvSpPr>
        <p:spPr bwMode="auto">
          <a:xfrm>
            <a:off x="6389724" y="1786998"/>
            <a:ext cx="1587"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1" name="Freeform 30404"/>
          <p:cNvSpPr>
            <a:spLocks noEditPoints="1"/>
          </p:cNvSpPr>
          <p:nvPr/>
        </p:nvSpPr>
        <p:spPr bwMode="auto">
          <a:xfrm>
            <a:off x="6750086" y="1786998"/>
            <a:ext cx="1588" cy="2886075"/>
          </a:xfrm>
          <a:custGeom>
            <a:avLst/>
            <a:gdLst/>
            <a:ahLst/>
            <a:cxnLst>
              <a:cxn ang="0">
                <a:pos x="0" y="1634"/>
              </a:cxn>
              <a:cxn ang="0">
                <a:pos x="0" y="1613"/>
              </a:cxn>
              <a:cxn ang="0">
                <a:pos x="0" y="0"/>
              </a:cxn>
              <a:cxn ang="0">
                <a:pos x="0" y="19"/>
              </a:cxn>
            </a:cxnLst>
            <a:rect l="0" t="0" r="r" b="b"/>
            <a:pathLst>
              <a:path h="1634">
                <a:moveTo>
                  <a:pt x="0" y="1634"/>
                </a:moveTo>
                <a:lnTo>
                  <a:pt x="0" y="1613"/>
                </a:lnTo>
                <a:moveTo>
                  <a:pt x="0" y="0"/>
                </a:moveTo>
                <a:lnTo>
                  <a:pt x="0" y="19"/>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2" name="Freeform 30407"/>
          <p:cNvSpPr>
            <a:spLocks noEditPoints="1"/>
          </p:cNvSpPr>
          <p:nvPr/>
        </p:nvSpPr>
        <p:spPr bwMode="auto">
          <a:xfrm>
            <a:off x="3513174" y="4384148"/>
            <a:ext cx="3595687" cy="1587"/>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3" name="Freeform 30408"/>
          <p:cNvSpPr>
            <a:spLocks noEditPoints="1"/>
          </p:cNvSpPr>
          <p:nvPr/>
        </p:nvSpPr>
        <p:spPr bwMode="auto">
          <a:xfrm>
            <a:off x="3513174" y="4095223"/>
            <a:ext cx="3595687" cy="1587"/>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4" name="Freeform 30410"/>
          <p:cNvSpPr>
            <a:spLocks noEditPoints="1"/>
          </p:cNvSpPr>
          <p:nvPr/>
        </p:nvSpPr>
        <p:spPr bwMode="auto">
          <a:xfrm>
            <a:off x="3513174" y="3515785"/>
            <a:ext cx="3595687" cy="1588"/>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5" name="Freeform 30411"/>
          <p:cNvSpPr>
            <a:spLocks noEditPoints="1"/>
          </p:cNvSpPr>
          <p:nvPr/>
        </p:nvSpPr>
        <p:spPr bwMode="auto">
          <a:xfrm>
            <a:off x="3513174" y="3228448"/>
            <a:ext cx="3595687" cy="1587"/>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6" name="Freeform 30412"/>
          <p:cNvSpPr>
            <a:spLocks noEditPoints="1"/>
          </p:cNvSpPr>
          <p:nvPr/>
        </p:nvSpPr>
        <p:spPr bwMode="auto">
          <a:xfrm>
            <a:off x="3513174" y="2941110"/>
            <a:ext cx="3595687" cy="1588"/>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7" name="Freeform 30413"/>
          <p:cNvSpPr>
            <a:spLocks noEditPoints="1"/>
          </p:cNvSpPr>
          <p:nvPr/>
        </p:nvSpPr>
        <p:spPr bwMode="auto">
          <a:xfrm>
            <a:off x="3513174" y="2650598"/>
            <a:ext cx="3595687" cy="1587"/>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8" name="Freeform 30414"/>
          <p:cNvSpPr>
            <a:spLocks noEditPoints="1"/>
          </p:cNvSpPr>
          <p:nvPr/>
        </p:nvSpPr>
        <p:spPr bwMode="auto">
          <a:xfrm>
            <a:off x="3513174" y="2363260"/>
            <a:ext cx="3595687" cy="1588"/>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09" name="Freeform 30415"/>
          <p:cNvSpPr>
            <a:spLocks noEditPoints="1"/>
          </p:cNvSpPr>
          <p:nvPr/>
        </p:nvSpPr>
        <p:spPr bwMode="auto">
          <a:xfrm>
            <a:off x="3513174" y="2074335"/>
            <a:ext cx="3595687" cy="1588"/>
          </a:xfrm>
          <a:custGeom>
            <a:avLst/>
            <a:gdLst/>
            <a:ahLst/>
            <a:cxnLst>
              <a:cxn ang="0">
                <a:pos x="0" y="0"/>
              </a:cxn>
              <a:cxn ang="0">
                <a:pos x="21" y="0"/>
              </a:cxn>
              <a:cxn ang="0">
                <a:pos x="2067" y="0"/>
              </a:cxn>
              <a:cxn ang="0">
                <a:pos x="2047" y="0"/>
              </a:cxn>
            </a:cxnLst>
            <a:rect l="0" t="0" r="r" b="b"/>
            <a:pathLst>
              <a:path w="2067">
                <a:moveTo>
                  <a:pt x="0" y="0"/>
                </a:moveTo>
                <a:lnTo>
                  <a:pt x="21" y="0"/>
                </a:lnTo>
                <a:moveTo>
                  <a:pt x="2067" y="0"/>
                </a:moveTo>
                <a:lnTo>
                  <a:pt x="2047" y="0"/>
                </a:lnTo>
              </a:path>
            </a:pathLst>
          </a:custGeom>
          <a:noFill/>
          <a:ln w="25400" cap="flat">
            <a:solidFill>
              <a:schemeClr val="bg2"/>
            </a:solidFill>
            <a:prstDash val="solid"/>
            <a:miter lim="800000"/>
            <a:headEnd/>
            <a:tailEnd/>
          </a:ln>
        </p:spPr>
        <p:txBody>
          <a:bodyPr/>
          <a:lstStyle/>
          <a:p>
            <a:endParaRPr lang="de-DE">
              <a:latin typeface="+mn-lt"/>
            </a:endParaRPr>
          </a:p>
        </p:txBody>
      </p:sp>
      <p:sp>
        <p:nvSpPr>
          <p:cNvPr id="110" name="Rectangle 30419"/>
          <p:cNvSpPr>
            <a:spLocks noChangeArrowheads="1"/>
          </p:cNvSpPr>
          <p:nvPr/>
        </p:nvSpPr>
        <p:spPr bwMode="auto">
          <a:xfrm>
            <a:off x="3457611" y="4674660"/>
            <a:ext cx="91372" cy="153888"/>
          </a:xfrm>
          <a:prstGeom prst="rect">
            <a:avLst/>
          </a:prstGeom>
          <a:noFill/>
          <a:ln w="9525">
            <a:noFill/>
            <a:miter lim="800000"/>
            <a:headEnd/>
            <a:tailEnd/>
          </a:ln>
        </p:spPr>
        <p:txBody>
          <a:bodyPr wrap="none" lIns="0" tIns="0" rIns="0" bIns="0">
            <a:spAutoFit/>
          </a:bodyPr>
          <a:lstStyle/>
          <a:p>
            <a:r>
              <a:rPr lang="en-US" sz="1000" b="1">
                <a:latin typeface="+mn-lt"/>
              </a:rPr>
              <a:t>0</a:t>
            </a:r>
            <a:endParaRPr lang="en-US">
              <a:latin typeface="+mn-lt"/>
            </a:endParaRPr>
          </a:p>
        </p:txBody>
      </p:sp>
      <p:sp>
        <p:nvSpPr>
          <p:cNvPr id="111" name="Rectangle 30420"/>
          <p:cNvSpPr>
            <a:spLocks noChangeArrowheads="1"/>
          </p:cNvSpPr>
          <p:nvPr/>
        </p:nvSpPr>
        <p:spPr bwMode="auto">
          <a:xfrm>
            <a:off x="3756061"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0.1</a:t>
            </a:r>
            <a:endParaRPr lang="en-US">
              <a:latin typeface="+mn-lt"/>
            </a:endParaRPr>
          </a:p>
        </p:txBody>
      </p:sp>
      <p:sp>
        <p:nvSpPr>
          <p:cNvPr id="112" name="Rectangle 30421"/>
          <p:cNvSpPr>
            <a:spLocks noChangeArrowheads="1"/>
          </p:cNvSpPr>
          <p:nvPr/>
        </p:nvSpPr>
        <p:spPr bwMode="auto">
          <a:xfrm>
            <a:off x="4124361"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0.2</a:t>
            </a:r>
            <a:endParaRPr lang="en-US">
              <a:latin typeface="+mn-lt"/>
            </a:endParaRPr>
          </a:p>
        </p:txBody>
      </p:sp>
      <p:sp>
        <p:nvSpPr>
          <p:cNvPr id="113" name="Rectangle 30422"/>
          <p:cNvSpPr>
            <a:spLocks noChangeArrowheads="1"/>
          </p:cNvSpPr>
          <p:nvPr/>
        </p:nvSpPr>
        <p:spPr bwMode="auto">
          <a:xfrm>
            <a:off x="4491074"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0.3</a:t>
            </a:r>
            <a:endParaRPr lang="en-US">
              <a:latin typeface="+mn-lt"/>
            </a:endParaRPr>
          </a:p>
        </p:txBody>
      </p:sp>
      <p:sp>
        <p:nvSpPr>
          <p:cNvPr id="114" name="Rectangle 30423"/>
          <p:cNvSpPr>
            <a:spLocks noChangeArrowheads="1"/>
          </p:cNvSpPr>
          <p:nvPr/>
        </p:nvSpPr>
        <p:spPr bwMode="auto">
          <a:xfrm>
            <a:off x="4857786"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0.4</a:t>
            </a:r>
            <a:endParaRPr lang="en-US">
              <a:latin typeface="+mn-lt"/>
            </a:endParaRPr>
          </a:p>
        </p:txBody>
      </p:sp>
      <p:sp>
        <p:nvSpPr>
          <p:cNvPr id="115" name="Rectangle 30424"/>
          <p:cNvSpPr>
            <a:spLocks noChangeArrowheads="1"/>
          </p:cNvSpPr>
          <p:nvPr/>
        </p:nvSpPr>
        <p:spPr bwMode="auto">
          <a:xfrm>
            <a:off x="5226086"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0.5</a:t>
            </a:r>
            <a:endParaRPr lang="en-US">
              <a:latin typeface="+mn-lt"/>
            </a:endParaRPr>
          </a:p>
        </p:txBody>
      </p:sp>
      <p:sp>
        <p:nvSpPr>
          <p:cNvPr id="116" name="Rectangle 30425"/>
          <p:cNvSpPr>
            <a:spLocks noChangeArrowheads="1"/>
          </p:cNvSpPr>
          <p:nvPr/>
        </p:nvSpPr>
        <p:spPr bwMode="auto">
          <a:xfrm>
            <a:off x="5594386"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0.6</a:t>
            </a:r>
            <a:endParaRPr lang="en-US">
              <a:latin typeface="+mn-lt"/>
            </a:endParaRPr>
          </a:p>
        </p:txBody>
      </p:sp>
      <p:sp>
        <p:nvSpPr>
          <p:cNvPr id="117" name="Rectangle 30426"/>
          <p:cNvSpPr>
            <a:spLocks noChangeArrowheads="1"/>
          </p:cNvSpPr>
          <p:nvPr/>
        </p:nvSpPr>
        <p:spPr bwMode="auto">
          <a:xfrm>
            <a:off x="5962686"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0.7</a:t>
            </a:r>
            <a:endParaRPr lang="en-US">
              <a:latin typeface="+mn-lt"/>
            </a:endParaRPr>
          </a:p>
        </p:txBody>
      </p:sp>
      <p:sp>
        <p:nvSpPr>
          <p:cNvPr id="118" name="Rectangle 30427"/>
          <p:cNvSpPr>
            <a:spLocks noChangeArrowheads="1"/>
          </p:cNvSpPr>
          <p:nvPr/>
        </p:nvSpPr>
        <p:spPr bwMode="auto">
          <a:xfrm>
            <a:off x="6329399"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0.8</a:t>
            </a:r>
            <a:endParaRPr lang="en-US">
              <a:latin typeface="+mn-lt"/>
            </a:endParaRPr>
          </a:p>
        </p:txBody>
      </p:sp>
      <p:sp>
        <p:nvSpPr>
          <p:cNvPr id="119" name="Rectangle 30428"/>
          <p:cNvSpPr>
            <a:spLocks noChangeArrowheads="1"/>
          </p:cNvSpPr>
          <p:nvPr/>
        </p:nvSpPr>
        <p:spPr bwMode="auto">
          <a:xfrm>
            <a:off x="6697699" y="4674660"/>
            <a:ext cx="229230" cy="153888"/>
          </a:xfrm>
          <a:prstGeom prst="rect">
            <a:avLst/>
          </a:prstGeom>
          <a:noFill/>
          <a:ln w="9525">
            <a:noFill/>
            <a:miter lim="800000"/>
            <a:headEnd/>
            <a:tailEnd/>
          </a:ln>
        </p:spPr>
        <p:txBody>
          <a:bodyPr wrap="none" lIns="0" tIns="0" rIns="0" bIns="0">
            <a:spAutoFit/>
          </a:bodyPr>
          <a:lstStyle/>
          <a:p>
            <a:r>
              <a:rPr lang="en-US" sz="1000" b="1">
                <a:latin typeface="+mn-lt"/>
              </a:rPr>
              <a:t>0.9</a:t>
            </a:r>
            <a:endParaRPr lang="en-US">
              <a:latin typeface="+mn-lt"/>
            </a:endParaRPr>
          </a:p>
        </p:txBody>
      </p:sp>
      <p:sp>
        <p:nvSpPr>
          <p:cNvPr id="120" name="Rectangle 30429"/>
          <p:cNvSpPr>
            <a:spLocks noChangeArrowheads="1"/>
          </p:cNvSpPr>
          <p:nvPr/>
        </p:nvSpPr>
        <p:spPr bwMode="auto">
          <a:xfrm>
            <a:off x="7118386" y="4674660"/>
            <a:ext cx="91372" cy="153888"/>
          </a:xfrm>
          <a:prstGeom prst="rect">
            <a:avLst/>
          </a:prstGeom>
          <a:noFill/>
          <a:ln w="9525">
            <a:noFill/>
            <a:miter lim="800000"/>
            <a:headEnd/>
            <a:tailEnd/>
          </a:ln>
        </p:spPr>
        <p:txBody>
          <a:bodyPr wrap="none" lIns="0" tIns="0" rIns="0" bIns="0">
            <a:spAutoFit/>
          </a:bodyPr>
          <a:lstStyle/>
          <a:p>
            <a:r>
              <a:rPr lang="en-US" sz="1000" b="1">
                <a:latin typeface="+mn-lt"/>
              </a:rPr>
              <a:t>1</a:t>
            </a:r>
            <a:endParaRPr lang="en-US">
              <a:latin typeface="+mn-lt"/>
            </a:endParaRPr>
          </a:p>
        </p:txBody>
      </p:sp>
      <p:sp>
        <p:nvSpPr>
          <p:cNvPr id="121" name="Rectangle 30430"/>
          <p:cNvSpPr>
            <a:spLocks noChangeArrowheads="1"/>
          </p:cNvSpPr>
          <p:nvPr/>
        </p:nvSpPr>
        <p:spPr bwMode="auto">
          <a:xfrm>
            <a:off x="7234274" y="4565123"/>
            <a:ext cx="91372" cy="153888"/>
          </a:xfrm>
          <a:prstGeom prst="rect">
            <a:avLst/>
          </a:prstGeom>
          <a:noFill/>
          <a:ln w="9525">
            <a:noFill/>
            <a:miter lim="800000"/>
            <a:headEnd/>
            <a:tailEnd/>
          </a:ln>
        </p:spPr>
        <p:txBody>
          <a:bodyPr wrap="none" lIns="0" tIns="0" rIns="0" bIns="0">
            <a:spAutoFit/>
          </a:bodyPr>
          <a:lstStyle/>
          <a:p>
            <a:r>
              <a:rPr lang="en-US" sz="1000" b="1">
                <a:latin typeface="+mn-lt"/>
              </a:rPr>
              <a:t>0</a:t>
            </a:r>
            <a:endParaRPr lang="en-US">
              <a:latin typeface="+mn-lt"/>
            </a:endParaRPr>
          </a:p>
        </p:txBody>
      </p:sp>
      <p:sp>
        <p:nvSpPr>
          <p:cNvPr id="122" name="Rectangle 30431"/>
          <p:cNvSpPr>
            <a:spLocks noChangeArrowheads="1"/>
          </p:cNvSpPr>
          <p:nvPr/>
        </p:nvSpPr>
        <p:spPr bwMode="auto">
          <a:xfrm>
            <a:off x="7166011" y="4266673"/>
            <a:ext cx="229230" cy="153888"/>
          </a:xfrm>
          <a:prstGeom prst="rect">
            <a:avLst/>
          </a:prstGeom>
          <a:noFill/>
          <a:ln w="9525">
            <a:noFill/>
            <a:miter lim="800000"/>
            <a:headEnd/>
            <a:tailEnd/>
          </a:ln>
        </p:spPr>
        <p:txBody>
          <a:bodyPr wrap="none" lIns="0" tIns="0" rIns="0" bIns="0">
            <a:spAutoFit/>
          </a:bodyPr>
          <a:lstStyle/>
          <a:p>
            <a:r>
              <a:rPr lang="en-US" sz="1000" b="1">
                <a:latin typeface="+mn-lt"/>
              </a:rPr>
              <a:t>0.1</a:t>
            </a:r>
            <a:endParaRPr lang="en-US">
              <a:latin typeface="+mn-lt"/>
            </a:endParaRPr>
          </a:p>
        </p:txBody>
      </p:sp>
      <p:sp>
        <p:nvSpPr>
          <p:cNvPr id="123" name="Rectangle 30432"/>
          <p:cNvSpPr>
            <a:spLocks noChangeArrowheads="1"/>
          </p:cNvSpPr>
          <p:nvPr/>
        </p:nvSpPr>
        <p:spPr bwMode="auto">
          <a:xfrm>
            <a:off x="7166011" y="3969810"/>
            <a:ext cx="229230" cy="153888"/>
          </a:xfrm>
          <a:prstGeom prst="rect">
            <a:avLst/>
          </a:prstGeom>
          <a:noFill/>
          <a:ln w="9525">
            <a:noFill/>
            <a:miter lim="800000"/>
            <a:headEnd/>
            <a:tailEnd/>
          </a:ln>
        </p:spPr>
        <p:txBody>
          <a:bodyPr wrap="none" lIns="0" tIns="0" rIns="0" bIns="0">
            <a:spAutoFit/>
          </a:bodyPr>
          <a:lstStyle/>
          <a:p>
            <a:r>
              <a:rPr lang="en-US" sz="1000" b="1">
                <a:latin typeface="+mn-lt"/>
              </a:rPr>
              <a:t>0.2</a:t>
            </a:r>
            <a:endParaRPr lang="en-US">
              <a:latin typeface="+mn-lt"/>
            </a:endParaRPr>
          </a:p>
        </p:txBody>
      </p:sp>
      <p:sp>
        <p:nvSpPr>
          <p:cNvPr id="124" name="Rectangle 30433"/>
          <p:cNvSpPr>
            <a:spLocks noChangeArrowheads="1"/>
          </p:cNvSpPr>
          <p:nvPr/>
        </p:nvSpPr>
        <p:spPr bwMode="auto">
          <a:xfrm>
            <a:off x="7166011" y="3677710"/>
            <a:ext cx="229230" cy="153888"/>
          </a:xfrm>
          <a:prstGeom prst="rect">
            <a:avLst/>
          </a:prstGeom>
          <a:noFill/>
          <a:ln w="9525">
            <a:noFill/>
            <a:miter lim="800000"/>
            <a:headEnd/>
            <a:tailEnd/>
          </a:ln>
        </p:spPr>
        <p:txBody>
          <a:bodyPr wrap="none" lIns="0" tIns="0" rIns="0" bIns="0">
            <a:spAutoFit/>
          </a:bodyPr>
          <a:lstStyle/>
          <a:p>
            <a:r>
              <a:rPr lang="en-US" sz="1000" b="1">
                <a:latin typeface="+mn-lt"/>
              </a:rPr>
              <a:t>0.3</a:t>
            </a:r>
            <a:endParaRPr lang="en-US">
              <a:latin typeface="+mn-lt"/>
            </a:endParaRPr>
          </a:p>
        </p:txBody>
      </p:sp>
      <p:sp>
        <p:nvSpPr>
          <p:cNvPr id="125" name="Rectangle 30434"/>
          <p:cNvSpPr>
            <a:spLocks noChangeArrowheads="1"/>
          </p:cNvSpPr>
          <p:nvPr/>
        </p:nvSpPr>
        <p:spPr bwMode="auto">
          <a:xfrm>
            <a:off x="7166011" y="3384023"/>
            <a:ext cx="229230" cy="153888"/>
          </a:xfrm>
          <a:prstGeom prst="rect">
            <a:avLst/>
          </a:prstGeom>
          <a:noFill/>
          <a:ln w="9525">
            <a:noFill/>
            <a:miter lim="800000"/>
            <a:headEnd/>
            <a:tailEnd/>
          </a:ln>
        </p:spPr>
        <p:txBody>
          <a:bodyPr wrap="none" lIns="0" tIns="0" rIns="0" bIns="0">
            <a:spAutoFit/>
          </a:bodyPr>
          <a:lstStyle/>
          <a:p>
            <a:r>
              <a:rPr lang="en-US" sz="1000" b="1">
                <a:latin typeface="+mn-lt"/>
              </a:rPr>
              <a:t>0.4</a:t>
            </a:r>
            <a:endParaRPr lang="en-US">
              <a:latin typeface="+mn-lt"/>
            </a:endParaRPr>
          </a:p>
        </p:txBody>
      </p:sp>
      <p:sp>
        <p:nvSpPr>
          <p:cNvPr id="126" name="Rectangle 30435"/>
          <p:cNvSpPr>
            <a:spLocks noChangeArrowheads="1"/>
          </p:cNvSpPr>
          <p:nvPr/>
        </p:nvSpPr>
        <p:spPr bwMode="auto">
          <a:xfrm>
            <a:off x="7166011" y="3090335"/>
            <a:ext cx="229230" cy="153888"/>
          </a:xfrm>
          <a:prstGeom prst="rect">
            <a:avLst/>
          </a:prstGeom>
          <a:noFill/>
          <a:ln w="9525">
            <a:noFill/>
            <a:miter lim="800000"/>
            <a:headEnd/>
            <a:tailEnd/>
          </a:ln>
        </p:spPr>
        <p:txBody>
          <a:bodyPr wrap="none" lIns="0" tIns="0" rIns="0" bIns="0">
            <a:spAutoFit/>
          </a:bodyPr>
          <a:lstStyle/>
          <a:p>
            <a:r>
              <a:rPr lang="en-US" sz="1000" b="1">
                <a:latin typeface="+mn-lt"/>
              </a:rPr>
              <a:t>0.5</a:t>
            </a:r>
            <a:endParaRPr lang="en-US">
              <a:latin typeface="+mn-lt"/>
            </a:endParaRPr>
          </a:p>
        </p:txBody>
      </p:sp>
      <p:sp>
        <p:nvSpPr>
          <p:cNvPr id="127" name="Rectangle 30436"/>
          <p:cNvSpPr>
            <a:spLocks noChangeArrowheads="1"/>
          </p:cNvSpPr>
          <p:nvPr/>
        </p:nvSpPr>
        <p:spPr bwMode="auto">
          <a:xfrm>
            <a:off x="7166011" y="2796648"/>
            <a:ext cx="229230" cy="153888"/>
          </a:xfrm>
          <a:prstGeom prst="rect">
            <a:avLst/>
          </a:prstGeom>
          <a:noFill/>
          <a:ln w="9525">
            <a:noFill/>
            <a:miter lim="800000"/>
            <a:headEnd/>
            <a:tailEnd/>
          </a:ln>
        </p:spPr>
        <p:txBody>
          <a:bodyPr wrap="none" lIns="0" tIns="0" rIns="0" bIns="0">
            <a:spAutoFit/>
          </a:bodyPr>
          <a:lstStyle/>
          <a:p>
            <a:r>
              <a:rPr lang="en-US" sz="1000" b="1">
                <a:latin typeface="+mn-lt"/>
              </a:rPr>
              <a:t>0.6</a:t>
            </a:r>
            <a:endParaRPr lang="en-US">
              <a:latin typeface="+mn-lt"/>
            </a:endParaRPr>
          </a:p>
        </p:txBody>
      </p:sp>
      <p:sp>
        <p:nvSpPr>
          <p:cNvPr id="128" name="Rectangle 30437"/>
          <p:cNvSpPr>
            <a:spLocks noChangeArrowheads="1"/>
          </p:cNvSpPr>
          <p:nvPr/>
        </p:nvSpPr>
        <p:spPr bwMode="auto">
          <a:xfrm>
            <a:off x="7166011" y="2504548"/>
            <a:ext cx="229230" cy="153888"/>
          </a:xfrm>
          <a:prstGeom prst="rect">
            <a:avLst/>
          </a:prstGeom>
          <a:noFill/>
          <a:ln w="9525">
            <a:noFill/>
            <a:miter lim="800000"/>
            <a:headEnd/>
            <a:tailEnd/>
          </a:ln>
        </p:spPr>
        <p:txBody>
          <a:bodyPr wrap="none" lIns="0" tIns="0" rIns="0" bIns="0">
            <a:spAutoFit/>
          </a:bodyPr>
          <a:lstStyle/>
          <a:p>
            <a:r>
              <a:rPr lang="en-US" sz="1000" b="1">
                <a:latin typeface="+mn-lt"/>
              </a:rPr>
              <a:t>0.7</a:t>
            </a:r>
            <a:endParaRPr lang="en-US">
              <a:latin typeface="+mn-lt"/>
            </a:endParaRPr>
          </a:p>
        </p:txBody>
      </p:sp>
      <p:sp>
        <p:nvSpPr>
          <p:cNvPr id="129" name="Rectangle 30438"/>
          <p:cNvSpPr>
            <a:spLocks noChangeArrowheads="1"/>
          </p:cNvSpPr>
          <p:nvPr/>
        </p:nvSpPr>
        <p:spPr bwMode="auto">
          <a:xfrm>
            <a:off x="7166011" y="2210860"/>
            <a:ext cx="229230" cy="153888"/>
          </a:xfrm>
          <a:prstGeom prst="rect">
            <a:avLst/>
          </a:prstGeom>
          <a:noFill/>
          <a:ln w="9525">
            <a:noFill/>
            <a:miter lim="800000"/>
            <a:headEnd/>
            <a:tailEnd/>
          </a:ln>
        </p:spPr>
        <p:txBody>
          <a:bodyPr wrap="none" lIns="0" tIns="0" rIns="0" bIns="0">
            <a:spAutoFit/>
          </a:bodyPr>
          <a:lstStyle/>
          <a:p>
            <a:r>
              <a:rPr lang="en-US" sz="1000" b="1">
                <a:latin typeface="+mn-lt"/>
              </a:rPr>
              <a:t>0.8</a:t>
            </a:r>
            <a:endParaRPr lang="en-US">
              <a:latin typeface="+mn-lt"/>
            </a:endParaRPr>
          </a:p>
        </p:txBody>
      </p:sp>
      <p:sp>
        <p:nvSpPr>
          <p:cNvPr id="130" name="Rectangle 30439"/>
          <p:cNvSpPr>
            <a:spLocks noChangeArrowheads="1"/>
          </p:cNvSpPr>
          <p:nvPr/>
        </p:nvSpPr>
        <p:spPr bwMode="auto">
          <a:xfrm>
            <a:off x="7166011" y="1917173"/>
            <a:ext cx="229230" cy="153888"/>
          </a:xfrm>
          <a:prstGeom prst="rect">
            <a:avLst/>
          </a:prstGeom>
          <a:noFill/>
          <a:ln w="9525">
            <a:noFill/>
            <a:miter lim="800000"/>
            <a:headEnd/>
            <a:tailEnd/>
          </a:ln>
        </p:spPr>
        <p:txBody>
          <a:bodyPr wrap="none" lIns="0" tIns="0" rIns="0" bIns="0">
            <a:spAutoFit/>
          </a:bodyPr>
          <a:lstStyle/>
          <a:p>
            <a:r>
              <a:rPr lang="en-US" sz="1000" b="1">
                <a:latin typeface="+mn-lt"/>
              </a:rPr>
              <a:t>0.9</a:t>
            </a:r>
            <a:endParaRPr lang="en-US">
              <a:latin typeface="+mn-lt"/>
            </a:endParaRPr>
          </a:p>
        </p:txBody>
      </p:sp>
      <p:sp>
        <p:nvSpPr>
          <p:cNvPr id="131" name="Rectangle 30440"/>
          <p:cNvSpPr>
            <a:spLocks noChangeArrowheads="1"/>
          </p:cNvSpPr>
          <p:nvPr/>
        </p:nvSpPr>
        <p:spPr bwMode="auto">
          <a:xfrm>
            <a:off x="7234274" y="1631423"/>
            <a:ext cx="91372" cy="153888"/>
          </a:xfrm>
          <a:prstGeom prst="rect">
            <a:avLst/>
          </a:prstGeom>
          <a:noFill/>
          <a:ln w="9525">
            <a:noFill/>
            <a:miter lim="800000"/>
            <a:headEnd/>
            <a:tailEnd/>
          </a:ln>
        </p:spPr>
        <p:txBody>
          <a:bodyPr wrap="none" lIns="0" tIns="0" rIns="0" bIns="0">
            <a:spAutoFit/>
          </a:bodyPr>
          <a:lstStyle/>
          <a:p>
            <a:r>
              <a:rPr lang="en-US" sz="1000" b="1">
                <a:latin typeface="+mn-lt"/>
              </a:rPr>
              <a:t>1</a:t>
            </a:r>
            <a:endParaRPr lang="en-US">
              <a:latin typeface="+mn-lt"/>
            </a:endParaRPr>
          </a:p>
        </p:txBody>
      </p:sp>
      <p:sp>
        <p:nvSpPr>
          <p:cNvPr id="132" name="Textfeld 131"/>
          <p:cNvSpPr txBox="1"/>
          <p:nvPr/>
        </p:nvSpPr>
        <p:spPr>
          <a:xfrm>
            <a:off x="1500166" y="5661084"/>
            <a:ext cx="7580363" cy="615553"/>
          </a:xfrm>
          <a:prstGeom prst="rect">
            <a:avLst/>
          </a:prstGeom>
          <a:noFill/>
        </p:spPr>
        <p:txBody>
          <a:bodyPr wrap="square" rtlCol="0">
            <a:spAutoFit/>
          </a:bodyPr>
          <a:lstStyle/>
          <a:p>
            <a:pPr algn="r">
              <a:buFont typeface="Wingdings" pitchFamily="2" charset="2"/>
              <a:buChar char="à"/>
            </a:pPr>
            <a:r>
              <a:rPr lang="de-DE" sz="1800" dirty="0" smtClean="0"/>
              <a:t> Sample CRFs </a:t>
            </a:r>
            <a:r>
              <a:rPr lang="de-DE" sz="1800" dirty="0" err="1" smtClean="0"/>
              <a:t>from</a:t>
            </a:r>
            <a:r>
              <a:rPr lang="de-DE" sz="1800" dirty="0" smtClean="0"/>
              <a:t> </a:t>
            </a:r>
            <a:r>
              <a:rPr lang="de-DE" sz="1800" b="1" dirty="0" err="1" smtClean="0"/>
              <a:t>DoRF</a:t>
            </a:r>
            <a:r>
              <a:rPr lang="de-DE" sz="1800" dirty="0" smtClean="0"/>
              <a:t> (</a:t>
            </a:r>
            <a:r>
              <a:rPr lang="de-DE" sz="1800" b="1" dirty="0" smtClean="0"/>
              <a:t>D</a:t>
            </a:r>
            <a:r>
              <a:rPr lang="de-DE" sz="1800" dirty="0" smtClean="0"/>
              <a:t>atabase </a:t>
            </a:r>
            <a:r>
              <a:rPr lang="de-DE" sz="1800" b="1" dirty="0" err="1" smtClean="0"/>
              <a:t>o</a:t>
            </a:r>
            <a:r>
              <a:rPr lang="de-DE" sz="1800" dirty="0" err="1" smtClean="0"/>
              <a:t>f</a:t>
            </a:r>
            <a:r>
              <a:rPr lang="de-DE" sz="1800" dirty="0" smtClean="0"/>
              <a:t> </a:t>
            </a:r>
            <a:r>
              <a:rPr lang="de-DE" sz="1800" b="1" dirty="0" smtClean="0"/>
              <a:t>R</a:t>
            </a:r>
            <a:r>
              <a:rPr lang="de-DE" sz="1800" dirty="0" smtClean="0"/>
              <a:t>esponse </a:t>
            </a:r>
            <a:r>
              <a:rPr lang="de-DE" sz="1800" b="1" dirty="0" err="1" smtClean="0"/>
              <a:t>F</a:t>
            </a:r>
            <a:r>
              <a:rPr lang="de-DE" sz="1800" dirty="0" err="1" smtClean="0"/>
              <a:t>unctions</a:t>
            </a:r>
            <a:r>
              <a:rPr lang="de-DE" sz="1800" dirty="0" smtClean="0"/>
              <a:t>)</a:t>
            </a:r>
          </a:p>
          <a:p>
            <a:pPr algn="r"/>
            <a:r>
              <a:rPr lang="de-DE" sz="1600" dirty="0" smtClean="0"/>
              <a:t>(</a:t>
            </a:r>
            <a:r>
              <a:rPr lang="de-DE" sz="1600" dirty="0" err="1" smtClean="0"/>
              <a:t>compiled</a:t>
            </a:r>
            <a:r>
              <a:rPr lang="de-DE" sz="1600" dirty="0" smtClean="0"/>
              <a:t> </a:t>
            </a:r>
            <a:r>
              <a:rPr lang="de-DE" sz="1600" dirty="0" err="1" smtClean="0"/>
              <a:t>by</a:t>
            </a:r>
            <a:r>
              <a:rPr lang="de-DE" sz="1600" dirty="0" smtClean="0"/>
              <a:t> </a:t>
            </a:r>
            <a:r>
              <a:rPr lang="de-DE" sz="1600" dirty="0" err="1" smtClean="0"/>
              <a:t>Grossberg</a:t>
            </a:r>
            <a:r>
              <a:rPr lang="de-DE" sz="1600" dirty="0" smtClean="0"/>
              <a:t> </a:t>
            </a:r>
            <a:r>
              <a:rPr lang="de-DE" sz="1600" dirty="0" err="1" smtClean="0"/>
              <a:t>and</a:t>
            </a:r>
            <a:r>
              <a:rPr lang="de-DE" sz="1600" dirty="0" smtClean="0"/>
              <a:t> </a:t>
            </a:r>
            <a:r>
              <a:rPr lang="de-DE" sz="1600" dirty="0" err="1" smtClean="0"/>
              <a:t>Nayar</a:t>
            </a:r>
            <a:r>
              <a:rPr lang="de-DE" sz="1600" dirty="0" smtClean="0"/>
              <a:t>)</a:t>
            </a:r>
            <a:endParaRPr lang="de-DE"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CRF </a:t>
            </a:r>
            <a:r>
              <a:rPr lang="de-DE" dirty="0" err="1" smtClean="0"/>
              <a:t>Estimation</a:t>
            </a:r>
            <a:r>
              <a:rPr lang="de-DE" dirty="0" smtClean="0"/>
              <a:t>: </a:t>
            </a:r>
            <a:r>
              <a:rPr lang="de-DE" dirty="0" err="1" smtClean="0"/>
              <a:t>Geometry</a:t>
            </a:r>
            <a:r>
              <a:rPr lang="de-DE" dirty="0" smtClean="0"/>
              <a:t> </a:t>
            </a:r>
            <a:r>
              <a:rPr lang="de-DE" dirty="0" err="1" smtClean="0"/>
              <a:t>Invariants</a:t>
            </a:r>
            <a:endParaRPr lang="de-DE" dirty="0"/>
          </a:p>
        </p:txBody>
      </p:sp>
      <p:sp>
        <p:nvSpPr>
          <p:cNvPr id="8" name="Inhaltsplatzhalter 7"/>
          <p:cNvSpPr>
            <a:spLocks noGrp="1"/>
          </p:cNvSpPr>
          <p:nvPr>
            <p:ph idx="1"/>
          </p:nvPr>
        </p:nvSpPr>
        <p:spPr>
          <a:xfrm>
            <a:off x="358775" y="1500174"/>
            <a:ext cx="8456613" cy="3214710"/>
          </a:xfrm>
        </p:spPr>
        <p:txBody>
          <a:bodyPr/>
          <a:lstStyle/>
          <a:p>
            <a:r>
              <a:rPr lang="de-DE" dirty="0" err="1" smtClean="0"/>
              <a:t>Physics-based</a:t>
            </a:r>
            <a:r>
              <a:rPr lang="de-DE" dirty="0" smtClean="0"/>
              <a:t> </a:t>
            </a:r>
            <a:r>
              <a:rPr lang="de-DE" dirty="0" err="1" smtClean="0"/>
              <a:t>approch</a:t>
            </a:r>
            <a:endParaRPr lang="de-DE" dirty="0" smtClean="0"/>
          </a:p>
          <a:p>
            <a:pPr lvl="1">
              <a:buNone/>
            </a:pPr>
            <a:r>
              <a:rPr lang="de-DE" dirty="0" smtClean="0">
                <a:sym typeface="Wingdings" pitchFamily="2" charset="2"/>
              </a:rPr>
              <a:t> </a:t>
            </a:r>
            <a:r>
              <a:rPr lang="de-DE" dirty="0" smtClean="0"/>
              <a:t>Separation </a:t>
            </a:r>
            <a:r>
              <a:rPr lang="de-DE" dirty="0" err="1" smtClean="0"/>
              <a:t>of</a:t>
            </a:r>
            <a:r>
              <a:rPr lang="de-DE" dirty="0" smtClean="0"/>
              <a:t> </a:t>
            </a:r>
            <a:r>
              <a:rPr lang="de-DE" dirty="0" err="1" smtClean="0"/>
              <a:t>camera</a:t>
            </a:r>
            <a:r>
              <a:rPr lang="de-DE" dirty="0" smtClean="0"/>
              <a:t> </a:t>
            </a:r>
            <a:r>
              <a:rPr lang="de-DE" dirty="0" err="1" smtClean="0"/>
              <a:t>nonlinearities</a:t>
            </a:r>
            <a:r>
              <a:rPr lang="de-DE" dirty="0" smtClean="0"/>
              <a:t> </a:t>
            </a:r>
            <a:r>
              <a:rPr lang="de-DE" dirty="0" err="1" smtClean="0"/>
              <a:t>from</a:t>
            </a:r>
            <a:r>
              <a:rPr lang="de-DE" dirty="0" smtClean="0"/>
              <a:t> </a:t>
            </a:r>
            <a:r>
              <a:rPr lang="de-DE" dirty="0" err="1" smtClean="0"/>
              <a:t>reflectance-induced</a:t>
            </a:r>
            <a:r>
              <a:rPr lang="de-DE" dirty="0" smtClean="0"/>
              <a:t> </a:t>
            </a:r>
            <a:r>
              <a:rPr lang="de-DE" dirty="0" err="1" smtClean="0"/>
              <a:t>nonlinearities</a:t>
            </a:r>
            <a:endParaRPr lang="de-DE" dirty="0" smtClean="0"/>
          </a:p>
          <a:p>
            <a:r>
              <a:rPr lang="de-DE" dirty="0" err="1" smtClean="0"/>
              <a:t>Strategy</a:t>
            </a:r>
            <a:endParaRPr lang="de-DE" dirty="0" smtClean="0"/>
          </a:p>
          <a:p>
            <a:pPr lvl="1"/>
            <a:r>
              <a:rPr lang="de-DE" dirty="0" smtClean="0"/>
              <a:t>Find </a:t>
            </a:r>
            <a:r>
              <a:rPr lang="de-DE" dirty="0" err="1" smtClean="0"/>
              <a:t>set</a:t>
            </a:r>
            <a:r>
              <a:rPr lang="de-DE" dirty="0" smtClean="0"/>
              <a:t> </a:t>
            </a:r>
            <a:r>
              <a:rPr lang="de-DE" dirty="0" err="1" smtClean="0"/>
              <a:t>of</a:t>
            </a:r>
            <a:r>
              <a:rPr lang="de-DE" dirty="0" smtClean="0"/>
              <a:t> "</a:t>
            </a:r>
            <a:r>
              <a:rPr lang="de-DE" b="1" dirty="0" err="1" smtClean="0"/>
              <a:t>L</a:t>
            </a:r>
            <a:r>
              <a:rPr lang="de-DE" dirty="0" err="1" smtClean="0"/>
              <a:t>ocally</a:t>
            </a:r>
            <a:r>
              <a:rPr lang="de-DE" dirty="0" smtClean="0"/>
              <a:t> </a:t>
            </a:r>
            <a:r>
              <a:rPr lang="de-DE" b="1" dirty="0" err="1" smtClean="0"/>
              <a:t>P</a:t>
            </a:r>
            <a:r>
              <a:rPr lang="de-DE" dirty="0" err="1" smtClean="0"/>
              <a:t>lanar</a:t>
            </a:r>
            <a:r>
              <a:rPr lang="de-DE" dirty="0" smtClean="0"/>
              <a:t> </a:t>
            </a:r>
            <a:r>
              <a:rPr lang="de-DE" b="1" dirty="0" err="1" smtClean="0"/>
              <a:t>I</a:t>
            </a:r>
            <a:r>
              <a:rPr lang="de-DE" dirty="0" err="1" smtClean="0"/>
              <a:t>rradiance</a:t>
            </a:r>
            <a:r>
              <a:rPr lang="de-DE" dirty="0" smtClean="0"/>
              <a:t> </a:t>
            </a:r>
            <a:r>
              <a:rPr lang="de-DE" b="1" dirty="0" smtClean="0"/>
              <a:t>P</a:t>
            </a:r>
            <a:r>
              <a:rPr lang="de-DE" dirty="0" smtClean="0"/>
              <a:t>oints" (LPIP) </a:t>
            </a:r>
          </a:p>
          <a:p>
            <a:pPr lvl="2">
              <a:buNone/>
            </a:pPr>
            <a:r>
              <a:rPr lang="de-DE" dirty="0" smtClean="0">
                <a:sym typeface="Wingdings" pitchFamily="2" charset="2"/>
              </a:rPr>
              <a:t> </a:t>
            </a:r>
            <a:r>
              <a:rPr lang="de-DE" dirty="0" err="1" smtClean="0"/>
              <a:t>no</a:t>
            </a:r>
            <a:r>
              <a:rPr lang="de-DE" dirty="0" smtClean="0"/>
              <a:t> </a:t>
            </a:r>
            <a:r>
              <a:rPr lang="de-DE" dirty="0" err="1" smtClean="0"/>
              <a:t>more</a:t>
            </a:r>
            <a:r>
              <a:rPr lang="de-DE" dirty="0" smtClean="0"/>
              <a:t> </a:t>
            </a:r>
            <a:r>
              <a:rPr lang="de-DE" dirty="0" err="1" smtClean="0"/>
              <a:t>reflectance-induced</a:t>
            </a:r>
            <a:r>
              <a:rPr lang="de-DE" dirty="0" smtClean="0"/>
              <a:t> </a:t>
            </a:r>
            <a:r>
              <a:rPr lang="de-DE" dirty="0" err="1" smtClean="0"/>
              <a:t>nonlinearities</a:t>
            </a:r>
            <a:endParaRPr lang="de-DE" dirty="0" smtClean="0"/>
          </a:p>
          <a:p>
            <a:pPr lvl="1"/>
            <a:r>
              <a:rPr lang="de-DE" dirty="0" err="1" smtClean="0"/>
              <a:t>Estimate</a:t>
            </a:r>
            <a:r>
              <a:rPr lang="de-DE" dirty="0" smtClean="0"/>
              <a:t> CRF </a:t>
            </a:r>
            <a:r>
              <a:rPr lang="de-DE" dirty="0" err="1" smtClean="0"/>
              <a:t>from</a:t>
            </a:r>
            <a:r>
              <a:rPr lang="de-DE" dirty="0" smtClean="0"/>
              <a:t> </a:t>
            </a:r>
            <a:r>
              <a:rPr lang="de-DE" dirty="0" err="1" smtClean="0"/>
              <a:t>this</a:t>
            </a:r>
            <a:r>
              <a:rPr lang="de-DE" dirty="0" smtClean="0"/>
              <a:t> </a:t>
            </a:r>
            <a:r>
              <a:rPr lang="de-DE" dirty="0" err="1" smtClean="0"/>
              <a:t>data</a:t>
            </a:r>
            <a:endParaRPr lang="de-DE" dirty="0" smtClean="0"/>
          </a:p>
          <a:p>
            <a:pPr lvl="8">
              <a:buNone/>
            </a:pPr>
            <a:endParaRPr lang="de-DE" dirty="0" smtClean="0"/>
          </a:p>
          <a:p>
            <a:r>
              <a:rPr lang="de-DE" dirty="0" smtClean="0"/>
              <a:t>Main </a:t>
            </a:r>
            <a:r>
              <a:rPr lang="de-DE" dirty="0" err="1" smtClean="0"/>
              <a:t>Steps</a:t>
            </a:r>
            <a:r>
              <a:rPr lang="de-DE" dirty="0" smtClean="0"/>
              <a:t> </a:t>
            </a:r>
            <a:r>
              <a:rPr lang="de-DE" dirty="0" err="1" smtClean="0"/>
              <a:t>of</a:t>
            </a:r>
            <a:r>
              <a:rPr lang="de-DE" dirty="0" smtClean="0"/>
              <a:t> </a:t>
            </a:r>
            <a:r>
              <a:rPr lang="de-DE" dirty="0" err="1" smtClean="0"/>
              <a:t>the</a:t>
            </a:r>
            <a:r>
              <a:rPr lang="de-DE" dirty="0" smtClean="0"/>
              <a:t> </a:t>
            </a:r>
            <a:r>
              <a:rPr lang="de-DE" dirty="0" err="1" smtClean="0"/>
              <a:t>Algorithm</a:t>
            </a:r>
            <a:r>
              <a:rPr lang="de-DE" dirty="0" smtClean="0"/>
              <a:t>:</a:t>
            </a:r>
          </a:p>
        </p:txBody>
      </p:sp>
      <p:grpSp>
        <p:nvGrpSpPr>
          <p:cNvPr id="23" name="Gruppieren 22"/>
          <p:cNvGrpSpPr/>
          <p:nvPr/>
        </p:nvGrpSpPr>
        <p:grpSpPr>
          <a:xfrm>
            <a:off x="300379" y="4786322"/>
            <a:ext cx="8557901" cy="1137918"/>
            <a:chOff x="290810" y="4786322"/>
            <a:chExt cx="8557901" cy="1137918"/>
          </a:xfrm>
        </p:grpSpPr>
        <p:sp>
          <p:nvSpPr>
            <p:cNvPr id="29" name="Rechteck 28"/>
            <p:cNvSpPr/>
            <p:nvPr/>
          </p:nvSpPr>
          <p:spPr bwMode="auto">
            <a:xfrm>
              <a:off x="1643042" y="4859456"/>
              <a:ext cx="5929354" cy="1002236"/>
            </a:xfrm>
            <a:prstGeom prst="rect">
              <a:avLst/>
            </a:prstGeom>
            <a:solidFill>
              <a:schemeClr val="bg1">
                <a:lumMod val="65000"/>
              </a:schemeClr>
            </a:solidFill>
            <a:ln w="19050" cap="flat" cmpd="sng" algn="ctr">
              <a:solidFill>
                <a:schemeClr val="tx1"/>
              </a:solidFill>
              <a:prstDash val="solid"/>
              <a:miter lim="800000"/>
              <a:headEnd type="none" w="med" len="med"/>
              <a:tailEnd type="triangl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Verdana" pitchFamily="34" charset="0"/>
              </a:endParaRPr>
            </a:p>
          </p:txBody>
        </p:sp>
        <p:sp>
          <p:nvSpPr>
            <p:cNvPr id="15" name="Rechteck 14"/>
            <p:cNvSpPr/>
            <p:nvPr/>
          </p:nvSpPr>
          <p:spPr bwMode="auto">
            <a:xfrm>
              <a:off x="1857356" y="4991746"/>
              <a:ext cx="2143140" cy="727069"/>
            </a:xfrm>
            <a:prstGeom prst="rect">
              <a:avLst/>
            </a:prstGeom>
            <a:solidFill>
              <a:schemeClr val="bg1">
                <a:lumMod val="95000"/>
              </a:schemeClr>
            </a:solidFill>
            <a:ln w="19050" cap="flat" cmpd="sng" algn="ctr">
              <a:solidFill>
                <a:schemeClr val="tx1"/>
              </a:solidFill>
              <a:prstDash val="solid"/>
              <a:miter lim="800000"/>
              <a:headEnd type="none" w="med" len="med"/>
              <a:tailEnd type="triangle" w="med" len="med"/>
            </a:ln>
            <a:effectLst>
              <a:innerShdw blurRad="114300">
                <a:prstClr val="black"/>
              </a:innerShd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smtClean="0">
                  <a:ln>
                    <a:noFill/>
                  </a:ln>
                  <a:solidFill>
                    <a:schemeClr val="tx1"/>
                  </a:solidFill>
                  <a:effectLst/>
                  <a:latin typeface="Verdana" pitchFamily="34" charset="0"/>
                </a:rPr>
                <a:t>Compute</a:t>
              </a:r>
              <a:r>
                <a:rPr kumimoji="0" lang="de-DE" sz="2000" b="0" i="0" u="none" strike="noStrike" cap="none" normalizeH="0" dirty="0" smtClean="0">
                  <a:ln>
                    <a:noFill/>
                  </a:ln>
                  <a:solidFill>
                    <a:schemeClr val="tx1"/>
                  </a:solidFill>
                  <a:effectLst/>
                  <a:latin typeface="Verdana" pitchFamily="34" charset="0"/>
                </a:rPr>
                <a:t> Image</a:t>
              </a:r>
            </a:p>
            <a:p>
              <a:pPr marL="0" marR="0" indent="0" algn="ctr" defTabSz="914400" rtl="0" eaLnBrk="1" fontAlgn="base" latinLnBrk="0" hangingPunct="1">
                <a:lnSpc>
                  <a:spcPct val="100000"/>
                </a:lnSpc>
                <a:spcBef>
                  <a:spcPct val="0"/>
                </a:spcBef>
                <a:spcAft>
                  <a:spcPct val="0"/>
                </a:spcAft>
                <a:buClrTx/>
                <a:buSzTx/>
                <a:buFontTx/>
                <a:buNone/>
                <a:tabLst/>
              </a:pPr>
              <a:r>
                <a:rPr lang="de-DE" sz="2000" baseline="0" dirty="0" smtClean="0"/>
                <a:t>Derivatives</a:t>
              </a:r>
              <a:endParaRPr kumimoji="0" lang="de-DE" sz="2000" b="0" i="0" u="none" strike="noStrike" cap="none" normalizeH="0" baseline="0" dirty="0" smtClean="0">
                <a:ln>
                  <a:noFill/>
                </a:ln>
                <a:solidFill>
                  <a:schemeClr val="tx1"/>
                </a:solidFill>
                <a:effectLst/>
                <a:latin typeface="Verdana" pitchFamily="34" charset="0"/>
              </a:endParaRPr>
            </a:p>
          </p:txBody>
        </p:sp>
        <p:sp>
          <p:nvSpPr>
            <p:cNvPr id="16" name="Rechteck 15"/>
            <p:cNvSpPr/>
            <p:nvPr/>
          </p:nvSpPr>
          <p:spPr bwMode="auto">
            <a:xfrm>
              <a:off x="4286248" y="5000635"/>
              <a:ext cx="1357322" cy="727069"/>
            </a:xfrm>
            <a:prstGeom prst="rect">
              <a:avLst/>
            </a:prstGeom>
            <a:solidFill>
              <a:schemeClr val="bg1">
                <a:lumMod val="95000"/>
              </a:schemeClr>
            </a:solidFill>
            <a:ln w="19050" cap="flat" cmpd="sng" algn="ctr">
              <a:solidFill>
                <a:schemeClr val="tx1"/>
              </a:solidFill>
              <a:prstDash val="solid"/>
              <a:miter lim="800000"/>
              <a:headEnd type="none" w="med" len="med"/>
              <a:tailEnd type="triangle" w="med" len="med"/>
            </a:ln>
            <a:effectLst>
              <a:innerShdw blurRad="114300">
                <a:prstClr val="black"/>
              </a:innerShd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smtClean="0">
                  <a:ln>
                    <a:noFill/>
                  </a:ln>
                  <a:solidFill>
                    <a:schemeClr val="tx1"/>
                  </a:solidFill>
                  <a:effectLst/>
                  <a:latin typeface="Verdana" pitchFamily="34" charset="0"/>
                </a:rPr>
                <a:t>Detect</a:t>
              </a:r>
              <a:endParaRPr lang="de-DE" sz="20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Verdana" pitchFamily="34" charset="0"/>
                </a:rPr>
                <a:t>LPIPs</a:t>
              </a:r>
              <a:endParaRPr kumimoji="0" lang="de-DE" sz="2000" b="0" i="0" u="none" strike="noStrike" cap="none" normalizeH="0" dirty="0" smtClean="0">
                <a:ln>
                  <a:noFill/>
                </a:ln>
                <a:solidFill>
                  <a:schemeClr val="tx1"/>
                </a:solidFill>
                <a:effectLst/>
                <a:latin typeface="Verdana" pitchFamily="34" charset="0"/>
              </a:endParaRPr>
            </a:p>
          </p:txBody>
        </p:sp>
        <p:sp>
          <p:nvSpPr>
            <p:cNvPr id="17" name="Rechteck 16"/>
            <p:cNvSpPr/>
            <p:nvPr/>
          </p:nvSpPr>
          <p:spPr bwMode="auto">
            <a:xfrm>
              <a:off x="5938846" y="5000635"/>
              <a:ext cx="1490674" cy="727069"/>
            </a:xfrm>
            <a:prstGeom prst="rect">
              <a:avLst/>
            </a:prstGeom>
            <a:solidFill>
              <a:schemeClr val="bg1">
                <a:lumMod val="95000"/>
              </a:schemeClr>
            </a:solidFill>
            <a:ln w="19050" cap="flat" cmpd="sng" algn="ctr">
              <a:solidFill>
                <a:schemeClr val="tx1"/>
              </a:solidFill>
              <a:prstDash val="solid"/>
              <a:miter lim="800000"/>
              <a:headEnd type="none" w="med" len="med"/>
              <a:tailEnd type="triangle" w="med" len="med"/>
            </a:ln>
            <a:effectLst>
              <a:innerShdw blurRad="114300">
                <a:prstClr val="black"/>
              </a:innerShdw>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smtClean="0">
                  <a:ln>
                    <a:noFill/>
                  </a:ln>
                  <a:solidFill>
                    <a:schemeClr val="tx1"/>
                  </a:solidFill>
                  <a:effectLst/>
                  <a:latin typeface="Verdana" pitchFamily="34" charset="0"/>
                </a:rPr>
                <a:t>Estimate</a:t>
              </a:r>
              <a:endParaRPr lang="de-DE" sz="2000" dirty="0" smtClean="0"/>
            </a:p>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Verdana" pitchFamily="34" charset="0"/>
                </a:rPr>
                <a:t>CRF</a:t>
              </a:r>
            </a:p>
          </p:txBody>
        </p:sp>
        <p:sp>
          <p:nvSpPr>
            <p:cNvPr id="18" name="Freeform 30377"/>
            <p:cNvSpPr>
              <a:spLocks noEditPoints="1"/>
            </p:cNvSpPr>
            <p:nvPr/>
          </p:nvSpPr>
          <p:spPr bwMode="auto">
            <a:xfrm>
              <a:off x="7929586" y="4859456"/>
              <a:ext cx="919125" cy="1010173"/>
            </a:xfrm>
            <a:custGeom>
              <a:avLst/>
              <a:gdLst/>
              <a:ahLst/>
              <a:cxnLst>
                <a:cxn ang="0">
                  <a:pos x="0" y="0"/>
                </a:cxn>
                <a:cxn ang="0">
                  <a:pos x="2077" y="0"/>
                </a:cxn>
                <a:cxn ang="0">
                  <a:pos x="0" y="1638"/>
                </a:cxn>
                <a:cxn ang="0">
                  <a:pos x="2077" y="1638"/>
                </a:cxn>
                <a:cxn ang="0">
                  <a:pos x="2077" y="1638"/>
                </a:cxn>
                <a:cxn ang="0">
                  <a:pos x="2077" y="0"/>
                </a:cxn>
                <a:cxn ang="0">
                  <a:pos x="0" y="1638"/>
                </a:cxn>
                <a:cxn ang="0">
                  <a:pos x="0" y="0"/>
                </a:cxn>
              </a:cxnLst>
              <a:rect l="0" t="0" r="r" b="b"/>
              <a:pathLst>
                <a:path w="2077" h="1638">
                  <a:moveTo>
                    <a:pt x="0" y="0"/>
                  </a:moveTo>
                  <a:lnTo>
                    <a:pt x="2077" y="0"/>
                  </a:lnTo>
                  <a:moveTo>
                    <a:pt x="0" y="1638"/>
                  </a:moveTo>
                  <a:lnTo>
                    <a:pt x="2077" y="1638"/>
                  </a:lnTo>
                  <a:moveTo>
                    <a:pt x="2077" y="1638"/>
                  </a:moveTo>
                  <a:lnTo>
                    <a:pt x="2077" y="0"/>
                  </a:lnTo>
                  <a:moveTo>
                    <a:pt x="0" y="1638"/>
                  </a:moveTo>
                  <a:lnTo>
                    <a:pt x="0" y="0"/>
                  </a:lnTo>
                </a:path>
              </a:pathLst>
            </a:custGeom>
            <a:noFill/>
            <a:ln w="25400" cap="flat">
              <a:solidFill>
                <a:schemeClr val="tx1"/>
              </a:solidFill>
              <a:prstDash val="sysDot"/>
              <a:miter lim="800000"/>
              <a:headEnd/>
              <a:tailEnd/>
            </a:ln>
            <a:effectLst>
              <a:outerShdw blurRad="50800" dist="38100" dir="2700000" algn="tl" rotWithShape="0">
                <a:prstClr val="black">
                  <a:alpha val="40000"/>
                </a:prstClr>
              </a:outerShdw>
            </a:effectLst>
          </p:spPr>
          <p:txBody>
            <a:bodyPr/>
            <a:lstStyle/>
            <a:p>
              <a:endParaRPr lang="de-DE" dirty="0" smtClean="0">
                <a:latin typeface="+mn-lt"/>
              </a:endParaRPr>
            </a:p>
            <a:p>
              <a:r>
                <a:rPr lang="de-DE" dirty="0" smtClean="0">
                  <a:latin typeface="+mn-lt"/>
                </a:rPr>
                <a:t>  </a:t>
              </a:r>
              <a:r>
                <a:rPr lang="de-DE" sz="2000" dirty="0" smtClean="0">
                  <a:latin typeface="+mn-lt"/>
                </a:rPr>
                <a:t>CRF</a:t>
              </a:r>
              <a:endParaRPr lang="de-DE" sz="2000" dirty="0">
                <a:latin typeface="+mn-lt"/>
              </a:endParaRPr>
            </a:p>
          </p:txBody>
        </p:sp>
        <p:sp>
          <p:nvSpPr>
            <p:cNvPr id="19" name="Freeform 30559"/>
            <p:cNvSpPr>
              <a:spLocks/>
            </p:cNvSpPr>
            <p:nvPr/>
          </p:nvSpPr>
          <p:spPr bwMode="auto">
            <a:xfrm>
              <a:off x="7929586" y="4859456"/>
              <a:ext cx="919125" cy="1002235"/>
            </a:xfrm>
            <a:custGeom>
              <a:avLst/>
              <a:gdLst/>
              <a:ahLst/>
              <a:cxnLst>
                <a:cxn ang="0">
                  <a:pos x="2386" y="14"/>
                </a:cxn>
                <a:cxn ang="0">
                  <a:pos x="2232" y="33"/>
                </a:cxn>
                <a:cxn ang="0">
                  <a:pos x="2090" y="52"/>
                </a:cxn>
                <a:cxn ang="0">
                  <a:pos x="1956" y="73"/>
                </a:cxn>
                <a:cxn ang="0">
                  <a:pos x="1831" y="97"/>
                </a:cxn>
                <a:cxn ang="0">
                  <a:pos x="1712" y="125"/>
                </a:cxn>
                <a:cxn ang="0">
                  <a:pos x="1604" y="151"/>
                </a:cxn>
                <a:cxn ang="0">
                  <a:pos x="1500" y="182"/>
                </a:cxn>
                <a:cxn ang="0">
                  <a:pos x="1403" y="217"/>
                </a:cxn>
                <a:cxn ang="0">
                  <a:pos x="1313" y="255"/>
                </a:cxn>
                <a:cxn ang="0">
                  <a:pos x="1228" y="297"/>
                </a:cxn>
                <a:cxn ang="0">
                  <a:pos x="1148" y="342"/>
                </a:cxn>
                <a:cxn ang="0">
                  <a:pos x="1075" y="392"/>
                </a:cxn>
                <a:cxn ang="0">
                  <a:pos x="1016" y="437"/>
                </a:cxn>
                <a:cxn ang="0">
                  <a:pos x="949" y="496"/>
                </a:cxn>
                <a:cxn ang="0">
                  <a:pos x="888" y="557"/>
                </a:cxn>
                <a:cxn ang="0">
                  <a:pos x="829" y="623"/>
                </a:cxn>
                <a:cxn ang="0">
                  <a:pos x="775" y="692"/>
                </a:cxn>
                <a:cxn ang="0">
                  <a:pos x="723" y="763"/>
                </a:cxn>
                <a:cxn ang="0">
                  <a:pos x="675" y="836"/>
                </a:cxn>
                <a:cxn ang="0">
                  <a:pos x="631" y="911"/>
                </a:cxn>
                <a:cxn ang="0">
                  <a:pos x="588" y="985"/>
                </a:cxn>
                <a:cxn ang="0">
                  <a:pos x="548" y="1063"/>
                </a:cxn>
                <a:cxn ang="0">
                  <a:pos x="510" y="1140"/>
                </a:cxn>
                <a:cxn ang="0">
                  <a:pos x="477" y="1216"/>
                </a:cxn>
                <a:cxn ang="0">
                  <a:pos x="444" y="1292"/>
                </a:cxn>
                <a:cxn ang="0">
                  <a:pos x="413" y="1362"/>
                </a:cxn>
                <a:cxn ang="0">
                  <a:pos x="385" y="1433"/>
                </a:cxn>
                <a:cxn ang="0">
                  <a:pos x="359" y="1497"/>
                </a:cxn>
                <a:cxn ang="0">
                  <a:pos x="333" y="1558"/>
                </a:cxn>
                <a:cxn ang="0">
                  <a:pos x="309" y="1613"/>
                </a:cxn>
                <a:cxn ang="0">
                  <a:pos x="288" y="1662"/>
                </a:cxn>
                <a:cxn ang="0">
                  <a:pos x="267" y="1710"/>
                </a:cxn>
                <a:cxn ang="0">
                  <a:pos x="248" y="1747"/>
                </a:cxn>
                <a:cxn ang="0">
                  <a:pos x="229" y="1783"/>
                </a:cxn>
                <a:cxn ang="0">
                  <a:pos x="212" y="1814"/>
                </a:cxn>
                <a:cxn ang="0">
                  <a:pos x="196" y="1840"/>
                </a:cxn>
                <a:cxn ang="0">
                  <a:pos x="182" y="1863"/>
                </a:cxn>
                <a:cxn ang="0">
                  <a:pos x="168" y="1882"/>
                </a:cxn>
                <a:cxn ang="0">
                  <a:pos x="153" y="1899"/>
                </a:cxn>
                <a:cxn ang="0">
                  <a:pos x="142" y="1913"/>
                </a:cxn>
                <a:cxn ang="0">
                  <a:pos x="130" y="1925"/>
                </a:cxn>
                <a:cxn ang="0">
                  <a:pos x="120" y="1936"/>
                </a:cxn>
                <a:cxn ang="0">
                  <a:pos x="108" y="1943"/>
                </a:cxn>
                <a:cxn ang="0">
                  <a:pos x="99" y="1951"/>
                </a:cxn>
                <a:cxn ang="0">
                  <a:pos x="92" y="1958"/>
                </a:cxn>
                <a:cxn ang="0">
                  <a:pos x="82" y="1962"/>
                </a:cxn>
                <a:cxn ang="0">
                  <a:pos x="75" y="1967"/>
                </a:cxn>
                <a:cxn ang="0">
                  <a:pos x="68" y="1972"/>
                </a:cxn>
                <a:cxn ang="0">
                  <a:pos x="61" y="1974"/>
                </a:cxn>
                <a:cxn ang="0">
                  <a:pos x="54" y="1977"/>
                </a:cxn>
                <a:cxn ang="0">
                  <a:pos x="47" y="1979"/>
                </a:cxn>
                <a:cxn ang="0">
                  <a:pos x="42" y="1981"/>
                </a:cxn>
                <a:cxn ang="0">
                  <a:pos x="38" y="1981"/>
                </a:cxn>
                <a:cxn ang="0">
                  <a:pos x="33" y="1984"/>
                </a:cxn>
                <a:cxn ang="0">
                  <a:pos x="28" y="1984"/>
                </a:cxn>
                <a:cxn ang="0">
                  <a:pos x="23" y="1986"/>
                </a:cxn>
                <a:cxn ang="0">
                  <a:pos x="19" y="1986"/>
                </a:cxn>
                <a:cxn ang="0">
                  <a:pos x="14" y="1988"/>
                </a:cxn>
                <a:cxn ang="0">
                  <a:pos x="12" y="1988"/>
                </a:cxn>
                <a:cxn ang="0">
                  <a:pos x="7" y="1988"/>
                </a:cxn>
                <a:cxn ang="0">
                  <a:pos x="5" y="1988"/>
                </a:cxn>
                <a:cxn ang="0">
                  <a:pos x="2" y="1991"/>
                </a:cxn>
              </a:cxnLst>
              <a:rect l="0" t="0" r="r" b="b"/>
              <a:pathLst>
                <a:path w="2518" h="1991">
                  <a:moveTo>
                    <a:pt x="2518" y="0"/>
                  </a:moveTo>
                  <a:lnTo>
                    <a:pt x="2492" y="2"/>
                  </a:lnTo>
                  <a:lnTo>
                    <a:pt x="2464" y="4"/>
                  </a:lnTo>
                  <a:lnTo>
                    <a:pt x="2438" y="7"/>
                  </a:lnTo>
                  <a:lnTo>
                    <a:pt x="2412" y="12"/>
                  </a:lnTo>
                  <a:lnTo>
                    <a:pt x="2386" y="14"/>
                  </a:lnTo>
                  <a:lnTo>
                    <a:pt x="2357" y="16"/>
                  </a:lnTo>
                  <a:lnTo>
                    <a:pt x="2334" y="21"/>
                  </a:lnTo>
                  <a:lnTo>
                    <a:pt x="2308" y="23"/>
                  </a:lnTo>
                  <a:lnTo>
                    <a:pt x="2282" y="26"/>
                  </a:lnTo>
                  <a:lnTo>
                    <a:pt x="2258" y="30"/>
                  </a:lnTo>
                  <a:lnTo>
                    <a:pt x="2232" y="33"/>
                  </a:lnTo>
                  <a:lnTo>
                    <a:pt x="2209" y="35"/>
                  </a:lnTo>
                  <a:lnTo>
                    <a:pt x="2183" y="38"/>
                  </a:lnTo>
                  <a:lnTo>
                    <a:pt x="2159" y="42"/>
                  </a:lnTo>
                  <a:lnTo>
                    <a:pt x="2135" y="45"/>
                  </a:lnTo>
                  <a:lnTo>
                    <a:pt x="2112" y="47"/>
                  </a:lnTo>
                  <a:lnTo>
                    <a:pt x="2090" y="52"/>
                  </a:lnTo>
                  <a:lnTo>
                    <a:pt x="2067" y="54"/>
                  </a:lnTo>
                  <a:lnTo>
                    <a:pt x="2046" y="59"/>
                  </a:lnTo>
                  <a:lnTo>
                    <a:pt x="2022" y="61"/>
                  </a:lnTo>
                  <a:lnTo>
                    <a:pt x="2001" y="66"/>
                  </a:lnTo>
                  <a:lnTo>
                    <a:pt x="1977" y="68"/>
                  </a:lnTo>
                  <a:lnTo>
                    <a:pt x="1956" y="73"/>
                  </a:lnTo>
                  <a:lnTo>
                    <a:pt x="1935" y="75"/>
                  </a:lnTo>
                  <a:lnTo>
                    <a:pt x="1913" y="80"/>
                  </a:lnTo>
                  <a:lnTo>
                    <a:pt x="1892" y="85"/>
                  </a:lnTo>
                  <a:lnTo>
                    <a:pt x="1871" y="89"/>
                  </a:lnTo>
                  <a:lnTo>
                    <a:pt x="1852" y="94"/>
                  </a:lnTo>
                  <a:lnTo>
                    <a:pt x="1831" y="97"/>
                  </a:lnTo>
                  <a:lnTo>
                    <a:pt x="1812" y="101"/>
                  </a:lnTo>
                  <a:lnTo>
                    <a:pt x="1790" y="106"/>
                  </a:lnTo>
                  <a:lnTo>
                    <a:pt x="1772" y="111"/>
                  </a:lnTo>
                  <a:lnTo>
                    <a:pt x="1753" y="115"/>
                  </a:lnTo>
                  <a:lnTo>
                    <a:pt x="1734" y="120"/>
                  </a:lnTo>
                  <a:lnTo>
                    <a:pt x="1712" y="125"/>
                  </a:lnTo>
                  <a:lnTo>
                    <a:pt x="1694" y="127"/>
                  </a:lnTo>
                  <a:lnTo>
                    <a:pt x="1677" y="132"/>
                  </a:lnTo>
                  <a:lnTo>
                    <a:pt x="1658" y="137"/>
                  </a:lnTo>
                  <a:lnTo>
                    <a:pt x="1639" y="141"/>
                  </a:lnTo>
                  <a:lnTo>
                    <a:pt x="1620" y="146"/>
                  </a:lnTo>
                  <a:lnTo>
                    <a:pt x="1604" y="151"/>
                  </a:lnTo>
                  <a:lnTo>
                    <a:pt x="1585" y="156"/>
                  </a:lnTo>
                  <a:lnTo>
                    <a:pt x="1568" y="160"/>
                  </a:lnTo>
                  <a:lnTo>
                    <a:pt x="1552" y="165"/>
                  </a:lnTo>
                  <a:lnTo>
                    <a:pt x="1535" y="170"/>
                  </a:lnTo>
                  <a:lnTo>
                    <a:pt x="1516" y="174"/>
                  </a:lnTo>
                  <a:lnTo>
                    <a:pt x="1500" y="182"/>
                  </a:lnTo>
                  <a:lnTo>
                    <a:pt x="1483" y="186"/>
                  </a:lnTo>
                  <a:lnTo>
                    <a:pt x="1467" y="191"/>
                  </a:lnTo>
                  <a:lnTo>
                    <a:pt x="1450" y="198"/>
                  </a:lnTo>
                  <a:lnTo>
                    <a:pt x="1436" y="205"/>
                  </a:lnTo>
                  <a:lnTo>
                    <a:pt x="1420" y="210"/>
                  </a:lnTo>
                  <a:lnTo>
                    <a:pt x="1403" y="217"/>
                  </a:lnTo>
                  <a:lnTo>
                    <a:pt x="1389" y="224"/>
                  </a:lnTo>
                  <a:lnTo>
                    <a:pt x="1372" y="229"/>
                  </a:lnTo>
                  <a:lnTo>
                    <a:pt x="1358" y="236"/>
                  </a:lnTo>
                  <a:lnTo>
                    <a:pt x="1342" y="243"/>
                  </a:lnTo>
                  <a:lnTo>
                    <a:pt x="1327" y="250"/>
                  </a:lnTo>
                  <a:lnTo>
                    <a:pt x="1313" y="255"/>
                  </a:lnTo>
                  <a:lnTo>
                    <a:pt x="1299" y="262"/>
                  </a:lnTo>
                  <a:lnTo>
                    <a:pt x="1285" y="269"/>
                  </a:lnTo>
                  <a:lnTo>
                    <a:pt x="1271" y="276"/>
                  </a:lnTo>
                  <a:lnTo>
                    <a:pt x="1257" y="283"/>
                  </a:lnTo>
                  <a:lnTo>
                    <a:pt x="1242" y="290"/>
                  </a:lnTo>
                  <a:lnTo>
                    <a:pt x="1228" y="297"/>
                  </a:lnTo>
                  <a:lnTo>
                    <a:pt x="1214" y="304"/>
                  </a:lnTo>
                  <a:lnTo>
                    <a:pt x="1202" y="311"/>
                  </a:lnTo>
                  <a:lnTo>
                    <a:pt x="1188" y="319"/>
                  </a:lnTo>
                  <a:lnTo>
                    <a:pt x="1174" y="326"/>
                  </a:lnTo>
                  <a:lnTo>
                    <a:pt x="1162" y="335"/>
                  </a:lnTo>
                  <a:lnTo>
                    <a:pt x="1148" y="342"/>
                  </a:lnTo>
                  <a:lnTo>
                    <a:pt x="1136" y="349"/>
                  </a:lnTo>
                  <a:lnTo>
                    <a:pt x="1122" y="359"/>
                  </a:lnTo>
                  <a:lnTo>
                    <a:pt x="1110" y="366"/>
                  </a:lnTo>
                  <a:lnTo>
                    <a:pt x="1098" y="375"/>
                  </a:lnTo>
                  <a:lnTo>
                    <a:pt x="1086" y="385"/>
                  </a:lnTo>
                  <a:lnTo>
                    <a:pt x="1075" y="392"/>
                  </a:lnTo>
                  <a:lnTo>
                    <a:pt x="1063" y="401"/>
                  </a:lnTo>
                  <a:lnTo>
                    <a:pt x="1051" y="411"/>
                  </a:lnTo>
                  <a:lnTo>
                    <a:pt x="1039" y="418"/>
                  </a:lnTo>
                  <a:lnTo>
                    <a:pt x="1027" y="427"/>
                  </a:lnTo>
                  <a:lnTo>
                    <a:pt x="1027" y="427"/>
                  </a:lnTo>
                  <a:lnTo>
                    <a:pt x="1016" y="437"/>
                  </a:lnTo>
                  <a:lnTo>
                    <a:pt x="1004" y="446"/>
                  </a:lnTo>
                  <a:lnTo>
                    <a:pt x="992" y="456"/>
                  </a:lnTo>
                  <a:lnTo>
                    <a:pt x="983" y="465"/>
                  </a:lnTo>
                  <a:lnTo>
                    <a:pt x="971" y="477"/>
                  </a:lnTo>
                  <a:lnTo>
                    <a:pt x="959" y="486"/>
                  </a:lnTo>
                  <a:lnTo>
                    <a:pt x="949" y="496"/>
                  </a:lnTo>
                  <a:lnTo>
                    <a:pt x="938" y="505"/>
                  </a:lnTo>
                  <a:lnTo>
                    <a:pt x="928" y="515"/>
                  </a:lnTo>
                  <a:lnTo>
                    <a:pt x="916" y="526"/>
                  </a:lnTo>
                  <a:lnTo>
                    <a:pt x="907" y="536"/>
                  </a:lnTo>
                  <a:lnTo>
                    <a:pt x="897" y="548"/>
                  </a:lnTo>
                  <a:lnTo>
                    <a:pt x="888" y="557"/>
                  </a:lnTo>
                  <a:lnTo>
                    <a:pt x="876" y="569"/>
                  </a:lnTo>
                  <a:lnTo>
                    <a:pt x="867" y="578"/>
                  </a:lnTo>
                  <a:lnTo>
                    <a:pt x="857" y="590"/>
                  </a:lnTo>
                  <a:lnTo>
                    <a:pt x="848" y="602"/>
                  </a:lnTo>
                  <a:lnTo>
                    <a:pt x="838" y="611"/>
                  </a:lnTo>
                  <a:lnTo>
                    <a:pt x="829" y="623"/>
                  </a:lnTo>
                  <a:lnTo>
                    <a:pt x="820" y="635"/>
                  </a:lnTo>
                  <a:lnTo>
                    <a:pt x="810" y="647"/>
                  </a:lnTo>
                  <a:lnTo>
                    <a:pt x="801" y="656"/>
                  </a:lnTo>
                  <a:lnTo>
                    <a:pt x="791" y="668"/>
                  </a:lnTo>
                  <a:lnTo>
                    <a:pt x="784" y="680"/>
                  </a:lnTo>
                  <a:lnTo>
                    <a:pt x="775" y="692"/>
                  </a:lnTo>
                  <a:lnTo>
                    <a:pt x="765" y="704"/>
                  </a:lnTo>
                  <a:lnTo>
                    <a:pt x="756" y="715"/>
                  </a:lnTo>
                  <a:lnTo>
                    <a:pt x="749" y="727"/>
                  </a:lnTo>
                  <a:lnTo>
                    <a:pt x="739" y="739"/>
                  </a:lnTo>
                  <a:lnTo>
                    <a:pt x="732" y="748"/>
                  </a:lnTo>
                  <a:lnTo>
                    <a:pt x="723" y="763"/>
                  </a:lnTo>
                  <a:lnTo>
                    <a:pt x="716" y="774"/>
                  </a:lnTo>
                  <a:lnTo>
                    <a:pt x="706" y="786"/>
                  </a:lnTo>
                  <a:lnTo>
                    <a:pt x="699" y="798"/>
                  </a:lnTo>
                  <a:lnTo>
                    <a:pt x="692" y="810"/>
                  </a:lnTo>
                  <a:lnTo>
                    <a:pt x="682" y="824"/>
                  </a:lnTo>
                  <a:lnTo>
                    <a:pt x="675" y="836"/>
                  </a:lnTo>
                  <a:lnTo>
                    <a:pt x="668" y="848"/>
                  </a:lnTo>
                  <a:lnTo>
                    <a:pt x="659" y="859"/>
                  </a:lnTo>
                  <a:lnTo>
                    <a:pt x="652" y="874"/>
                  </a:lnTo>
                  <a:lnTo>
                    <a:pt x="645" y="885"/>
                  </a:lnTo>
                  <a:lnTo>
                    <a:pt x="638" y="897"/>
                  </a:lnTo>
                  <a:lnTo>
                    <a:pt x="631" y="911"/>
                  </a:lnTo>
                  <a:lnTo>
                    <a:pt x="623" y="923"/>
                  </a:lnTo>
                  <a:lnTo>
                    <a:pt x="616" y="935"/>
                  </a:lnTo>
                  <a:lnTo>
                    <a:pt x="609" y="949"/>
                  </a:lnTo>
                  <a:lnTo>
                    <a:pt x="602" y="961"/>
                  </a:lnTo>
                  <a:lnTo>
                    <a:pt x="595" y="973"/>
                  </a:lnTo>
                  <a:lnTo>
                    <a:pt x="588" y="985"/>
                  </a:lnTo>
                  <a:lnTo>
                    <a:pt x="581" y="999"/>
                  </a:lnTo>
                  <a:lnTo>
                    <a:pt x="574" y="1011"/>
                  </a:lnTo>
                  <a:lnTo>
                    <a:pt x="567" y="1022"/>
                  </a:lnTo>
                  <a:lnTo>
                    <a:pt x="562" y="1037"/>
                  </a:lnTo>
                  <a:lnTo>
                    <a:pt x="555" y="1048"/>
                  </a:lnTo>
                  <a:lnTo>
                    <a:pt x="548" y="1063"/>
                  </a:lnTo>
                  <a:lnTo>
                    <a:pt x="543" y="1074"/>
                  </a:lnTo>
                  <a:lnTo>
                    <a:pt x="536" y="1089"/>
                  </a:lnTo>
                  <a:lnTo>
                    <a:pt x="529" y="1100"/>
                  </a:lnTo>
                  <a:lnTo>
                    <a:pt x="524" y="1114"/>
                  </a:lnTo>
                  <a:lnTo>
                    <a:pt x="517" y="1126"/>
                  </a:lnTo>
                  <a:lnTo>
                    <a:pt x="510" y="1140"/>
                  </a:lnTo>
                  <a:lnTo>
                    <a:pt x="505" y="1152"/>
                  </a:lnTo>
                  <a:lnTo>
                    <a:pt x="498" y="1166"/>
                  </a:lnTo>
                  <a:lnTo>
                    <a:pt x="494" y="1178"/>
                  </a:lnTo>
                  <a:lnTo>
                    <a:pt x="489" y="1190"/>
                  </a:lnTo>
                  <a:lnTo>
                    <a:pt x="482" y="1204"/>
                  </a:lnTo>
                  <a:lnTo>
                    <a:pt x="477" y="1216"/>
                  </a:lnTo>
                  <a:lnTo>
                    <a:pt x="472" y="1228"/>
                  </a:lnTo>
                  <a:lnTo>
                    <a:pt x="465" y="1242"/>
                  </a:lnTo>
                  <a:lnTo>
                    <a:pt x="460" y="1254"/>
                  </a:lnTo>
                  <a:lnTo>
                    <a:pt x="456" y="1266"/>
                  </a:lnTo>
                  <a:lnTo>
                    <a:pt x="449" y="1277"/>
                  </a:lnTo>
                  <a:lnTo>
                    <a:pt x="444" y="1292"/>
                  </a:lnTo>
                  <a:lnTo>
                    <a:pt x="439" y="1303"/>
                  </a:lnTo>
                  <a:lnTo>
                    <a:pt x="434" y="1315"/>
                  </a:lnTo>
                  <a:lnTo>
                    <a:pt x="430" y="1327"/>
                  </a:lnTo>
                  <a:lnTo>
                    <a:pt x="423" y="1339"/>
                  </a:lnTo>
                  <a:lnTo>
                    <a:pt x="418" y="1351"/>
                  </a:lnTo>
                  <a:lnTo>
                    <a:pt x="413" y="1362"/>
                  </a:lnTo>
                  <a:lnTo>
                    <a:pt x="408" y="1374"/>
                  </a:lnTo>
                  <a:lnTo>
                    <a:pt x="404" y="1386"/>
                  </a:lnTo>
                  <a:lnTo>
                    <a:pt x="399" y="1398"/>
                  </a:lnTo>
                  <a:lnTo>
                    <a:pt x="394" y="1410"/>
                  </a:lnTo>
                  <a:lnTo>
                    <a:pt x="390" y="1422"/>
                  </a:lnTo>
                  <a:lnTo>
                    <a:pt x="385" y="1433"/>
                  </a:lnTo>
                  <a:lnTo>
                    <a:pt x="380" y="1443"/>
                  </a:lnTo>
                  <a:lnTo>
                    <a:pt x="375" y="1455"/>
                  </a:lnTo>
                  <a:lnTo>
                    <a:pt x="371" y="1466"/>
                  </a:lnTo>
                  <a:lnTo>
                    <a:pt x="368" y="1476"/>
                  </a:lnTo>
                  <a:lnTo>
                    <a:pt x="364" y="1488"/>
                  </a:lnTo>
                  <a:lnTo>
                    <a:pt x="359" y="1497"/>
                  </a:lnTo>
                  <a:lnTo>
                    <a:pt x="354" y="1509"/>
                  </a:lnTo>
                  <a:lnTo>
                    <a:pt x="349" y="1518"/>
                  </a:lnTo>
                  <a:lnTo>
                    <a:pt x="345" y="1528"/>
                  </a:lnTo>
                  <a:lnTo>
                    <a:pt x="342" y="1540"/>
                  </a:lnTo>
                  <a:lnTo>
                    <a:pt x="338" y="1549"/>
                  </a:lnTo>
                  <a:lnTo>
                    <a:pt x="333" y="1558"/>
                  </a:lnTo>
                  <a:lnTo>
                    <a:pt x="328" y="1568"/>
                  </a:lnTo>
                  <a:lnTo>
                    <a:pt x="326" y="1577"/>
                  </a:lnTo>
                  <a:lnTo>
                    <a:pt x="321" y="1587"/>
                  </a:lnTo>
                  <a:lnTo>
                    <a:pt x="316" y="1596"/>
                  </a:lnTo>
                  <a:lnTo>
                    <a:pt x="314" y="1603"/>
                  </a:lnTo>
                  <a:lnTo>
                    <a:pt x="309" y="1613"/>
                  </a:lnTo>
                  <a:lnTo>
                    <a:pt x="307" y="1622"/>
                  </a:lnTo>
                  <a:lnTo>
                    <a:pt x="302" y="1632"/>
                  </a:lnTo>
                  <a:lnTo>
                    <a:pt x="297" y="1639"/>
                  </a:lnTo>
                  <a:lnTo>
                    <a:pt x="295" y="1648"/>
                  </a:lnTo>
                  <a:lnTo>
                    <a:pt x="290" y="1655"/>
                  </a:lnTo>
                  <a:lnTo>
                    <a:pt x="288" y="1662"/>
                  </a:lnTo>
                  <a:lnTo>
                    <a:pt x="283" y="1672"/>
                  </a:lnTo>
                  <a:lnTo>
                    <a:pt x="281" y="1679"/>
                  </a:lnTo>
                  <a:lnTo>
                    <a:pt x="276" y="1686"/>
                  </a:lnTo>
                  <a:lnTo>
                    <a:pt x="274" y="1693"/>
                  </a:lnTo>
                  <a:lnTo>
                    <a:pt x="269" y="1700"/>
                  </a:lnTo>
                  <a:lnTo>
                    <a:pt x="267" y="1710"/>
                  </a:lnTo>
                  <a:lnTo>
                    <a:pt x="264" y="1714"/>
                  </a:lnTo>
                  <a:lnTo>
                    <a:pt x="260" y="1721"/>
                  </a:lnTo>
                  <a:lnTo>
                    <a:pt x="257" y="1729"/>
                  </a:lnTo>
                  <a:lnTo>
                    <a:pt x="255" y="1736"/>
                  </a:lnTo>
                  <a:lnTo>
                    <a:pt x="250" y="1743"/>
                  </a:lnTo>
                  <a:lnTo>
                    <a:pt x="248" y="1747"/>
                  </a:lnTo>
                  <a:lnTo>
                    <a:pt x="245" y="1755"/>
                  </a:lnTo>
                  <a:lnTo>
                    <a:pt x="241" y="1762"/>
                  </a:lnTo>
                  <a:lnTo>
                    <a:pt x="238" y="1766"/>
                  </a:lnTo>
                  <a:lnTo>
                    <a:pt x="236" y="1773"/>
                  </a:lnTo>
                  <a:lnTo>
                    <a:pt x="231" y="1778"/>
                  </a:lnTo>
                  <a:lnTo>
                    <a:pt x="229" y="1783"/>
                  </a:lnTo>
                  <a:lnTo>
                    <a:pt x="227" y="1790"/>
                  </a:lnTo>
                  <a:lnTo>
                    <a:pt x="224" y="1795"/>
                  </a:lnTo>
                  <a:lnTo>
                    <a:pt x="219" y="1799"/>
                  </a:lnTo>
                  <a:lnTo>
                    <a:pt x="217" y="1804"/>
                  </a:lnTo>
                  <a:lnTo>
                    <a:pt x="215" y="1809"/>
                  </a:lnTo>
                  <a:lnTo>
                    <a:pt x="212" y="1814"/>
                  </a:lnTo>
                  <a:lnTo>
                    <a:pt x="210" y="1818"/>
                  </a:lnTo>
                  <a:lnTo>
                    <a:pt x="208" y="1823"/>
                  </a:lnTo>
                  <a:lnTo>
                    <a:pt x="203" y="1828"/>
                  </a:lnTo>
                  <a:lnTo>
                    <a:pt x="201" y="1832"/>
                  </a:lnTo>
                  <a:lnTo>
                    <a:pt x="198" y="1835"/>
                  </a:lnTo>
                  <a:lnTo>
                    <a:pt x="196" y="1840"/>
                  </a:lnTo>
                  <a:lnTo>
                    <a:pt x="193" y="1844"/>
                  </a:lnTo>
                  <a:lnTo>
                    <a:pt x="191" y="1847"/>
                  </a:lnTo>
                  <a:lnTo>
                    <a:pt x="189" y="1851"/>
                  </a:lnTo>
                  <a:lnTo>
                    <a:pt x="186" y="1856"/>
                  </a:lnTo>
                  <a:lnTo>
                    <a:pt x="184" y="1858"/>
                  </a:lnTo>
                  <a:lnTo>
                    <a:pt x="182" y="1863"/>
                  </a:lnTo>
                  <a:lnTo>
                    <a:pt x="179" y="1866"/>
                  </a:lnTo>
                  <a:lnTo>
                    <a:pt x="177" y="1870"/>
                  </a:lnTo>
                  <a:lnTo>
                    <a:pt x="175" y="1873"/>
                  </a:lnTo>
                  <a:lnTo>
                    <a:pt x="172" y="1875"/>
                  </a:lnTo>
                  <a:lnTo>
                    <a:pt x="170" y="1880"/>
                  </a:lnTo>
                  <a:lnTo>
                    <a:pt x="168" y="1882"/>
                  </a:lnTo>
                  <a:lnTo>
                    <a:pt x="165" y="1884"/>
                  </a:lnTo>
                  <a:lnTo>
                    <a:pt x="163" y="1889"/>
                  </a:lnTo>
                  <a:lnTo>
                    <a:pt x="160" y="1892"/>
                  </a:lnTo>
                  <a:lnTo>
                    <a:pt x="158" y="1894"/>
                  </a:lnTo>
                  <a:lnTo>
                    <a:pt x="156" y="1896"/>
                  </a:lnTo>
                  <a:lnTo>
                    <a:pt x="153" y="1899"/>
                  </a:lnTo>
                  <a:lnTo>
                    <a:pt x="153" y="1901"/>
                  </a:lnTo>
                  <a:lnTo>
                    <a:pt x="151" y="1903"/>
                  </a:lnTo>
                  <a:lnTo>
                    <a:pt x="149" y="1906"/>
                  </a:lnTo>
                  <a:lnTo>
                    <a:pt x="146" y="1908"/>
                  </a:lnTo>
                  <a:lnTo>
                    <a:pt x="144" y="1910"/>
                  </a:lnTo>
                  <a:lnTo>
                    <a:pt x="142" y="1913"/>
                  </a:lnTo>
                  <a:lnTo>
                    <a:pt x="139" y="1915"/>
                  </a:lnTo>
                  <a:lnTo>
                    <a:pt x="139" y="1917"/>
                  </a:lnTo>
                  <a:lnTo>
                    <a:pt x="137" y="1920"/>
                  </a:lnTo>
                  <a:lnTo>
                    <a:pt x="134" y="1922"/>
                  </a:lnTo>
                  <a:lnTo>
                    <a:pt x="132" y="1925"/>
                  </a:lnTo>
                  <a:lnTo>
                    <a:pt x="130" y="1925"/>
                  </a:lnTo>
                  <a:lnTo>
                    <a:pt x="127" y="1927"/>
                  </a:lnTo>
                  <a:lnTo>
                    <a:pt x="127" y="1929"/>
                  </a:lnTo>
                  <a:lnTo>
                    <a:pt x="125" y="1932"/>
                  </a:lnTo>
                  <a:lnTo>
                    <a:pt x="123" y="1932"/>
                  </a:lnTo>
                  <a:lnTo>
                    <a:pt x="120" y="1934"/>
                  </a:lnTo>
                  <a:lnTo>
                    <a:pt x="120" y="1936"/>
                  </a:lnTo>
                  <a:lnTo>
                    <a:pt x="118" y="1936"/>
                  </a:lnTo>
                  <a:lnTo>
                    <a:pt x="116" y="1939"/>
                  </a:lnTo>
                  <a:lnTo>
                    <a:pt x="113" y="1941"/>
                  </a:lnTo>
                  <a:lnTo>
                    <a:pt x="113" y="1941"/>
                  </a:lnTo>
                  <a:lnTo>
                    <a:pt x="111" y="1943"/>
                  </a:lnTo>
                  <a:lnTo>
                    <a:pt x="108" y="1943"/>
                  </a:lnTo>
                  <a:lnTo>
                    <a:pt x="108" y="1946"/>
                  </a:lnTo>
                  <a:lnTo>
                    <a:pt x="106" y="1946"/>
                  </a:lnTo>
                  <a:lnTo>
                    <a:pt x="104" y="1948"/>
                  </a:lnTo>
                  <a:lnTo>
                    <a:pt x="104" y="1948"/>
                  </a:lnTo>
                  <a:lnTo>
                    <a:pt x="101" y="1951"/>
                  </a:lnTo>
                  <a:lnTo>
                    <a:pt x="99" y="1951"/>
                  </a:lnTo>
                  <a:lnTo>
                    <a:pt x="99" y="1953"/>
                  </a:lnTo>
                  <a:lnTo>
                    <a:pt x="97" y="1953"/>
                  </a:lnTo>
                  <a:lnTo>
                    <a:pt x="94" y="1955"/>
                  </a:lnTo>
                  <a:lnTo>
                    <a:pt x="94" y="1955"/>
                  </a:lnTo>
                  <a:lnTo>
                    <a:pt x="92" y="1958"/>
                  </a:lnTo>
                  <a:lnTo>
                    <a:pt x="92" y="1958"/>
                  </a:lnTo>
                  <a:lnTo>
                    <a:pt x="90" y="1958"/>
                  </a:lnTo>
                  <a:lnTo>
                    <a:pt x="87" y="1960"/>
                  </a:lnTo>
                  <a:lnTo>
                    <a:pt x="87" y="1960"/>
                  </a:lnTo>
                  <a:lnTo>
                    <a:pt x="85" y="1962"/>
                  </a:lnTo>
                  <a:lnTo>
                    <a:pt x="85" y="1962"/>
                  </a:lnTo>
                  <a:lnTo>
                    <a:pt x="82" y="1962"/>
                  </a:lnTo>
                  <a:lnTo>
                    <a:pt x="80" y="1965"/>
                  </a:lnTo>
                  <a:lnTo>
                    <a:pt x="80" y="1965"/>
                  </a:lnTo>
                  <a:lnTo>
                    <a:pt x="78" y="1965"/>
                  </a:lnTo>
                  <a:lnTo>
                    <a:pt x="78" y="1965"/>
                  </a:lnTo>
                  <a:lnTo>
                    <a:pt x="75" y="1967"/>
                  </a:lnTo>
                  <a:lnTo>
                    <a:pt x="75" y="1967"/>
                  </a:lnTo>
                  <a:lnTo>
                    <a:pt x="73" y="1967"/>
                  </a:lnTo>
                  <a:lnTo>
                    <a:pt x="73" y="1969"/>
                  </a:lnTo>
                  <a:lnTo>
                    <a:pt x="71" y="1969"/>
                  </a:lnTo>
                  <a:lnTo>
                    <a:pt x="71" y="1969"/>
                  </a:lnTo>
                  <a:lnTo>
                    <a:pt x="68" y="1969"/>
                  </a:lnTo>
                  <a:lnTo>
                    <a:pt x="68" y="1972"/>
                  </a:lnTo>
                  <a:lnTo>
                    <a:pt x="66" y="1972"/>
                  </a:lnTo>
                  <a:lnTo>
                    <a:pt x="66" y="1972"/>
                  </a:lnTo>
                  <a:lnTo>
                    <a:pt x="64" y="1972"/>
                  </a:lnTo>
                  <a:lnTo>
                    <a:pt x="64" y="1972"/>
                  </a:lnTo>
                  <a:lnTo>
                    <a:pt x="61" y="1974"/>
                  </a:lnTo>
                  <a:lnTo>
                    <a:pt x="61" y="1974"/>
                  </a:lnTo>
                  <a:lnTo>
                    <a:pt x="59" y="1974"/>
                  </a:lnTo>
                  <a:lnTo>
                    <a:pt x="59" y="1974"/>
                  </a:lnTo>
                  <a:lnTo>
                    <a:pt x="56" y="1974"/>
                  </a:lnTo>
                  <a:lnTo>
                    <a:pt x="56" y="1977"/>
                  </a:lnTo>
                  <a:lnTo>
                    <a:pt x="54" y="1977"/>
                  </a:lnTo>
                  <a:lnTo>
                    <a:pt x="54" y="1977"/>
                  </a:lnTo>
                  <a:lnTo>
                    <a:pt x="52" y="1977"/>
                  </a:lnTo>
                  <a:lnTo>
                    <a:pt x="52" y="1977"/>
                  </a:lnTo>
                  <a:lnTo>
                    <a:pt x="52" y="1977"/>
                  </a:lnTo>
                  <a:lnTo>
                    <a:pt x="49" y="1979"/>
                  </a:lnTo>
                  <a:lnTo>
                    <a:pt x="49" y="1979"/>
                  </a:lnTo>
                  <a:lnTo>
                    <a:pt x="47" y="1979"/>
                  </a:lnTo>
                  <a:lnTo>
                    <a:pt x="47" y="1979"/>
                  </a:lnTo>
                  <a:lnTo>
                    <a:pt x="47" y="1979"/>
                  </a:lnTo>
                  <a:lnTo>
                    <a:pt x="45" y="1979"/>
                  </a:lnTo>
                  <a:lnTo>
                    <a:pt x="45" y="1979"/>
                  </a:lnTo>
                  <a:lnTo>
                    <a:pt x="42" y="1979"/>
                  </a:lnTo>
                  <a:lnTo>
                    <a:pt x="42" y="1981"/>
                  </a:lnTo>
                  <a:lnTo>
                    <a:pt x="42" y="1981"/>
                  </a:lnTo>
                  <a:lnTo>
                    <a:pt x="40" y="1981"/>
                  </a:lnTo>
                  <a:lnTo>
                    <a:pt x="40" y="1981"/>
                  </a:lnTo>
                  <a:lnTo>
                    <a:pt x="40" y="1981"/>
                  </a:lnTo>
                  <a:lnTo>
                    <a:pt x="38" y="1981"/>
                  </a:lnTo>
                  <a:lnTo>
                    <a:pt x="38" y="1981"/>
                  </a:lnTo>
                  <a:lnTo>
                    <a:pt x="35" y="1981"/>
                  </a:lnTo>
                  <a:lnTo>
                    <a:pt x="35" y="1981"/>
                  </a:lnTo>
                  <a:lnTo>
                    <a:pt x="35" y="1984"/>
                  </a:lnTo>
                  <a:lnTo>
                    <a:pt x="33" y="1984"/>
                  </a:lnTo>
                  <a:lnTo>
                    <a:pt x="33" y="1984"/>
                  </a:lnTo>
                  <a:lnTo>
                    <a:pt x="33" y="1984"/>
                  </a:lnTo>
                  <a:lnTo>
                    <a:pt x="30" y="1984"/>
                  </a:lnTo>
                  <a:lnTo>
                    <a:pt x="30" y="1984"/>
                  </a:lnTo>
                  <a:lnTo>
                    <a:pt x="30" y="1984"/>
                  </a:lnTo>
                  <a:lnTo>
                    <a:pt x="28" y="1984"/>
                  </a:lnTo>
                  <a:lnTo>
                    <a:pt x="28" y="1984"/>
                  </a:lnTo>
                  <a:lnTo>
                    <a:pt x="28" y="1984"/>
                  </a:lnTo>
                  <a:lnTo>
                    <a:pt x="26" y="1984"/>
                  </a:lnTo>
                  <a:lnTo>
                    <a:pt x="26" y="1986"/>
                  </a:lnTo>
                  <a:lnTo>
                    <a:pt x="26" y="1986"/>
                  </a:lnTo>
                  <a:lnTo>
                    <a:pt x="23" y="1986"/>
                  </a:lnTo>
                  <a:lnTo>
                    <a:pt x="23" y="1986"/>
                  </a:lnTo>
                  <a:lnTo>
                    <a:pt x="23" y="1986"/>
                  </a:lnTo>
                  <a:lnTo>
                    <a:pt x="23" y="1986"/>
                  </a:lnTo>
                  <a:lnTo>
                    <a:pt x="21" y="1986"/>
                  </a:lnTo>
                  <a:lnTo>
                    <a:pt x="21" y="1986"/>
                  </a:lnTo>
                  <a:lnTo>
                    <a:pt x="21" y="1986"/>
                  </a:lnTo>
                  <a:lnTo>
                    <a:pt x="19" y="1986"/>
                  </a:lnTo>
                  <a:lnTo>
                    <a:pt x="19" y="1986"/>
                  </a:lnTo>
                  <a:lnTo>
                    <a:pt x="19" y="1986"/>
                  </a:lnTo>
                  <a:lnTo>
                    <a:pt x="19" y="1986"/>
                  </a:lnTo>
                  <a:lnTo>
                    <a:pt x="16" y="1986"/>
                  </a:lnTo>
                  <a:lnTo>
                    <a:pt x="16" y="1986"/>
                  </a:lnTo>
                  <a:lnTo>
                    <a:pt x="16" y="1986"/>
                  </a:lnTo>
                  <a:lnTo>
                    <a:pt x="14" y="1988"/>
                  </a:lnTo>
                  <a:lnTo>
                    <a:pt x="14" y="1988"/>
                  </a:lnTo>
                  <a:lnTo>
                    <a:pt x="14" y="1988"/>
                  </a:lnTo>
                  <a:lnTo>
                    <a:pt x="14" y="1988"/>
                  </a:lnTo>
                  <a:lnTo>
                    <a:pt x="12" y="1988"/>
                  </a:lnTo>
                  <a:lnTo>
                    <a:pt x="12" y="1988"/>
                  </a:lnTo>
                  <a:lnTo>
                    <a:pt x="12" y="1988"/>
                  </a:lnTo>
                  <a:lnTo>
                    <a:pt x="12" y="1988"/>
                  </a:lnTo>
                  <a:lnTo>
                    <a:pt x="9" y="1988"/>
                  </a:lnTo>
                  <a:lnTo>
                    <a:pt x="9" y="1988"/>
                  </a:lnTo>
                  <a:lnTo>
                    <a:pt x="9" y="1988"/>
                  </a:lnTo>
                  <a:lnTo>
                    <a:pt x="9" y="1988"/>
                  </a:lnTo>
                  <a:lnTo>
                    <a:pt x="7" y="1988"/>
                  </a:lnTo>
                  <a:lnTo>
                    <a:pt x="7" y="1988"/>
                  </a:lnTo>
                  <a:lnTo>
                    <a:pt x="7" y="1988"/>
                  </a:lnTo>
                  <a:lnTo>
                    <a:pt x="7" y="1988"/>
                  </a:lnTo>
                  <a:lnTo>
                    <a:pt x="7" y="1988"/>
                  </a:lnTo>
                  <a:lnTo>
                    <a:pt x="5" y="1988"/>
                  </a:lnTo>
                  <a:lnTo>
                    <a:pt x="5" y="1988"/>
                  </a:lnTo>
                  <a:lnTo>
                    <a:pt x="5" y="1988"/>
                  </a:lnTo>
                  <a:lnTo>
                    <a:pt x="5" y="1988"/>
                  </a:lnTo>
                  <a:lnTo>
                    <a:pt x="5" y="1988"/>
                  </a:lnTo>
                  <a:lnTo>
                    <a:pt x="2" y="1988"/>
                  </a:lnTo>
                  <a:lnTo>
                    <a:pt x="2" y="1991"/>
                  </a:lnTo>
                  <a:lnTo>
                    <a:pt x="2" y="1991"/>
                  </a:lnTo>
                  <a:lnTo>
                    <a:pt x="2" y="1991"/>
                  </a:lnTo>
                  <a:lnTo>
                    <a:pt x="0" y="1991"/>
                  </a:lnTo>
                  <a:lnTo>
                    <a:pt x="0" y="1991"/>
                  </a:lnTo>
                  <a:lnTo>
                    <a:pt x="0" y="1991"/>
                  </a:lnTo>
                </a:path>
              </a:pathLst>
            </a:custGeom>
            <a:noFill/>
            <a:ln w="25400" cap="flat">
              <a:solidFill>
                <a:srgbClr val="CB320B"/>
              </a:solidFill>
              <a:prstDash val="solid"/>
              <a:round/>
              <a:headEnd/>
              <a:tailEnd/>
            </a:ln>
            <a:effectLst>
              <a:outerShdw blurRad="50800" dist="38100" dir="2700000" algn="tl" rotWithShape="0">
                <a:prstClr val="black">
                  <a:alpha val="40000"/>
                </a:prstClr>
              </a:outerShdw>
            </a:effectLst>
          </p:spPr>
          <p:txBody>
            <a:bodyPr/>
            <a:lstStyle/>
            <a:p>
              <a:endParaRPr lang="de-DE">
                <a:latin typeface="+mn-lt"/>
              </a:endParaRPr>
            </a:p>
          </p:txBody>
        </p:sp>
        <p:pic>
          <p:nvPicPr>
            <p:cNvPr id="21" name="Grafik 20" descr="lenna-lg.jpg"/>
            <p:cNvPicPr>
              <a:picLocks noChangeAspect="1"/>
            </p:cNvPicPr>
            <p:nvPr/>
          </p:nvPicPr>
          <p:blipFill>
            <a:blip r:embed="rId3" cstate="print"/>
            <a:stretch>
              <a:fillRect/>
            </a:stretch>
          </p:blipFill>
          <p:spPr>
            <a:xfrm>
              <a:off x="290810" y="4786322"/>
              <a:ext cx="1137918" cy="1137918"/>
            </a:xfrm>
            <a:prstGeom prst="rect">
              <a:avLst/>
            </a:prstGeom>
            <a:effectLst>
              <a:outerShdw blurRad="50800" dist="38100" dir="2700000" algn="tl" rotWithShape="0">
                <a:prstClr val="black">
                  <a:alpha val="40000"/>
                </a:prstClr>
              </a:outerShdw>
            </a:effectLst>
          </p:spPr>
        </p:pic>
        <p:cxnSp>
          <p:nvCxnSpPr>
            <p:cNvPr id="22" name="Gerade Verbindung mit Pfeil 21"/>
            <p:cNvCxnSpPr>
              <a:stCxn id="21" idx="3"/>
              <a:endCxn id="15" idx="1"/>
            </p:cNvCxnSpPr>
            <p:nvPr/>
          </p:nvCxnSpPr>
          <p:spPr bwMode="auto">
            <a:xfrm>
              <a:off x="1428728" y="5355281"/>
              <a:ext cx="428628" cy="1588"/>
            </a:xfrm>
            <a:prstGeom prst="straightConnector1">
              <a:avLst/>
            </a:prstGeom>
            <a:solidFill>
              <a:srgbClr val="CCECFF"/>
            </a:solidFill>
            <a:ln w="19050" cap="flat" cmpd="sng" algn="ctr">
              <a:solidFill>
                <a:schemeClr val="tx1"/>
              </a:solidFill>
              <a:prstDash val="solid"/>
              <a:bevel/>
              <a:headEnd type="none" w="med" len="med"/>
              <a:tailEnd type="triangle" w="lg" len="lg"/>
            </a:ln>
            <a:effectLst/>
          </p:spPr>
        </p:cxnSp>
        <p:cxnSp>
          <p:nvCxnSpPr>
            <p:cNvPr id="25" name="Gerade Verbindung mit Pfeil 24"/>
            <p:cNvCxnSpPr>
              <a:stCxn id="15" idx="3"/>
              <a:endCxn id="16" idx="1"/>
            </p:cNvCxnSpPr>
            <p:nvPr/>
          </p:nvCxnSpPr>
          <p:spPr bwMode="auto">
            <a:xfrm>
              <a:off x="4000496" y="5355281"/>
              <a:ext cx="285752" cy="8889"/>
            </a:xfrm>
            <a:prstGeom prst="straightConnector1">
              <a:avLst/>
            </a:prstGeom>
            <a:solidFill>
              <a:srgbClr val="CCECFF"/>
            </a:solidFill>
            <a:ln w="19050" cap="flat" cmpd="sng" algn="ctr">
              <a:solidFill>
                <a:schemeClr val="tx1"/>
              </a:solidFill>
              <a:prstDash val="solid"/>
              <a:miter lim="800000"/>
              <a:headEnd type="none" w="med" len="med"/>
              <a:tailEnd type="triangle" w="lg" len="lg"/>
            </a:ln>
            <a:effectLst/>
          </p:spPr>
        </p:cxnSp>
        <p:cxnSp>
          <p:nvCxnSpPr>
            <p:cNvPr id="26" name="Gerade Verbindung mit Pfeil 25"/>
            <p:cNvCxnSpPr>
              <a:stCxn id="17" idx="3"/>
            </p:cNvCxnSpPr>
            <p:nvPr/>
          </p:nvCxnSpPr>
          <p:spPr bwMode="auto">
            <a:xfrm>
              <a:off x="7429520" y="5364170"/>
              <a:ext cx="438152" cy="1588"/>
            </a:xfrm>
            <a:prstGeom prst="straightConnector1">
              <a:avLst/>
            </a:prstGeom>
            <a:solidFill>
              <a:srgbClr val="CCECFF"/>
            </a:solidFill>
            <a:ln w="19050" cap="flat" cmpd="sng" algn="ctr">
              <a:solidFill>
                <a:schemeClr val="tx1"/>
              </a:solidFill>
              <a:prstDash val="solid"/>
              <a:miter lim="800000"/>
              <a:headEnd type="none" w="med" len="med"/>
              <a:tailEnd type="triangle" w="lg" len="lg"/>
            </a:ln>
            <a:effectLst/>
          </p:spPr>
        </p:cxnSp>
        <p:cxnSp>
          <p:nvCxnSpPr>
            <p:cNvPr id="27" name="Gerade Verbindung mit Pfeil 26"/>
            <p:cNvCxnSpPr>
              <a:stCxn id="16" idx="3"/>
              <a:endCxn id="17" idx="1"/>
            </p:cNvCxnSpPr>
            <p:nvPr/>
          </p:nvCxnSpPr>
          <p:spPr bwMode="auto">
            <a:xfrm>
              <a:off x="5643570" y="5364170"/>
              <a:ext cx="295276" cy="1588"/>
            </a:xfrm>
            <a:prstGeom prst="straightConnector1">
              <a:avLst/>
            </a:prstGeom>
            <a:solidFill>
              <a:srgbClr val="CCECFF"/>
            </a:solidFill>
            <a:ln w="19050" cap="flat" cmpd="sng" algn="ctr">
              <a:solidFill>
                <a:schemeClr val="tx1"/>
              </a:solidFill>
              <a:prstDash val="solid"/>
              <a:miter lim="800000"/>
              <a:headEnd type="none" w="med" len="med"/>
              <a:tailEnd type="triangle" w="lg" len="lg"/>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395288" y="566738"/>
            <a:ext cx="7945437" cy="517525"/>
          </a:xfrm>
        </p:spPr>
        <p:txBody>
          <a:bodyPr/>
          <a:lstStyle/>
          <a:p>
            <a:r>
              <a:rPr lang="de-DE" dirty="0" smtClean="0"/>
              <a:t>CRF </a:t>
            </a:r>
            <a:r>
              <a:rPr lang="de-DE" dirty="0" err="1" smtClean="0"/>
              <a:t>Estimation</a:t>
            </a:r>
            <a:r>
              <a:rPr lang="de-DE" dirty="0" smtClean="0"/>
              <a:t>: </a:t>
            </a:r>
            <a:r>
              <a:rPr lang="de-DE" dirty="0" err="1" smtClean="0"/>
              <a:t>Radiometric</a:t>
            </a:r>
            <a:r>
              <a:rPr lang="de-DE" dirty="0" smtClean="0"/>
              <a:t> </a:t>
            </a:r>
            <a:r>
              <a:rPr lang="de-DE" dirty="0" err="1" smtClean="0"/>
              <a:t>Calibration</a:t>
            </a:r>
            <a:endParaRPr lang="de-DE" dirty="0"/>
          </a:p>
        </p:txBody>
      </p:sp>
      <p:pic>
        <p:nvPicPr>
          <p:cNvPr id="8" name="Inhaltsplatzhalter 3" descr="radiocalib_big.jpg"/>
          <p:cNvPicPr>
            <a:picLocks noChangeAspect="1"/>
          </p:cNvPicPr>
          <p:nvPr/>
        </p:nvPicPr>
        <p:blipFill>
          <a:blip r:embed="rId2"/>
          <a:stretch>
            <a:fillRect/>
          </a:stretch>
        </p:blipFill>
        <p:spPr bwMode="auto">
          <a:xfrm>
            <a:off x="721331" y="1227134"/>
            <a:ext cx="7494007" cy="4059254"/>
          </a:xfrm>
          <a:prstGeom prst="rect">
            <a:avLst/>
          </a:prstGeom>
          <a:noFill/>
          <a:ln w="9525">
            <a:noFill/>
            <a:miter lim="800000"/>
            <a:headEnd/>
            <a:tailEnd/>
          </a:ln>
          <a:effectLst/>
        </p:spPr>
      </p:pic>
      <p:sp>
        <p:nvSpPr>
          <p:cNvPr id="9" name="Textfeld 8"/>
          <p:cNvSpPr txBox="1"/>
          <p:nvPr/>
        </p:nvSpPr>
        <p:spPr>
          <a:xfrm>
            <a:off x="7429520" y="4937951"/>
            <a:ext cx="1643074" cy="276999"/>
          </a:xfrm>
          <a:prstGeom prst="rect">
            <a:avLst/>
          </a:prstGeom>
          <a:noFill/>
        </p:spPr>
        <p:txBody>
          <a:bodyPr wrap="square" rtlCol="0">
            <a:spAutoFit/>
          </a:bodyPr>
          <a:lstStyle/>
          <a:p>
            <a:r>
              <a:rPr lang="de-DE" sz="1200" dirty="0" smtClean="0"/>
              <a:t>Image © Lin et al.</a:t>
            </a:r>
            <a:endParaRPr lang="de-DE" sz="1200" dirty="0"/>
          </a:p>
        </p:txBody>
      </p:sp>
      <p:sp>
        <p:nvSpPr>
          <p:cNvPr id="3" name="Inhaltsplatzhalter 2"/>
          <p:cNvSpPr>
            <a:spLocks noGrp="1"/>
          </p:cNvSpPr>
          <p:nvPr>
            <p:ph idx="1"/>
          </p:nvPr>
        </p:nvSpPr>
        <p:spPr>
          <a:xfrm>
            <a:off x="358775" y="5357826"/>
            <a:ext cx="8570943" cy="1000132"/>
          </a:xfrm>
        </p:spPr>
        <p:txBody>
          <a:bodyPr/>
          <a:lstStyle/>
          <a:p>
            <a:pPr>
              <a:buNone/>
            </a:pPr>
            <a:r>
              <a:rPr lang="de-DE" sz="2200" dirty="0" smtClean="0">
                <a:sym typeface="Wingdings" pitchFamily="2" charset="2"/>
              </a:rPr>
              <a:t> </a:t>
            </a:r>
            <a:r>
              <a:rPr lang="de-DE" sz="2200" dirty="0" err="1" smtClean="0">
                <a:sym typeface="Wingdings" pitchFamily="2" charset="2"/>
              </a:rPr>
              <a:t>Method</a:t>
            </a:r>
            <a:r>
              <a:rPr lang="de-DE" sz="2200" dirty="0" smtClean="0">
                <a:sym typeface="Wingdings" pitchFamily="2" charset="2"/>
              </a:rPr>
              <a:t> </a:t>
            </a:r>
            <a:r>
              <a:rPr lang="de-DE" sz="2200" dirty="0" err="1" smtClean="0">
                <a:sym typeface="Wingdings" pitchFamily="2" charset="2"/>
              </a:rPr>
              <a:t>is</a:t>
            </a:r>
            <a:r>
              <a:rPr lang="de-DE" sz="2200" dirty="0" smtClean="0">
                <a:sym typeface="Wingdings" pitchFamily="2" charset="2"/>
              </a:rPr>
              <a:t> </a:t>
            </a:r>
            <a:r>
              <a:rPr lang="de-DE" sz="2200" dirty="0" err="1" smtClean="0">
                <a:sym typeface="Wingdings" pitchFamily="2" charset="2"/>
              </a:rPr>
              <a:t>edge-based</a:t>
            </a:r>
            <a:r>
              <a:rPr lang="de-DE" sz="2200" dirty="0" smtClean="0">
                <a:sym typeface="Wingdings" pitchFamily="2" charset="2"/>
              </a:rPr>
              <a:t> </a:t>
            </a:r>
            <a:r>
              <a:rPr lang="de-DE" sz="2200" dirty="0" err="1" smtClean="0">
                <a:sym typeface="Wingdings" pitchFamily="2" charset="2"/>
              </a:rPr>
              <a:t>and</a:t>
            </a:r>
            <a:r>
              <a:rPr lang="de-DE" sz="2200" dirty="0" smtClean="0">
                <a:sym typeface="Wingdings" pitchFamily="2" charset="2"/>
              </a:rPr>
              <a:t> </a:t>
            </a:r>
            <a:r>
              <a:rPr lang="de-DE" sz="2200" dirty="0" err="1" smtClean="0">
                <a:sym typeface="Wingdings" pitchFamily="2" charset="2"/>
              </a:rPr>
              <a:t>chooses</a:t>
            </a:r>
            <a:r>
              <a:rPr lang="de-DE" sz="2200" dirty="0" smtClean="0">
                <a:sym typeface="Wingdings" pitchFamily="2" charset="2"/>
              </a:rPr>
              <a:t> </a:t>
            </a:r>
            <a:r>
              <a:rPr lang="de-DE" sz="2200" dirty="0" err="1" smtClean="0">
                <a:sym typeface="Wingdings" pitchFamily="2" charset="2"/>
              </a:rPr>
              <a:t>the</a:t>
            </a:r>
            <a:r>
              <a:rPr lang="de-DE" sz="2200" dirty="0" smtClean="0">
                <a:sym typeface="Wingdings" pitchFamily="2" charset="2"/>
              </a:rPr>
              <a:t> </a:t>
            </a:r>
            <a:r>
              <a:rPr lang="de-DE" sz="2200" dirty="0" err="1" smtClean="0">
                <a:sym typeface="Wingdings" pitchFamily="2" charset="2"/>
              </a:rPr>
              <a:t>best</a:t>
            </a:r>
            <a:r>
              <a:rPr lang="de-DE" sz="2200" dirty="0" smtClean="0">
                <a:sym typeface="Wingdings" pitchFamily="2" charset="2"/>
              </a:rPr>
              <a:t> </a:t>
            </a:r>
            <a:r>
              <a:rPr lang="de-DE" sz="2200" dirty="0" err="1" smtClean="0">
                <a:sym typeface="Wingdings" pitchFamily="2" charset="2"/>
              </a:rPr>
              <a:t>fitting</a:t>
            </a:r>
            <a:r>
              <a:rPr lang="de-DE" sz="2200" dirty="0" smtClean="0">
                <a:sym typeface="Wingdings" pitchFamily="2" charset="2"/>
              </a:rPr>
              <a:t> </a:t>
            </a:r>
            <a:r>
              <a:rPr lang="de-DE" sz="2200" dirty="0" err="1" smtClean="0">
                <a:sym typeface="Wingdings" pitchFamily="2" charset="2"/>
              </a:rPr>
              <a:t>one</a:t>
            </a:r>
            <a:r>
              <a:rPr lang="de-DE" sz="2200" dirty="0" smtClean="0">
                <a:sym typeface="Wingdings" pitchFamily="2" charset="2"/>
              </a:rPr>
              <a:t> </a:t>
            </a:r>
            <a:r>
              <a:rPr lang="de-DE" sz="2200" dirty="0" err="1" smtClean="0">
                <a:sym typeface="Wingdings" pitchFamily="2" charset="2"/>
              </a:rPr>
              <a:t>of</a:t>
            </a:r>
            <a:r>
              <a:rPr lang="de-DE" sz="2200" dirty="0" smtClean="0">
                <a:sym typeface="Wingdings" pitchFamily="2" charset="2"/>
              </a:rPr>
              <a:t> </a:t>
            </a:r>
            <a:r>
              <a:rPr lang="de-DE" sz="2200" dirty="0" err="1" smtClean="0">
                <a:sym typeface="Wingdings" pitchFamily="2" charset="2"/>
              </a:rPr>
              <a:t>the</a:t>
            </a:r>
            <a:r>
              <a:rPr lang="de-DE" sz="2200" dirty="0" smtClean="0">
                <a:sym typeface="Wingdings" pitchFamily="2" charset="2"/>
              </a:rPr>
              <a:t> </a:t>
            </a:r>
            <a:r>
              <a:rPr lang="de-DE" sz="2200" dirty="0" err="1" smtClean="0">
                <a:sym typeface="Wingdings" pitchFamily="2" charset="2"/>
              </a:rPr>
              <a:t>previously</a:t>
            </a:r>
            <a:r>
              <a:rPr lang="de-DE" sz="2200" dirty="0" smtClean="0">
                <a:sym typeface="Wingdings" pitchFamily="2" charset="2"/>
              </a:rPr>
              <a:t> </a:t>
            </a:r>
            <a:r>
              <a:rPr lang="de-DE" sz="2200" dirty="0" err="1" smtClean="0">
                <a:sym typeface="Wingdings" pitchFamily="2" charset="2"/>
              </a:rPr>
              <a:t>learned</a:t>
            </a:r>
            <a:r>
              <a:rPr lang="de-DE" sz="2200" dirty="0" smtClean="0">
                <a:sym typeface="Wingdings" pitchFamily="2" charset="2"/>
              </a:rPr>
              <a:t> CRFs </a:t>
            </a:r>
            <a:r>
              <a:rPr lang="de-DE" sz="2200" dirty="0" err="1" smtClean="0">
                <a:sym typeface="Wingdings" pitchFamily="2" charset="2"/>
              </a:rPr>
              <a:t>from</a:t>
            </a:r>
            <a:r>
              <a:rPr lang="de-DE" sz="2200" dirty="0" smtClean="0">
                <a:sym typeface="Wingdings" pitchFamily="2" charset="2"/>
              </a:rPr>
              <a:t> </a:t>
            </a:r>
            <a:r>
              <a:rPr lang="de-DE" sz="2200" dirty="0" err="1" smtClean="0">
                <a:sym typeface="Wingdings" pitchFamily="2" charset="2"/>
              </a:rPr>
              <a:t>DoRF</a:t>
            </a:r>
            <a:endParaRPr lang="de-DE"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smtClean="0"/>
              <a:t>CRF Estimation</a:t>
            </a:r>
            <a:endParaRPr lang="en-US" dirty="0"/>
          </a:p>
        </p:txBody>
      </p:sp>
      <p:sp>
        <p:nvSpPr>
          <p:cNvPr id="515075" name="Rectangle 3"/>
          <p:cNvSpPr>
            <a:spLocks noGrp="1" noChangeArrowheads="1"/>
          </p:cNvSpPr>
          <p:nvPr>
            <p:ph type="body" idx="1"/>
          </p:nvPr>
        </p:nvSpPr>
        <p:spPr>
          <a:xfrm>
            <a:off x="358775" y="1798638"/>
            <a:ext cx="5284795" cy="4416444"/>
          </a:xfrm>
        </p:spPr>
        <p:txBody>
          <a:bodyPr/>
          <a:lstStyle/>
          <a:p>
            <a:r>
              <a:rPr lang="en-US" dirty="0" smtClean="0"/>
              <a:t>What have I done so far?</a:t>
            </a:r>
          </a:p>
          <a:p>
            <a:pPr lvl="1"/>
            <a:r>
              <a:rPr lang="en-US" dirty="0" smtClean="0"/>
              <a:t>Radiometric Calibration almost done</a:t>
            </a:r>
          </a:p>
          <a:p>
            <a:pPr lvl="1"/>
            <a:endParaRPr lang="en-US" dirty="0" smtClean="0"/>
          </a:p>
          <a:p>
            <a:r>
              <a:rPr lang="en-US" dirty="0" smtClean="0"/>
              <a:t>Next steps</a:t>
            </a:r>
          </a:p>
          <a:p>
            <a:pPr lvl="1"/>
            <a:r>
              <a:rPr lang="en-US" dirty="0" smtClean="0"/>
              <a:t>Completing the code on "Radiometric Calibration"</a:t>
            </a:r>
          </a:p>
          <a:p>
            <a:pPr lvl="1"/>
            <a:r>
              <a:rPr lang="en-US" dirty="0" smtClean="0"/>
              <a:t>Start implementing the "Geometry Invariants" paper</a:t>
            </a:r>
          </a:p>
          <a:p>
            <a:pPr lvl="1"/>
            <a:r>
              <a:rPr lang="en-US" dirty="0" smtClean="0"/>
              <a:t>Evaluation</a:t>
            </a:r>
          </a:p>
          <a:p>
            <a:pPr lvl="1"/>
            <a:endParaRPr lang="en-US" dirty="0" smtClean="0"/>
          </a:p>
          <a:p>
            <a:pPr lvl="1"/>
            <a:endParaRPr lang="en-US" dirty="0" smtClean="0"/>
          </a:p>
        </p:txBody>
      </p:sp>
      <p:pic>
        <p:nvPicPr>
          <p:cNvPr id="9" name="Grafik 8" descr="patch (5).jpg"/>
          <p:cNvPicPr>
            <a:picLocks noChangeAspect="1"/>
          </p:cNvPicPr>
          <p:nvPr/>
        </p:nvPicPr>
        <p:blipFill>
          <a:blip r:embed="rId2"/>
          <a:stretch>
            <a:fillRect/>
          </a:stretch>
        </p:blipFill>
        <p:spPr>
          <a:xfrm>
            <a:off x="5857884" y="3643314"/>
            <a:ext cx="1428750" cy="1428750"/>
          </a:xfrm>
          <a:prstGeom prst="rect">
            <a:avLst/>
          </a:prstGeom>
          <a:effectLst>
            <a:outerShdw blurRad="50800" dist="38100" dir="2700000" algn="tl" rotWithShape="0">
              <a:prstClr val="black">
                <a:alpha val="40000"/>
              </a:prstClr>
            </a:outerShdw>
          </a:effectLst>
        </p:spPr>
      </p:pic>
      <p:pic>
        <p:nvPicPr>
          <p:cNvPr id="10" name="Grafik 9" descr="patch_edge (5).jpg"/>
          <p:cNvPicPr>
            <a:picLocks noChangeAspect="1"/>
          </p:cNvPicPr>
          <p:nvPr/>
        </p:nvPicPr>
        <p:blipFill>
          <a:blip r:embed="rId3"/>
          <a:stretch>
            <a:fillRect/>
          </a:stretch>
        </p:blipFill>
        <p:spPr>
          <a:xfrm>
            <a:off x="7386638" y="3643314"/>
            <a:ext cx="1428750" cy="1428750"/>
          </a:xfrm>
          <a:prstGeom prst="rect">
            <a:avLst/>
          </a:prstGeom>
          <a:effectLst>
            <a:outerShdw blurRad="50800" dist="38100" dir="2700000" algn="tl" rotWithShape="0">
              <a:prstClr val="black">
                <a:alpha val="40000"/>
              </a:prstClr>
            </a:outerShdw>
          </a:effectLst>
        </p:spPr>
      </p:pic>
      <p:pic>
        <p:nvPicPr>
          <p:cNvPr id="11" name="Grafik 10" descr="patch (7).jpg"/>
          <p:cNvPicPr>
            <a:picLocks noChangeAspect="1"/>
          </p:cNvPicPr>
          <p:nvPr/>
        </p:nvPicPr>
        <p:blipFill>
          <a:blip r:embed="rId4"/>
          <a:stretch>
            <a:fillRect/>
          </a:stretch>
        </p:blipFill>
        <p:spPr>
          <a:xfrm>
            <a:off x="5857884" y="1928802"/>
            <a:ext cx="1428750" cy="1428750"/>
          </a:xfrm>
          <a:prstGeom prst="rect">
            <a:avLst/>
          </a:prstGeom>
          <a:effectLst>
            <a:outerShdw blurRad="50800" dist="38100" dir="2700000" algn="tl" rotWithShape="0">
              <a:prstClr val="black">
                <a:alpha val="40000"/>
              </a:prstClr>
            </a:outerShdw>
          </a:effectLst>
        </p:spPr>
      </p:pic>
      <p:pic>
        <p:nvPicPr>
          <p:cNvPr id="12" name="Grafik 11" descr="patch_edge (7).jpg"/>
          <p:cNvPicPr>
            <a:picLocks noChangeAspect="1"/>
          </p:cNvPicPr>
          <p:nvPr/>
        </p:nvPicPr>
        <p:blipFill>
          <a:blip r:embed="rId5"/>
          <a:stretch>
            <a:fillRect/>
          </a:stretch>
        </p:blipFill>
        <p:spPr>
          <a:xfrm>
            <a:off x="7386638" y="1928802"/>
            <a:ext cx="1428750" cy="1428750"/>
          </a:xfrm>
          <a:prstGeom prst="rect">
            <a:avLst/>
          </a:prstGeom>
          <a:effectLst>
            <a:outerShdw blurRad="50800" dist="38100" dir="2700000" algn="tl" rotWithShape="0">
              <a:prstClr val="black">
                <a:alpha val="40000"/>
              </a:prstClr>
            </a:outerShdw>
          </a:effectLst>
        </p:spPr>
      </p:pic>
      <p:sp>
        <p:nvSpPr>
          <p:cNvPr id="8" name="Textfeld 7"/>
          <p:cNvSpPr txBox="1"/>
          <p:nvPr/>
        </p:nvSpPr>
        <p:spPr>
          <a:xfrm>
            <a:off x="5900776" y="5137864"/>
            <a:ext cx="2957504" cy="830997"/>
          </a:xfrm>
          <a:prstGeom prst="rect">
            <a:avLst/>
          </a:prstGeom>
          <a:noFill/>
        </p:spPr>
        <p:txBody>
          <a:bodyPr wrap="square" rtlCol="0">
            <a:spAutoFit/>
          </a:bodyPr>
          <a:lstStyle/>
          <a:p>
            <a:pPr algn="ctr"/>
            <a:r>
              <a:rPr lang="de-DE" sz="1600" dirty="0" smtClean="0"/>
              <a:t>sample </a:t>
            </a:r>
            <a:r>
              <a:rPr lang="de-DE" sz="1600" dirty="0" err="1" smtClean="0"/>
              <a:t>patches</a:t>
            </a:r>
            <a:r>
              <a:rPr lang="de-DE" sz="1600" dirty="0" smtClean="0"/>
              <a:t> </a:t>
            </a:r>
            <a:r>
              <a:rPr lang="de-DE" sz="1600" dirty="0" err="1" smtClean="0"/>
              <a:t>detected</a:t>
            </a:r>
            <a:r>
              <a:rPr lang="de-DE" sz="1600" dirty="0" smtClean="0"/>
              <a:t> </a:t>
            </a:r>
            <a:r>
              <a:rPr lang="de-DE" sz="1600" dirty="0" err="1" smtClean="0"/>
              <a:t>by</a:t>
            </a:r>
            <a:r>
              <a:rPr lang="de-DE" sz="1600" dirty="0" smtClean="0"/>
              <a:t> </a:t>
            </a:r>
            <a:r>
              <a:rPr lang="de-DE" sz="1600" dirty="0" err="1" smtClean="0"/>
              <a:t>the</a:t>
            </a:r>
            <a:r>
              <a:rPr lang="de-DE" sz="1600" dirty="0" smtClean="0"/>
              <a:t> </a:t>
            </a:r>
            <a:r>
              <a:rPr lang="de-DE" sz="1600" dirty="0" err="1" smtClean="0"/>
              <a:t>algorithm</a:t>
            </a:r>
            <a:r>
              <a:rPr lang="de-DE" sz="1600" dirty="0" smtClean="0"/>
              <a:t> (</a:t>
            </a:r>
            <a:r>
              <a:rPr lang="de-DE" sz="1600" dirty="0" err="1" smtClean="0"/>
              <a:t>Radiometric</a:t>
            </a:r>
            <a:r>
              <a:rPr lang="de-DE" sz="1600" dirty="0" smtClean="0"/>
              <a:t> </a:t>
            </a:r>
            <a:r>
              <a:rPr lang="de-DE" sz="1600" dirty="0" err="1" smtClean="0"/>
              <a:t>Calibration</a:t>
            </a:r>
            <a:r>
              <a:rPr lang="de-DE" sz="1600" dirty="0" smtClean="0"/>
              <a:t>) </a:t>
            </a:r>
            <a:endParaRPr lang="de-DE"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Evaluation </a:t>
            </a:r>
            <a:r>
              <a:rPr lang="de-DE" dirty="0" err="1" smtClean="0"/>
              <a:t>Methods</a:t>
            </a:r>
            <a:endParaRPr lang="de-DE" dirty="0"/>
          </a:p>
        </p:txBody>
      </p:sp>
      <p:sp>
        <p:nvSpPr>
          <p:cNvPr id="5" name="Inhaltsplatzhalter 4"/>
          <p:cNvSpPr>
            <a:spLocks noGrp="1"/>
          </p:cNvSpPr>
          <p:nvPr>
            <p:ph idx="1"/>
          </p:nvPr>
        </p:nvSpPr>
        <p:spPr>
          <a:xfrm>
            <a:off x="358775" y="1798638"/>
            <a:ext cx="8456613" cy="4273568"/>
          </a:xfrm>
        </p:spPr>
        <p:txBody>
          <a:bodyPr/>
          <a:lstStyle/>
          <a:p>
            <a:r>
              <a:rPr lang="de-DE" dirty="0" err="1" smtClean="0"/>
              <a:t>Synthetically</a:t>
            </a:r>
            <a:r>
              <a:rPr lang="de-DE" dirty="0" smtClean="0"/>
              <a:t> </a:t>
            </a:r>
            <a:r>
              <a:rPr lang="de-DE" dirty="0" err="1" smtClean="0"/>
              <a:t>generated</a:t>
            </a:r>
            <a:r>
              <a:rPr lang="de-DE" dirty="0" smtClean="0"/>
              <a:t> Images</a:t>
            </a:r>
          </a:p>
          <a:p>
            <a:pPr lvl="1"/>
            <a:r>
              <a:rPr lang="de-DE" dirty="0" smtClean="0"/>
              <a:t>Take </a:t>
            </a:r>
            <a:r>
              <a:rPr lang="de-DE" dirty="0" err="1" smtClean="0"/>
              <a:t>direct</a:t>
            </a:r>
            <a:r>
              <a:rPr lang="de-DE" dirty="0" smtClean="0"/>
              <a:t> </a:t>
            </a:r>
            <a:r>
              <a:rPr lang="de-DE" dirty="0" err="1" smtClean="0"/>
              <a:t>output</a:t>
            </a:r>
            <a:r>
              <a:rPr lang="de-DE" dirty="0" smtClean="0"/>
              <a:t> </a:t>
            </a:r>
            <a:r>
              <a:rPr lang="de-DE" dirty="0" err="1" smtClean="0"/>
              <a:t>of</a:t>
            </a:r>
            <a:r>
              <a:rPr lang="de-DE" dirty="0" smtClean="0"/>
              <a:t> </a:t>
            </a:r>
            <a:r>
              <a:rPr lang="de-DE" dirty="0" err="1" smtClean="0"/>
              <a:t>camera</a:t>
            </a:r>
            <a:r>
              <a:rPr lang="de-DE" dirty="0" smtClean="0"/>
              <a:t> </a:t>
            </a:r>
            <a:r>
              <a:rPr lang="de-DE" dirty="0" err="1" smtClean="0"/>
              <a:t>sensor</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linear)</a:t>
            </a:r>
          </a:p>
          <a:p>
            <a:pPr lvl="1"/>
            <a:r>
              <a:rPr lang="de-DE" dirty="0" err="1" smtClean="0"/>
              <a:t>Manually</a:t>
            </a:r>
            <a:r>
              <a:rPr lang="de-DE" dirty="0" smtClean="0"/>
              <a:t> </a:t>
            </a:r>
            <a:r>
              <a:rPr lang="de-DE" dirty="0" err="1" smtClean="0"/>
              <a:t>apply</a:t>
            </a:r>
            <a:r>
              <a:rPr lang="de-DE" dirty="0" smtClean="0"/>
              <a:t> a </a:t>
            </a:r>
            <a:r>
              <a:rPr lang="de-DE" dirty="0" err="1" smtClean="0"/>
              <a:t>particular</a:t>
            </a:r>
            <a:r>
              <a:rPr lang="de-DE" dirty="0" smtClean="0"/>
              <a:t> CRF </a:t>
            </a:r>
            <a:r>
              <a:rPr lang="de-DE" dirty="0" err="1" smtClean="0"/>
              <a:t>and</a:t>
            </a:r>
            <a:r>
              <a:rPr lang="de-DE" dirty="0" smtClean="0"/>
              <a:t> check </a:t>
            </a:r>
            <a:r>
              <a:rPr lang="de-DE" dirty="0" err="1" smtClean="0"/>
              <a:t>if</a:t>
            </a:r>
            <a:r>
              <a:rPr lang="de-DE" dirty="0" smtClean="0"/>
              <a:t> </a:t>
            </a:r>
            <a:r>
              <a:rPr lang="de-DE" dirty="0" err="1" smtClean="0"/>
              <a:t>this</a:t>
            </a:r>
            <a:r>
              <a:rPr lang="de-DE" dirty="0" smtClean="0"/>
              <a:t> CRF </a:t>
            </a:r>
            <a:r>
              <a:rPr lang="de-DE" dirty="0" err="1" smtClean="0"/>
              <a:t>is</a:t>
            </a:r>
            <a:r>
              <a:rPr lang="de-DE" dirty="0" smtClean="0"/>
              <a:t> </a:t>
            </a:r>
            <a:r>
              <a:rPr lang="de-DE" dirty="0" err="1" smtClean="0"/>
              <a:t>found</a:t>
            </a:r>
            <a:r>
              <a:rPr lang="de-DE" dirty="0" smtClean="0"/>
              <a:t> </a:t>
            </a:r>
            <a:r>
              <a:rPr lang="de-DE" dirty="0" err="1" smtClean="0"/>
              <a:t>afterwards</a:t>
            </a:r>
            <a:endParaRPr lang="de-DE" dirty="0" smtClean="0"/>
          </a:p>
          <a:p>
            <a:r>
              <a:rPr lang="de-DE" dirty="0" err="1" smtClean="0"/>
              <a:t>Ground</a:t>
            </a:r>
            <a:r>
              <a:rPr lang="de-DE" dirty="0" smtClean="0"/>
              <a:t> </a:t>
            </a:r>
            <a:r>
              <a:rPr lang="de-DE" dirty="0" err="1" smtClean="0"/>
              <a:t>Truth</a:t>
            </a:r>
            <a:r>
              <a:rPr lang="de-DE" dirty="0" smtClean="0"/>
              <a:t> Evaluation</a:t>
            </a:r>
            <a:endParaRPr lang="de-DE" dirty="0" smtClean="0">
              <a:solidFill>
                <a:srgbClr val="FF0000"/>
              </a:solidFill>
            </a:endParaRPr>
          </a:p>
          <a:p>
            <a:pPr lvl="1"/>
            <a:r>
              <a:rPr lang="de-DE" dirty="0" err="1" smtClean="0"/>
              <a:t>Use</a:t>
            </a:r>
            <a:r>
              <a:rPr lang="de-DE" dirty="0" smtClean="0"/>
              <a:t> a </a:t>
            </a:r>
            <a:r>
              <a:rPr lang="de-DE" dirty="0" err="1" smtClean="0"/>
              <a:t>camera</a:t>
            </a:r>
            <a:r>
              <a:rPr lang="de-DE" dirty="0" smtClean="0"/>
              <a:t> </a:t>
            </a:r>
            <a:r>
              <a:rPr lang="de-DE" dirty="0" err="1" smtClean="0"/>
              <a:t>with</a:t>
            </a:r>
            <a:r>
              <a:rPr lang="de-DE" dirty="0" smtClean="0"/>
              <a:t> a well </a:t>
            </a:r>
            <a:r>
              <a:rPr lang="de-DE" dirty="0" err="1" smtClean="0"/>
              <a:t>known</a:t>
            </a:r>
            <a:r>
              <a:rPr lang="de-DE" dirty="0" smtClean="0"/>
              <a:t> CRF (</a:t>
            </a:r>
            <a:r>
              <a:rPr lang="de-DE" dirty="0" err="1" smtClean="0"/>
              <a:t>extract</a:t>
            </a:r>
            <a:r>
              <a:rPr lang="de-DE" dirty="0" smtClean="0"/>
              <a:t> </a:t>
            </a:r>
            <a:r>
              <a:rPr lang="de-DE" dirty="0" err="1" smtClean="0"/>
              <a:t>from</a:t>
            </a:r>
            <a:r>
              <a:rPr lang="de-DE" dirty="0" smtClean="0"/>
              <a:t> </a:t>
            </a:r>
            <a:r>
              <a:rPr lang="de-DE" dirty="0" err="1" smtClean="0"/>
              <a:t>DoRF</a:t>
            </a:r>
            <a:r>
              <a:rPr lang="de-DE" dirty="0" smtClean="0"/>
              <a:t>)</a:t>
            </a:r>
          </a:p>
          <a:p>
            <a:pPr lvl="1"/>
            <a:r>
              <a:rPr lang="de-DE" dirty="0" smtClean="0"/>
              <a:t>Check </a:t>
            </a:r>
            <a:r>
              <a:rPr lang="de-DE" dirty="0" err="1" smtClean="0"/>
              <a:t>how</a:t>
            </a:r>
            <a:r>
              <a:rPr lang="de-DE" dirty="0" smtClean="0"/>
              <a:t> </a:t>
            </a:r>
            <a:r>
              <a:rPr lang="de-DE" dirty="0" err="1" smtClean="0"/>
              <a:t>far</a:t>
            </a:r>
            <a:r>
              <a:rPr lang="de-DE" dirty="0" smtClean="0"/>
              <a:t> </a:t>
            </a:r>
            <a:r>
              <a:rPr lang="de-DE" dirty="0" err="1" smtClean="0"/>
              <a:t>our</a:t>
            </a:r>
            <a:r>
              <a:rPr lang="de-DE" dirty="0" smtClean="0"/>
              <a:t> </a:t>
            </a:r>
            <a:r>
              <a:rPr lang="de-DE" dirty="0" err="1" smtClean="0"/>
              <a:t>computed</a:t>
            </a:r>
            <a:r>
              <a:rPr lang="de-DE" dirty="0" smtClean="0"/>
              <a:t> CRFs </a:t>
            </a:r>
            <a:r>
              <a:rPr lang="de-DE" dirty="0" err="1" smtClean="0"/>
              <a:t>are</a:t>
            </a:r>
            <a:r>
              <a:rPr lang="de-DE" dirty="0" smtClean="0"/>
              <a:t> </a:t>
            </a:r>
            <a:r>
              <a:rPr lang="de-DE" dirty="0" err="1" smtClean="0"/>
              <a:t>from</a:t>
            </a:r>
            <a:r>
              <a:rPr lang="de-DE" dirty="0" smtClean="0"/>
              <a:t> </a:t>
            </a:r>
            <a:r>
              <a:rPr lang="de-DE" dirty="0" err="1" smtClean="0"/>
              <a:t>the</a:t>
            </a:r>
            <a:r>
              <a:rPr lang="de-DE" dirty="0" smtClean="0"/>
              <a:t> </a:t>
            </a:r>
            <a:r>
              <a:rPr lang="de-DE" dirty="0" err="1" smtClean="0"/>
              <a:t>ground</a:t>
            </a:r>
            <a:r>
              <a:rPr lang="de-DE" dirty="0" smtClean="0"/>
              <a:t> </a:t>
            </a:r>
            <a:r>
              <a:rPr lang="de-DE" dirty="0" err="1" smtClean="0"/>
              <a:t>truth</a:t>
            </a:r>
            <a:endParaRPr lang="de-DE" dirty="0" smtClean="0"/>
          </a:p>
          <a:p>
            <a:r>
              <a:rPr lang="de-DE" dirty="0" err="1" smtClean="0"/>
              <a:t>Stability</a:t>
            </a:r>
            <a:r>
              <a:rPr lang="de-DE" dirty="0" smtClean="0"/>
              <a:t> Test</a:t>
            </a:r>
          </a:p>
          <a:p>
            <a:pPr lvl="1"/>
            <a:r>
              <a:rPr lang="de-DE" dirty="0" err="1" smtClean="0"/>
              <a:t>Obtain</a:t>
            </a:r>
            <a:r>
              <a:rPr lang="de-DE" dirty="0" smtClean="0"/>
              <a:t> </a:t>
            </a:r>
            <a:r>
              <a:rPr lang="de-DE" dirty="0" err="1" smtClean="0"/>
              <a:t>series</a:t>
            </a:r>
            <a:r>
              <a:rPr lang="de-DE" dirty="0" smtClean="0"/>
              <a:t> </a:t>
            </a:r>
            <a:r>
              <a:rPr lang="de-DE" dirty="0" err="1" smtClean="0"/>
              <a:t>of</a:t>
            </a:r>
            <a:r>
              <a:rPr lang="de-DE" dirty="0" smtClean="0"/>
              <a:t> </a:t>
            </a:r>
            <a:r>
              <a:rPr lang="de-DE" dirty="0" err="1" smtClean="0"/>
              <a:t>images</a:t>
            </a:r>
            <a:r>
              <a:rPr lang="de-DE" dirty="0" smtClean="0"/>
              <a:t> </a:t>
            </a:r>
            <a:r>
              <a:rPr lang="de-DE" dirty="0" err="1" smtClean="0"/>
              <a:t>taken</a:t>
            </a:r>
            <a:r>
              <a:rPr lang="de-DE" dirty="0" smtClean="0"/>
              <a:t> </a:t>
            </a:r>
            <a:r>
              <a:rPr lang="de-DE" dirty="0" err="1" smtClean="0"/>
              <a:t>by</a:t>
            </a:r>
            <a:r>
              <a:rPr lang="de-DE" dirty="0" smtClean="0"/>
              <a:t> </a:t>
            </a:r>
            <a:r>
              <a:rPr lang="de-DE" dirty="0" err="1" smtClean="0"/>
              <a:t>the</a:t>
            </a:r>
            <a:r>
              <a:rPr lang="de-DE" dirty="0" smtClean="0"/>
              <a:t> same </a:t>
            </a:r>
            <a:r>
              <a:rPr lang="de-DE" dirty="0" err="1" smtClean="0"/>
              <a:t>camera</a:t>
            </a:r>
            <a:r>
              <a:rPr lang="de-DE" dirty="0" smtClean="0"/>
              <a:t> (</a:t>
            </a:r>
            <a:r>
              <a:rPr lang="de-DE" dirty="0" err="1" smtClean="0"/>
              <a:t>with</a:t>
            </a:r>
            <a:r>
              <a:rPr lang="de-DE" dirty="0" smtClean="0"/>
              <a:t> </a:t>
            </a:r>
            <a:r>
              <a:rPr lang="de-DE" dirty="0" err="1" smtClean="0"/>
              <a:t>fixed</a:t>
            </a:r>
            <a:r>
              <a:rPr lang="de-DE" dirty="0" smtClean="0"/>
              <a:t> </a:t>
            </a:r>
            <a:r>
              <a:rPr lang="de-DE" dirty="0" err="1" smtClean="0"/>
              <a:t>camera</a:t>
            </a:r>
            <a:r>
              <a:rPr lang="de-DE" dirty="0" smtClean="0"/>
              <a:t> </a:t>
            </a:r>
            <a:r>
              <a:rPr lang="de-DE" dirty="0" err="1" smtClean="0"/>
              <a:t>settings</a:t>
            </a:r>
            <a:r>
              <a:rPr lang="de-DE" dirty="0" smtClean="0"/>
              <a:t>)</a:t>
            </a:r>
          </a:p>
          <a:p>
            <a:pPr lvl="1"/>
            <a:r>
              <a:rPr lang="de-DE" dirty="0" err="1" smtClean="0"/>
              <a:t>Analyze</a:t>
            </a:r>
            <a:r>
              <a:rPr lang="de-DE" dirty="0" smtClean="0"/>
              <a:t> </a:t>
            </a:r>
            <a:r>
              <a:rPr lang="de-DE" dirty="0" err="1" smtClean="0"/>
              <a:t>how</a:t>
            </a:r>
            <a:r>
              <a:rPr lang="de-DE" dirty="0" smtClean="0"/>
              <a:t> </a:t>
            </a:r>
            <a:r>
              <a:rPr lang="de-DE" dirty="0" err="1" smtClean="0"/>
              <a:t>much</a:t>
            </a:r>
            <a:r>
              <a:rPr lang="de-DE" dirty="0" smtClean="0"/>
              <a:t> </a:t>
            </a:r>
            <a:r>
              <a:rPr lang="de-DE" dirty="0" err="1" smtClean="0"/>
              <a:t>the</a:t>
            </a:r>
            <a:r>
              <a:rPr lang="de-DE" dirty="0" smtClean="0"/>
              <a:t> individual </a:t>
            </a:r>
            <a:r>
              <a:rPr lang="de-DE" dirty="0" err="1" smtClean="0"/>
              <a:t>results</a:t>
            </a:r>
            <a:r>
              <a:rPr lang="de-DE" dirty="0" smtClean="0"/>
              <a:t> </a:t>
            </a:r>
            <a:r>
              <a:rPr lang="de-DE" dirty="0" err="1" smtClean="0"/>
              <a:t>vary</a:t>
            </a:r>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Determining</a:t>
            </a:r>
            <a:r>
              <a:rPr lang="de-DE" dirty="0" smtClean="0"/>
              <a:t> </a:t>
            </a:r>
            <a:r>
              <a:rPr lang="de-DE" dirty="0" err="1" smtClean="0"/>
              <a:t>the</a:t>
            </a:r>
            <a:r>
              <a:rPr lang="de-DE" dirty="0" smtClean="0"/>
              <a:t> </a:t>
            </a:r>
            <a:r>
              <a:rPr lang="de-DE" dirty="0" err="1" smtClean="0"/>
              <a:t>Camera</a:t>
            </a:r>
            <a:r>
              <a:rPr lang="de-DE" dirty="0" smtClean="0"/>
              <a:t> Response </a:t>
            </a:r>
            <a:r>
              <a:rPr lang="de-DE" dirty="0" err="1" smtClean="0"/>
              <a:t>Function</a:t>
            </a:r>
            <a:endParaRPr lang="de-DE" dirty="0"/>
          </a:p>
        </p:txBody>
      </p:sp>
      <p:sp>
        <p:nvSpPr>
          <p:cNvPr id="3" name="Inhaltsplatzhalter 2"/>
          <p:cNvSpPr>
            <a:spLocks noGrp="1"/>
          </p:cNvSpPr>
          <p:nvPr>
            <p:ph idx="1"/>
          </p:nvPr>
        </p:nvSpPr>
        <p:spPr>
          <a:xfrm>
            <a:off x="358775" y="2786058"/>
            <a:ext cx="8456613" cy="1714512"/>
          </a:xfrm>
        </p:spPr>
        <p:txBody>
          <a:bodyPr/>
          <a:lstStyle/>
          <a:p>
            <a:pPr algn="ctr">
              <a:buNone/>
            </a:pPr>
            <a:r>
              <a:rPr lang="de-DE" sz="4000" b="1" dirty="0" err="1" smtClean="0">
                <a:solidFill>
                  <a:srgbClr val="001980"/>
                </a:solidFill>
              </a:rPr>
              <a:t>Thank</a:t>
            </a:r>
            <a:r>
              <a:rPr lang="de-DE" sz="4000" b="1" dirty="0" smtClean="0">
                <a:solidFill>
                  <a:srgbClr val="001980"/>
                </a:solidFill>
              </a:rPr>
              <a:t> </a:t>
            </a:r>
            <a:r>
              <a:rPr lang="de-DE" sz="4000" b="1" dirty="0" err="1" smtClean="0">
                <a:solidFill>
                  <a:srgbClr val="001980"/>
                </a:solidFill>
              </a:rPr>
              <a:t>you</a:t>
            </a:r>
            <a:r>
              <a:rPr lang="de-DE" sz="4000" b="1" dirty="0" smtClean="0">
                <a:solidFill>
                  <a:srgbClr val="001980"/>
                </a:solidFill>
              </a:rPr>
              <a:t> </a:t>
            </a:r>
          </a:p>
          <a:p>
            <a:pPr algn="ctr">
              <a:buNone/>
            </a:pPr>
            <a:r>
              <a:rPr lang="de-DE" sz="4000" b="1" dirty="0" err="1" smtClean="0">
                <a:solidFill>
                  <a:srgbClr val="001980"/>
                </a:solidFill>
              </a:rPr>
              <a:t>for</a:t>
            </a:r>
            <a:r>
              <a:rPr lang="de-DE" sz="4000" b="1" dirty="0" smtClean="0">
                <a:solidFill>
                  <a:srgbClr val="001980"/>
                </a:solidFill>
              </a:rPr>
              <a:t> </a:t>
            </a:r>
            <a:r>
              <a:rPr lang="de-DE" sz="4000" b="1" dirty="0" err="1" smtClean="0">
                <a:solidFill>
                  <a:srgbClr val="001980"/>
                </a:solidFill>
              </a:rPr>
              <a:t>your</a:t>
            </a:r>
            <a:r>
              <a:rPr lang="de-DE" sz="4000" b="1" dirty="0" smtClean="0">
                <a:solidFill>
                  <a:srgbClr val="001980"/>
                </a:solidFill>
              </a:rPr>
              <a:t> </a:t>
            </a:r>
            <a:r>
              <a:rPr lang="de-DE" sz="4000" b="1" dirty="0" err="1" smtClean="0">
                <a:solidFill>
                  <a:srgbClr val="001980"/>
                </a:solidFill>
              </a:rPr>
              <a:t>attention</a:t>
            </a:r>
            <a:r>
              <a:rPr lang="de-DE" sz="4000" b="1" dirty="0" smtClean="0">
                <a:solidFill>
                  <a:srgbClr val="001980"/>
                </a:solidFill>
              </a:rPr>
              <a:t>!</a:t>
            </a:r>
            <a:endParaRPr lang="de-DE" sz="4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edbv2">
  <a:themeElements>
    <a:clrScheme name="">
      <a:dk1>
        <a:srgbClr val="000000"/>
      </a:dk1>
      <a:lt1>
        <a:srgbClr val="FFFFFF"/>
      </a:lt1>
      <a:dk2>
        <a:srgbClr val="000000"/>
      </a:dk2>
      <a:lt2>
        <a:srgbClr val="E6E6E6"/>
      </a:lt2>
      <a:accent1>
        <a:srgbClr val="000099"/>
      </a:accent1>
      <a:accent2>
        <a:srgbClr val="00CC66"/>
      </a:accent2>
      <a:accent3>
        <a:srgbClr val="FFFFFF"/>
      </a:accent3>
      <a:accent4>
        <a:srgbClr val="000000"/>
      </a:accent4>
      <a:accent5>
        <a:srgbClr val="AAAACA"/>
      </a:accent5>
      <a:accent6>
        <a:srgbClr val="00B95C"/>
      </a:accent6>
      <a:hlink>
        <a:srgbClr val="0099CC"/>
      </a:hlink>
      <a:folHlink>
        <a:srgbClr val="FF0000"/>
      </a:folHlink>
    </a:clrScheme>
    <a:fontScheme name="medbv2">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ECFF"/>
        </a:solidFill>
        <a:ln w="9525" cap="flat" cmpd="sng" algn="ctr">
          <a:solidFill>
            <a:schemeClr val="tx1"/>
          </a:solidFill>
          <a:prstDash val="solid"/>
          <a:miter lim="800000"/>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CCECFF"/>
        </a:solidFill>
        <a:ln w="9525" cap="flat" cmpd="sng" algn="ctr">
          <a:solidFill>
            <a:schemeClr val="tx1"/>
          </a:solidFill>
          <a:prstDash val="solid"/>
          <a:miter lim="800000"/>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medbv2 1">
        <a:dk1>
          <a:srgbClr val="000000"/>
        </a:dk1>
        <a:lt1>
          <a:srgbClr val="FFFFFF"/>
        </a:lt1>
        <a:dk2>
          <a:srgbClr val="000000"/>
        </a:dk2>
        <a:lt2>
          <a:srgbClr val="808080"/>
        </a:lt2>
        <a:accent1>
          <a:srgbClr val="333399"/>
        </a:accent1>
        <a:accent2>
          <a:srgbClr val="339966"/>
        </a:accent2>
        <a:accent3>
          <a:srgbClr val="FFFFFF"/>
        </a:accent3>
        <a:accent4>
          <a:srgbClr val="000000"/>
        </a:accent4>
        <a:accent5>
          <a:srgbClr val="ADADCA"/>
        </a:accent5>
        <a:accent6>
          <a:srgbClr val="2D8A5C"/>
        </a:accent6>
        <a:hlink>
          <a:srgbClr val="0099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medbv2</Template>
  <TotalTime>0</TotalTime>
  <Words>507</Words>
  <Application>Microsoft PowerPoint</Application>
  <PresentationFormat>Bildschirmpräsentation (4:3)</PresentationFormat>
  <Paragraphs>128</Paragraphs>
  <Slides>9</Slides>
  <Notes>5</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medbv2</vt:lpstr>
      <vt:lpstr>Determining the Camera Response Function Short Presentation</vt:lpstr>
      <vt:lpstr>The Camera Response</vt:lpstr>
      <vt:lpstr>Motivation</vt:lpstr>
      <vt:lpstr>Camera Response Functions</vt:lpstr>
      <vt:lpstr>CRF Estimation: Geometry Invariants</vt:lpstr>
      <vt:lpstr>CRF Estimation: Radiometric Calibration</vt:lpstr>
      <vt:lpstr>CRF Estimation</vt:lpstr>
      <vt:lpstr>Evaluation Methods</vt:lpstr>
      <vt:lpstr>Determining the Camera Response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Camera Response Function</dc:title>
  <dc:creator>Dominik Neumann</dc:creator>
  <dc:description>Short Presentation</dc:description>
  <cp:lastModifiedBy>domoson</cp:lastModifiedBy>
  <cp:revision>397</cp:revision>
  <cp:lastPrinted>2003-06-01T12:22:08Z</cp:lastPrinted>
  <dcterms:created xsi:type="dcterms:W3CDTF">2004-07-15T04:37:51Z</dcterms:created>
  <dcterms:modified xsi:type="dcterms:W3CDTF">2010-05-11T21:39:30Z</dcterms:modified>
</cp:coreProperties>
</file>