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61" r:id="rId4"/>
    <p:sldId id="257" r:id="rId5"/>
    <p:sldId id="266" r:id="rId6"/>
    <p:sldId id="267" r:id="rId7"/>
    <p:sldId id="268" r:id="rId8"/>
    <p:sldId id="271" r:id="rId9"/>
    <p:sldId id="285" r:id="rId10"/>
    <p:sldId id="286" r:id="rId11"/>
    <p:sldId id="287" r:id="rId12"/>
    <p:sldId id="284" r:id="rId13"/>
    <p:sldId id="276" r:id="rId14"/>
    <p:sldId id="278" r:id="rId15"/>
    <p:sldId id="270" r:id="rId16"/>
    <p:sldId id="272" r:id="rId17"/>
    <p:sldId id="273" r:id="rId18"/>
    <p:sldId id="288" r:id="rId19"/>
    <p:sldId id="265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ABAB"/>
    <a:srgbClr val="0294D0"/>
    <a:srgbClr val="99CCFF"/>
    <a:srgbClr val="3399FF"/>
    <a:srgbClr val="99FFCC"/>
    <a:srgbClr val="009999"/>
    <a:srgbClr val="D3D3D3"/>
    <a:srgbClr val="3FFF3F"/>
    <a:srgbClr val="336699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746" autoAdjust="0"/>
  </p:normalViewPr>
  <p:slideViewPr>
    <p:cSldViewPr snapToObjects="1">
      <p:cViewPr>
        <p:scale>
          <a:sx n="100" d="100"/>
          <a:sy n="100" d="100"/>
        </p:scale>
        <p:origin x="-270" y="-26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632" y="720"/>
      </p:cViewPr>
      <p:guideLst>
        <p:guide orient="horz"/>
        <p:guide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44442" y="280741"/>
            <a:ext cx="4657272" cy="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60455" y="280741"/>
            <a:ext cx="744440" cy="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r>
              <a:rPr lang="de-DE"/>
              <a:t> </a:t>
            </a:r>
            <a:r>
              <a:rPr lang="de-DE" sz="1000"/>
              <a:t>Seite</a:t>
            </a:r>
            <a:r>
              <a:rPr lang="de-DE"/>
              <a:t> </a:t>
            </a:r>
            <a:fld id="{2B6A54ED-9380-47EA-9FB5-2B31649BFA1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44442" y="9465241"/>
            <a:ext cx="4657272" cy="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50000"/>
              </a:spcBef>
            </a:pPr>
            <a:r>
              <a:rPr lang="de-DE" sz="1000"/>
              <a:t>Universität Erlangen-Nürnberg, </a:t>
            </a:r>
          </a:p>
          <a:p>
            <a:pPr eaLnBrk="0" hangingPunct="0">
              <a:spcBef>
                <a:spcPct val="50000"/>
              </a:spcBef>
            </a:pPr>
            <a:r>
              <a:rPr lang="de-DE" sz="1000"/>
              <a:t>Lehrstuhl für Mustererkennung (Informatik 5)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768350"/>
            <a:ext cx="4516437" cy="3389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4441" y="4472314"/>
            <a:ext cx="5960453" cy="499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4442" y="280741"/>
            <a:ext cx="4657272" cy="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60455" y="280741"/>
            <a:ext cx="744440" cy="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de-DE"/>
              <a:t> Seite </a:t>
            </a:r>
            <a:fld id="{AF3148C9-1160-4214-902B-2FB225262D73}" type="slidenum">
              <a:rPr lang="de-DE"/>
              <a:pPr/>
              <a:t>‹Nr.›</a:t>
            </a:fld>
            <a:endParaRPr lang="de-DE" sz="130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4442" y="9465241"/>
            <a:ext cx="4657272" cy="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50000"/>
              </a:spcBef>
            </a:pPr>
            <a:r>
              <a:rPr lang="de-DE" sz="1000"/>
              <a:t>Friedrich-Alexander-Universität Erlangen-Nürnberg</a:t>
            </a:r>
          </a:p>
          <a:p>
            <a:pPr eaLnBrk="0" hangingPunct="0">
              <a:spcBef>
                <a:spcPct val="50000"/>
              </a:spcBef>
            </a:pPr>
            <a:r>
              <a:rPr lang="de-DE" sz="1000"/>
              <a:t>Lehrstuhl für Mustererkennung (Lehrstuhl 5)</a:t>
            </a:r>
            <a:endParaRPr lang="de-DE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de-DE"/>
              <a:t> Seite </a:t>
            </a:r>
            <a:fld id="{45438192-2F9D-47F3-A89B-2693F8789334}" type="slidenum">
              <a:rPr lang="de-DE"/>
              <a:pPr/>
              <a:t>1</a:t>
            </a:fld>
            <a:endParaRPr lang="de-DE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err="1" smtClean="0"/>
              <a:t>We</a:t>
            </a:r>
            <a:r>
              <a:rPr lang="de-DE" smtClean="0"/>
              <a:t> </a:t>
            </a:r>
            <a:r>
              <a:rPr lang="de-DE" err="1" smtClean="0"/>
              <a:t>asked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author</a:t>
            </a:r>
            <a:r>
              <a:rPr lang="de-DE" smtClean="0"/>
              <a:t>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 smtClean="0"/>
              <a:t>support</a:t>
            </a:r>
            <a:endParaRPr lang="de-DE" smtClean="0"/>
          </a:p>
          <a:p>
            <a:pPr lvl="1">
              <a:buNone/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err="1" smtClean="0">
                <a:sym typeface="Wingdings" pitchFamily="2" charset="2"/>
              </a:rPr>
              <a:t>Only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got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olidFill>
                  <a:schemeClr val="accent1"/>
                </a:solidFill>
                <a:sym typeface="Wingdings" pitchFamily="2" charset="2"/>
              </a:rPr>
              <a:t>encrypted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code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from</a:t>
            </a:r>
            <a:r>
              <a:rPr lang="de-DE" smtClean="0">
                <a:sym typeface="Wingdings" pitchFamily="2" charset="2"/>
              </a:rPr>
              <a:t> a subsequent </a:t>
            </a:r>
            <a:r>
              <a:rPr lang="de-DE" err="1" smtClean="0">
                <a:sym typeface="Wingdings" pitchFamily="2" charset="2"/>
              </a:rPr>
              <a:t>project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12</a:t>
            </a:fld>
            <a:endParaRPr lang="de-DE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Color </a:t>
            </a:r>
            <a:r>
              <a:rPr lang="de-DE" err="1" smtClean="0"/>
              <a:t>coverage</a:t>
            </a:r>
            <a:r>
              <a:rPr lang="de-DE" smtClean="0"/>
              <a:t> erklären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14</a:t>
            </a:fld>
            <a:endParaRPr lang="de-DE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Amateur </a:t>
            </a:r>
            <a:r>
              <a:rPr lang="de-DE" err="1" smtClean="0"/>
              <a:t>photographs</a:t>
            </a:r>
            <a:r>
              <a:rPr lang="de-DE" smtClean="0"/>
              <a:t> -&gt; </a:t>
            </a:r>
            <a:r>
              <a:rPr lang="de-DE" err="1" smtClean="0"/>
              <a:t>hight</a:t>
            </a:r>
            <a:r>
              <a:rPr lang="de-DE" smtClean="0"/>
              <a:t> </a:t>
            </a:r>
            <a:r>
              <a:rPr lang="de-DE" err="1" smtClean="0"/>
              <a:t>probability</a:t>
            </a:r>
            <a:r>
              <a:rPr lang="de-DE" baseline="0" smtClean="0"/>
              <a:t> not </a:t>
            </a:r>
            <a:r>
              <a:rPr lang="de-DE" baseline="0" err="1" smtClean="0"/>
              <a:t>being</a:t>
            </a:r>
            <a:r>
              <a:rPr lang="de-DE" baseline="0" smtClean="0"/>
              <a:t> post </a:t>
            </a:r>
            <a:r>
              <a:rPr lang="de-DE" baseline="0" err="1" smtClean="0"/>
              <a:t>processed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16</a:t>
            </a:fld>
            <a:endParaRPr lang="de-DE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smtClean="0"/>
              <a:t>Images </a:t>
            </a:r>
            <a:r>
              <a:rPr lang="de-DE" sz="1200" err="1" smtClean="0"/>
              <a:t>with</a:t>
            </a:r>
            <a:r>
              <a:rPr lang="de-DE" sz="1200" smtClean="0"/>
              <a:t> </a:t>
            </a:r>
            <a:r>
              <a:rPr lang="de-DE" sz="1200" err="1" smtClean="0"/>
              <a:t>color</a:t>
            </a:r>
            <a:r>
              <a:rPr lang="de-DE" sz="1200" smtClean="0"/>
              <a:t> </a:t>
            </a:r>
            <a:r>
              <a:rPr lang="de-DE" sz="1200" err="1" smtClean="0"/>
              <a:t>coverage</a:t>
            </a:r>
            <a:r>
              <a:rPr lang="de-DE" sz="1200" smtClean="0"/>
              <a:t> &lt; 5% </a:t>
            </a:r>
            <a:r>
              <a:rPr lang="de-DE" sz="1200" err="1" smtClean="0"/>
              <a:t>were</a:t>
            </a:r>
            <a:r>
              <a:rPr lang="de-DE" sz="1200" smtClean="0"/>
              <a:t> </a:t>
            </a:r>
            <a:r>
              <a:rPr lang="de-DE" sz="1200" err="1" smtClean="0"/>
              <a:t>omitted</a:t>
            </a:r>
            <a:endParaRPr lang="de-DE" sz="120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17</a:t>
            </a:fld>
            <a:endParaRPr lang="de-DE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noch schlimmer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18</a:t>
            </a:fld>
            <a:endParaRPr lang="de-DE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2</a:t>
            </a:fld>
            <a:endParaRPr lang="de-DE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 </a:t>
            </a:r>
            <a:r>
              <a:rPr lang="de-DE" err="1" smtClean="0"/>
              <a:t>practice</a:t>
            </a:r>
            <a:r>
              <a:rPr lang="de-DE" smtClean="0"/>
              <a:t>: </a:t>
            </a:r>
            <a:r>
              <a:rPr lang="de-DE" err="1" smtClean="0"/>
              <a:t>mapping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irradiance</a:t>
            </a:r>
            <a:r>
              <a:rPr lang="de-DE" baseline="0" smtClean="0"/>
              <a:t> </a:t>
            </a:r>
            <a:r>
              <a:rPr lang="de-DE" baseline="0" err="1" smtClean="0"/>
              <a:t>to</a:t>
            </a:r>
            <a:r>
              <a:rPr lang="de-DE" baseline="0" smtClean="0"/>
              <a:t> </a:t>
            </a:r>
            <a:r>
              <a:rPr lang="de-DE" baseline="0" err="1" smtClean="0"/>
              <a:t>intensity</a:t>
            </a:r>
            <a:r>
              <a:rPr lang="de-DE" baseline="0" smtClean="0"/>
              <a:t> (CRF) </a:t>
            </a:r>
            <a:r>
              <a:rPr lang="de-DE" baseline="0" err="1" smtClean="0"/>
              <a:t>is</a:t>
            </a:r>
            <a:r>
              <a:rPr lang="de-DE" baseline="0" smtClean="0"/>
              <a:t> a </a:t>
            </a:r>
            <a:r>
              <a:rPr lang="de-DE" baseline="0" err="1" smtClean="0"/>
              <a:t>collective</a:t>
            </a:r>
            <a:r>
              <a:rPr lang="de-DE" baseline="0" smtClean="0"/>
              <a:t> </a:t>
            </a:r>
            <a:r>
              <a:rPr lang="de-DE" baseline="0" err="1" smtClean="0"/>
              <a:t>effect</a:t>
            </a:r>
            <a:r>
              <a:rPr lang="de-DE" baseline="0" smtClean="0"/>
              <a:t> </a:t>
            </a:r>
            <a:r>
              <a:rPr lang="de-DE" baseline="0" err="1" smtClean="0"/>
              <a:t>of</a:t>
            </a:r>
            <a:r>
              <a:rPr lang="de-DE" baseline="0" smtClean="0"/>
              <a:t> </a:t>
            </a:r>
            <a:r>
              <a:rPr lang="de-DE" baseline="0" err="1" smtClean="0"/>
              <a:t>various</a:t>
            </a:r>
            <a:r>
              <a:rPr lang="de-DE" baseline="0" smtClean="0"/>
              <a:t> </a:t>
            </a:r>
            <a:r>
              <a:rPr lang="de-DE" baseline="0" err="1" smtClean="0"/>
              <a:t>camera</a:t>
            </a:r>
            <a:r>
              <a:rPr lang="de-DE" baseline="0" smtClean="0"/>
              <a:t> </a:t>
            </a:r>
            <a:r>
              <a:rPr lang="de-DE" baseline="0" err="1" smtClean="0"/>
              <a:t>internal</a:t>
            </a:r>
            <a:r>
              <a:rPr lang="de-DE" baseline="0" smtClean="0"/>
              <a:t> </a:t>
            </a:r>
            <a:r>
              <a:rPr lang="de-DE" baseline="0" err="1" smtClean="0"/>
              <a:t>operations</a:t>
            </a:r>
            <a:r>
              <a:rPr lang="de-DE" baseline="0" smtClean="0"/>
              <a:t> </a:t>
            </a:r>
            <a:r>
              <a:rPr lang="de-DE" baseline="0" err="1" smtClean="0"/>
              <a:t>and</a:t>
            </a:r>
            <a:r>
              <a:rPr lang="de-DE" baseline="0" smtClean="0"/>
              <a:t> </a:t>
            </a:r>
            <a:r>
              <a:rPr lang="de-DE" baseline="0" err="1" smtClean="0"/>
              <a:t>noise</a:t>
            </a:r>
            <a:r>
              <a:rPr lang="de-DE" baseline="0" smtClean="0"/>
              <a:t>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3</a:t>
            </a:fld>
            <a:endParaRPr lang="de-DE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CRF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err="1" smtClean="0"/>
              <a:t>usually</a:t>
            </a:r>
            <a:r>
              <a:rPr lang="de-DE" baseline="0" smtClean="0"/>
              <a:t> non-linear, </a:t>
            </a:r>
            <a:r>
              <a:rPr lang="de-DE" baseline="0" err="1" smtClean="0"/>
              <a:t>monotonically</a:t>
            </a:r>
            <a:r>
              <a:rPr lang="de-DE" baseline="0" smtClean="0"/>
              <a:t> </a:t>
            </a:r>
            <a:r>
              <a:rPr lang="de-DE" baseline="0" err="1" smtClean="0"/>
              <a:t>increasing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4</a:t>
            </a:fld>
            <a:endParaRPr lang="de-DE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err="1" smtClean="0"/>
              <a:t>When</a:t>
            </a:r>
            <a:r>
              <a:rPr lang="de-DE" smtClean="0"/>
              <a:t> </a:t>
            </a:r>
            <a:r>
              <a:rPr lang="de-DE" err="1" smtClean="0"/>
              <a:t>running</a:t>
            </a:r>
            <a:r>
              <a:rPr lang="de-DE" smtClean="0"/>
              <a:t> </a:t>
            </a:r>
            <a:r>
              <a:rPr lang="de-DE" err="1" smtClean="0"/>
              <a:t>algorithms</a:t>
            </a:r>
            <a:r>
              <a:rPr lang="de-DE" baseline="0" smtClean="0"/>
              <a:t> on </a:t>
            </a:r>
            <a:r>
              <a:rPr lang="de-DE" baseline="0" err="1" smtClean="0"/>
              <a:t>arbitrary|natural|real-world</a:t>
            </a:r>
            <a:r>
              <a:rPr lang="de-DE" baseline="0" smtClean="0"/>
              <a:t> </a:t>
            </a:r>
            <a:r>
              <a:rPr lang="de-DE" baseline="0" err="1" smtClean="0"/>
              <a:t>images</a:t>
            </a:r>
            <a:r>
              <a:rPr lang="de-DE" baseline="0" smtClean="0"/>
              <a:t> (</a:t>
            </a:r>
            <a:r>
              <a:rPr lang="de-DE" baseline="0" err="1" smtClean="0"/>
              <a:t>flickr</a:t>
            </a:r>
            <a:r>
              <a:rPr lang="de-DE" baseline="0" smtClean="0"/>
              <a:t>, …) …</a:t>
            </a:r>
            <a:endParaRPr lang="de-DE" smtClean="0"/>
          </a:p>
          <a:p>
            <a:r>
              <a:rPr lang="de-DE" err="1" smtClean="0"/>
              <a:t>Accept</a:t>
            </a:r>
            <a:r>
              <a:rPr lang="de-DE" smtClean="0"/>
              <a:t> additional </a:t>
            </a:r>
            <a:r>
              <a:rPr lang="de-DE" err="1" smtClean="0"/>
              <a:t>error</a:t>
            </a:r>
            <a:r>
              <a:rPr lang="de-DE" smtClean="0"/>
              <a:t> OR find </a:t>
            </a:r>
            <a:r>
              <a:rPr lang="de-DE" err="1" smtClean="0"/>
              <a:t>methods</a:t>
            </a:r>
            <a:r>
              <a:rPr lang="de-DE" smtClean="0"/>
              <a:t> </a:t>
            </a:r>
            <a:r>
              <a:rPr lang="de-DE" err="1" smtClean="0"/>
              <a:t>for</a:t>
            </a:r>
            <a:r>
              <a:rPr lang="de-DE" baseline="0" smtClean="0"/>
              <a:t> </a:t>
            </a:r>
            <a:r>
              <a:rPr lang="de-DE" baseline="0" err="1" smtClean="0"/>
              <a:t>estimating</a:t>
            </a:r>
            <a:r>
              <a:rPr lang="de-DE" baseline="0" smtClean="0"/>
              <a:t> CRF so </a:t>
            </a:r>
            <a:r>
              <a:rPr lang="de-DE" baseline="0" err="1" smtClean="0"/>
              <a:t>that</a:t>
            </a:r>
            <a:r>
              <a:rPr lang="de-DE" baseline="0" smtClean="0"/>
              <a:t> </a:t>
            </a:r>
            <a:r>
              <a:rPr lang="de-DE" baseline="0" err="1" smtClean="0"/>
              <a:t>you</a:t>
            </a:r>
            <a:r>
              <a:rPr lang="de-DE" baseline="0" smtClean="0"/>
              <a:t> </a:t>
            </a:r>
            <a:r>
              <a:rPr lang="de-DE" baseline="0" err="1" smtClean="0"/>
              <a:t>can</a:t>
            </a:r>
            <a:r>
              <a:rPr lang="de-DE" baseline="0" smtClean="0"/>
              <a:t> „</a:t>
            </a:r>
            <a:r>
              <a:rPr lang="de-DE" baseline="0" err="1" smtClean="0"/>
              <a:t>remove</a:t>
            </a:r>
            <a:r>
              <a:rPr lang="de-DE" baseline="0" smtClean="0"/>
              <a:t>“ </a:t>
            </a:r>
            <a:r>
              <a:rPr lang="de-DE" baseline="0" err="1" smtClean="0"/>
              <a:t>the</a:t>
            </a:r>
            <a:r>
              <a:rPr lang="de-DE" baseline="0" smtClean="0"/>
              <a:t> </a:t>
            </a:r>
            <a:r>
              <a:rPr lang="de-DE" baseline="0" err="1" smtClean="0"/>
              <a:t>changes</a:t>
            </a:r>
            <a:r>
              <a:rPr lang="de-DE" baseline="0" smtClean="0"/>
              <a:t> </a:t>
            </a:r>
            <a:r>
              <a:rPr lang="de-DE" baseline="0" err="1" smtClean="0"/>
              <a:t>of</a:t>
            </a:r>
            <a:r>
              <a:rPr lang="de-DE" baseline="0" smtClean="0"/>
              <a:t> </a:t>
            </a:r>
            <a:r>
              <a:rPr lang="de-DE" baseline="0" err="1" smtClean="0"/>
              <a:t>the</a:t>
            </a:r>
            <a:r>
              <a:rPr lang="de-DE" baseline="0" smtClean="0"/>
              <a:t> CR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5</a:t>
            </a:fld>
            <a:endParaRPr lang="de-DE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8</a:t>
            </a:fld>
            <a:endParaRPr lang="de-DE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DEC invariant</a:t>
            </a:r>
            <a:r>
              <a:rPr lang="de-DE" baseline="0" smtClean="0"/>
              <a:t> </a:t>
            </a:r>
            <a:r>
              <a:rPr lang="de-DE" baseline="0" err="1" smtClean="0"/>
              <a:t>to</a:t>
            </a:r>
            <a:r>
              <a:rPr lang="de-DE" baseline="0" smtClean="0"/>
              <a:t> </a:t>
            </a:r>
            <a:r>
              <a:rPr lang="de-DE" baseline="0" err="1" smtClean="0"/>
              <a:t>scene</a:t>
            </a:r>
            <a:r>
              <a:rPr lang="de-DE" baseline="0" smtClean="0"/>
              <a:t> </a:t>
            </a:r>
            <a:r>
              <a:rPr lang="de-DE" baseline="0" err="1" smtClean="0"/>
              <a:t>geometry</a:t>
            </a:r>
            <a:r>
              <a:rPr lang="de-DE" baseline="0" smtClean="0"/>
              <a:t>, ONLY CRF-</a:t>
            </a:r>
            <a:r>
              <a:rPr lang="de-DE" baseline="0" err="1" smtClean="0"/>
              <a:t>dependence</a:t>
            </a:r>
            <a:r>
              <a:rPr lang="de-DE" baseline="0" smtClean="0"/>
              <a:t> (</a:t>
            </a:r>
            <a:r>
              <a:rPr lang="de-DE" baseline="0" err="1" smtClean="0"/>
              <a:t>left</a:t>
            </a:r>
            <a:r>
              <a:rPr lang="de-DE" baseline="0" smtClean="0"/>
              <a:t>)… </a:t>
            </a:r>
            <a:r>
              <a:rPr lang="de-DE" baseline="0" err="1" smtClean="0"/>
              <a:t>geometry</a:t>
            </a:r>
            <a:r>
              <a:rPr lang="de-DE" baseline="0" smtClean="0"/>
              <a:t> wegsubstituiert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9</a:t>
            </a:fld>
            <a:endParaRPr lang="de-DE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10</a:t>
            </a:fld>
            <a:endParaRPr lang="de-DE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 Seite </a:t>
            </a:r>
            <a:fld id="{AF3148C9-1160-4214-902B-2FB225262D73}" type="slidenum">
              <a:rPr lang="de-DE" smtClean="0"/>
              <a:pPr/>
              <a:t>11</a:t>
            </a:fld>
            <a:endParaRPr lang="de-DE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2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358775" y="466725"/>
            <a:ext cx="8404225" cy="1295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8911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59000"/>
            <a:ext cx="8404225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C0C0C0"/>
                </a:solidFill>
              </a:defRPr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89114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89115" name="Rectangle 27"/>
          <p:cNvSpPr>
            <a:spLocks noChangeArrowheads="1"/>
          </p:cNvSpPr>
          <p:nvPr userDrawn="1"/>
        </p:nvSpPr>
        <p:spPr bwMode="auto">
          <a:xfrm flipV="1">
            <a:off x="1079500" y="1438275"/>
            <a:ext cx="2159000" cy="2159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116" name="Rectangle 28"/>
          <p:cNvSpPr>
            <a:spLocks noChangeArrowheads="1"/>
          </p:cNvSpPr>
          <p:nvPr userDrawn="1"/>
        </p:nvSpPr>
        <p:spPr bwMode="auto">
          <a:xfrm flipV="1">
            <a:off x="3238500" y="1438275"/>
            <a:ext cx="2159000" cy="2159000"/>
          </a:xfrm>
          <a:prstGeom prst="rect">
            <a:avLst/>
          </a:prstGeom>
          <a:solidFill>
            <a:srgbClr val="1919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117" name="Rectangle 29"/>
          <p:cNvSpPr>
            <a:spLocks noChangeArrowheads="1"/>
          </p:cNvSpPr>
          <p:nvPr userDrawn="1"/>
        </p:nvSpPr>
        <p:spPr bwMode="auto">
          <a:xfrm flipV="1">
            <a:off x="0" y="1438275"/>
            <a:ext cx="1079500" cy="2159000"/>
          </a:xfrm>
          <a:prstGeom prst="rect">
            <a:avLst/>
          </a:prstGeom>
          <a:solidFill>
            <a:srgbClr val="1919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118" name="Rectangle 30"/>
          <p:cNvSpPr>
            <a:spLocks noChangeArrowheads="1"/>
          </p:cNvSpPr>
          <p:nvPr userDrawn="1"/>
        </p:nvSpPr>
        <p:spPr bwMode="auto">
          <a:xfrm flipV="1">
            <a:off x="1079500" y="0"/>
            <a:ext cx="2159000" cy="1439863"/>
          </a:xfrm>
          <a:prstGeom prst="rect">
            <a:avLst/>
          </a:prstGeom>
          <a:solidFill>
            <a:srgbClr val="0C0CA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119" name="Rectangle 31"/>
          <p:cNvSpPr>
            <a:spLocks noChangeArrowheads="1"/>
          </p:cNvSpPr>
          <p:nvPr userDrawn="1"/>
        </p:nvSpPr>
        <p:spPr bwMode="auto">
          <a:xfrm flipV="1">
            <a:off x="1079500" y="3598863"/>
            <a:ext cx="2159000" cy="10795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120" name="Rectangle 32"/>
          <p:cNvSpPr>
            <a:spLocks noChangeArrowheads="1"/>
          </p:cNvSpPr>
          <p:nvPr userDrawn="1"/>
        </p:nvSpPr>
        <p:spPr bwMode="auto">
          <a:xfrm flipV="1">
            <a:off x="1079500" y="4678363"/>
            <a:ext cx="2159000" cy="10795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121" name="Rectangle 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602413"/>
            <a:ext cx="1079500" cy="180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DE" smtClean="0"/>
              <a:t>2010-07-21</a:t>
            </a:r>
            <a:endParaRPr lang="de-DE" sz="1400">
              <a:latin typeface="Times New Roman" pitchFamily="18" charset="0"/>
            </a:endParaRPr>
          </a:p>
        </p:txBody>
      </p:sp>
      <p:sp>
        <p:nvSpPr>
          <p:cNvPr id="8912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9250" y="6602413"/>
            <a:ext cx="360363" cy="180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69F30FD-0F42-474B-BE5D-B42F12DC1017}" type="slidenum">
              <a:rPr lang="de-DE"/>
              <a:pPr/>
              <a:t>‹Nr.›</a:t>
            </a:fld>
            <a:endParaRPr lang="de-DE">
              <a:latin typeface="Times New Roman" pitchFamily="18" charset="0"/>
            </a:endParaRPr>
          </a:p>
        </p:txBody>
      </p:sp>
      <p:pic>
        <p:nvPicPr>
          <p:cNvPr id="89123" name="Picture 3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3616325"/>
            <a:ext cx="2149475" cy="2132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2425" y="566738"/>
            <a:ext cx="2112963" cy="45180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566738"/>
            <a:ext cx="6191250" cy="45180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798638"/>
            <a:ext cx="4151313" cy="328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2488" y="1798638"/>
            <a:ext cx="4152900" cy="328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33" name="Rectangle 69"/>
          <p:cNvSpPr>
            <a:spLocks noChangeArrowheads="1"/>
          </p:cNvSpPr>
          <p:nvPr userDrawn="1"/>
        </p:nvSpPr>
        <p:spPr bwMode="auto">
          <a:xfrm>
            <a:off x="6742113" y="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/>
            <a:r>
              <a:rPr lang="de-DE" sz="1000">
                <a:solidFill>
                  <a:schemeClr val="bg1"/>
                </a:solidFill>
              </a:rPr>
              <a:t> Page </a:t>
            </a:r>
            <a:fld id="{BCA3E5CC-23D4-4C3B-A3E2-4F0EF57F84EB}" type="slidenum">
              <a:rPr lang="de-DE" sz="1000">
                <a:solidFill>
                  <a:schemeClr val="bg1"/>
                </a:solidFill>
              </a:rPr>
              <a:pPr algn="r" eaLnBrk="0" hangingPunct="0"/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88114" name="Rectangle 5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566738"/>
            <a:ext cx="79454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88115" name="Rectangle 51"/>
          <p:cNvSpPr>
            <a:spLocks noChangeArrowheads="1"/>
          </p:cNvSpPr>
          <p:nvPr userDrawn="1"/>
        </p:nvSpPr>
        <p:spPr bwMode="auto">
          <a:xfrm>
            <a:off x="0" y="0"/>
            <a:ext cx="9144000" cy="422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119" name="Text Box 55"/>
          <p:cNvSpPr txBox="1">
            <a:spLocks noChangeArrowheads="1"/>
          </p:cNvSpPr>
          <p:nvPr userDrawn="1"/>
        </p:nvSpPr>
        <p:spPr bwMode="auto">
          <a:xfrm>
            <a:off x="395288" y="207963"/>
            <a:ext cx="84566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n-US" sz="1500"/>
          </a:p>
        </p:txBody>
      </p:sp>
      <p:sp>
        <p:nvSpPr>
          <p:cNvPr id="88121" name="Rectangle 57"/>
          <p:cNvSpPr>
            <a:spLocks noChangeArrowheads="1"/>
          </p:cNvSpPr>
          <p:nvPr userDrawn="1"/>
        </p:nvSpPr>
        <p:spPr bwMode="auto">
          <a:xfrm>
            <a:off x="6742113" y="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/>
            <a:r>
              <a:rPr lang="de-DE" sz="1000">
                <a:solidFill>
                  <a:schemeClr val="bg1"/>
                </a:solidFill>
              </a:rPr>
              <a:t> Page </a:t>
            </a:r>
            <a:fld id="{97905293-05EF-4DB2-A275-DB4A28A96A53}" type="slidenum">
              <a:rPr lang="de-DE" sz="1000" smtClean="0">
                <a:solidFill>
                  <a:schemeClr val="bg1"/>
                </a:solidFill>
              </a:rPr>
              <a:pPr algn="r" eaLnBrk="0" hangingPunct="0"/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88122" name="Rectangle 58"/>
          <p:cNvSpPr>
            <a:spLocks noChangeArrowheads="1"/>
          </p:cNvSpPr>
          <p:nvPr userDrawn="1"/>
        </p:nvSpPr>
        <p:spPr bwMode="auto">
          <a:xfrm>
            <a:off x="287338" y="6337300"/>
            <a:ext cx="5256212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800" rIns="90000" bIns="46800">
            <a:spAutoFit/>
          </a:bodyPr>
          <a:lstStyle/>
          <a:p>
            <a:r>
              <a:rPr lang="de-DE" sz="1200" b="1" smtClean="0">
                <a:solidFill>
                  <a:srgbClr val="001980"/>
                </a:solidFill>
              </a:rPr>
              <a:t>Dominik Neumann</a:t>
            </a:r>
            <a:endParaRPr lang="de-DE" sz="1200" b="1">
              <a:solidFill>
                <a:srgbClr val="001980"/>
              </a:solidFill>
            </a:endParaRPr>
          </a:p>
        </p:txBody>
      </p:sp>
      <p:sp>
        <p:nvSpPr>
          <p:cNvPr id="88123" name="Rectangle 59"/>
          <p:cNvSpPr>
            <a:spLocks noChangeArrowheads="1"/>
          </p:cNvSpPr>
          <p:nvPr userDrawn="1"/>
        </p:nvSpPr>
        <p:spPr bwMode="auto">
          <a:xfrm flipV="1">
            <a:off x="0" y="419100"/>
            <a:ext cx="9144000" cy="792163"/>
          </a:xfrm>
          <a:prstGeom prst="rect">
            <a:avLst/>
          </a:prstGeom>
          <a:solidFill>
            <a:srgbClr val="D3D3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8124" name="Rectangle 60"/>
          <p:cNvSpPr>
            <a:spLocks noChangeArrowheads="1"/>
          </p:cNvSpPr>
          <p:nvPr userDrawn="1"/>
        </p:nvSpPr>
        <p:spPr bwMode="auto">
          <a:xfrm>
            <a:off x="0" y="144463"/>
            <a:ext cx="180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26" name="Rectangle 62"/>
          <p:cNvSpPr>
            <a:spLocks noChangeArrowheads="1"/>
          </p:cNvSpPr>
          <p:nvPr/>
        </p:nvSpPr>
        <p:spPr bwMode="auto">
          <a:xfrm>
            <a:off x="395288" y="566738"/>
            <a:ext cx="782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buClr>
                <a:schemeClr val="folHlink"/>
              </a:buClr>
              <a:buSzPct val="80000"/>
              <a:buFont typeface="Wingdings" pitchFamily="2" charset="2"/>
              <a:buNone/>
            </a:pP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287338" y="6629400"/>
            <a:ext cx="218440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smtClean="0"/>
              <a:t>2010-07-21</a:t>
            </a:r>
            <a:endParaRPr lang="de-DE" sz="800" smtClean="0">
              <a:latin typeface="Times New Roman" pitchFamily="18" charset="0"/>
            </a:endParaRPr>
          </a:p>
          <a:p>
            <a:endParaRPr lang="de-DE" sz="1400">
              <a:latin typeface="Times New Roman" pitchFamily="18" charset="0"/>
            </a:endParaRPr>
          </a:p>
        </p:txBody>
      </p:sp>
      <p:sp>
        <p:nvSpPr>
          <p:cNvPr id="88129" name="Rectangle 65"/>
          <p:cNvSpPr>
            <a:spLocks noChangeArrowheads="1"/>
          </p:cNvSpPr>
          <p:nvPr/>
        </p:nvSpPr>
        <p:spPr bwMode="auto">
          <a:xfrm>
            <a:off x="1762125" y="6629400"/>
            <a:ext cx="71913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000" err="1" smtClean="0"/>
              <a:t>Determining</a:t>
            </a:r>
            <a:r>
              <a:rPr lang="de-DE" sz="1000" smtClean="0"/>
              <a:t> </a:t>
            </a:r>
            <a:r>
              <a:rPr lang="de-DE" sz="1000" err="1" smtClean="0"/>
              <a:t>the</a:t>
            </a:r>
            <a:r>
              <a:rPr lang="de-DE" sz="1000" smtClean="0"/>
              <a:t> </a:t>
            </a:r>
            <a:r>
              <a:rPr lang="de-DE" sz="1000" err="1" smtClean="0"/>
              <a:t>Camera</a:t>
            </a:r>
            <a:r>
              <a:rPr lang="de-DE" sz="1000" baseline="0" smtClean="0"/>
              <a:t> Response </a:t>
            </a:r>
            <a:r>
              <a:rPr lang="de-DE" sz="1000" baseline="0" err="1" smtClean="0"/>
              <a:t>Function</a:t>
            </a:r>
            <a:r>
              <a:rPr lang="de-DE" sz="1000" baseline="0" smtClean="0"/>
              <a:t> – Final </a:t>
            </a:r>
            <a:r>
              <a:rPr lang="de-DE" sz="1000" baseline="0" err="1" smtClean="0"/>
              <a:t>Presentation</a:t>
            </a:r>
            <a:endParaRPr lang="de-DE" sz="1000" baseline="0" smtClean="0"/>
          </a:p>
          <a:p>
            <a:endParaRPr lang="de-DE" sz="1000"/>
          </a:p>
        </p:txBody>
      </p:sp>
      <p:sp>
        <p:nvSpPr>
          <p:cNvPr id="88131" name="Text Box 67"/>
          <p:cNvSpPr txBox="1">
            <a:spLocks noChangeArrowheads="1"/>
          </p:cNvSpPr>
          <p:nvPr userDrawn="1"/>
        </p:nvSpPr>
        <p:spPr bwMode="auto">
          <a:xfrm>
            <a:off x="395288" y="207963"/>
            <a:ext cx="84566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n-US" sz="1500"/>
          </a:p>
        </p:txBody>
      </p:sp>
      <p:sp>
        <p:nvSpPr>
          <p:cNvPr id="88136" name="Rectangle 72"/>
          <p:cNvSpPr>
            <a:spLocks noChangeArrowheads="1"/>
          </p:cNvSpPr>
          <p:nvPr userDrawn="1"/>
        </p:nvSpPr>
        <p:spPr bwMode="auto">
          <a:xfrm>
            <a:off x="0" y="144463"/>
            <a:ext cx="180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38" name="Rectangle 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98638"/>
            <a:ext cx="84566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pic>
        <p:nvPicPr>
          <p:cNvPr id="88141" name="Picture 77" descr="LM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64538" y="422275"/>
            <a:ext cx="779462" cy="7794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0.jpe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4.jpeg"/><Relationship Id="rId4" Type="http://schemas.openxmlformats.org/officeDocument/2006/relationships/image" Target="../media/image59.jpeg"/><Relationship Id="rId9" Type="http://schemas.openxmlformats.org/officeDocument/2006/relationships/image" Target="../media/image6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55563"/>
            <a:ext cx="8404225" cy="1295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70000"/>
              </a:spcBef>
              <a:spcAft>
                <a:spcPct val="70000"/>
              </a:spcAft>
            </a:pPr>
            <a:r>
              <a:rPr lang="de-DE" err="1" smtClean="0"/>
              <a:t>Determining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Camera</a:t>
            </a:r>
            <a:r>
              <a:rPr lang="de-DE" smtClean="0"/>
              <a:t> Response </a:t>
            </a:r>
            <a:r>
              <a:rPr lang="de-DE" err="1" smtClean="0"/>
              <a:t>Function</a:t>
            </a:r>
            <a:r>
              <a:rPr lang="de-DE"/>
              <a:t/>
            </a:r>
            <a:br>
              <a:rPr lang="de-DE"/>
            </a:br>
            <a:r>
              <a:rPr lang="de-DE" sz="2800" smtClean="0"/>
              <a:t>Final </a:t>
            </a:r>
            <a:r>
              <a:rPr lang="de-DE" sz="2800" err="1" smtClean="0"/>
              <a:t>Presentation</a:t>
            </a:r>
            <a:endParaRPr lang="de-DE" sz="280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306763" y="4741863"/>
            <a:ext cx="5737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de-DE" b="1" smtClean="0">
                <a:solidFill>
                  <a:srgbClr val="001980"/>
                </a:solidFill>
              </a:rPr>
              <a:t>Dominik Neumann</a:t>
            </a:r>
            <a:endParaRPr lang="de-DE" b="1">
              <a:solidFill>
                <a:srgbClr val="001980"/>
              </a:solidFill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de-DE" sz="1400" b="1" err="1">
                <a:solidFill>
                  <a:srgbClr val="001980"/>
                </a:solidFill>
              </a:rPr>
              <a:t>Chair</a:t>
            </a:r>
            <a:r>
              <a:rPr lang="de-DE" sz="1400" b="1">
                <a:solidFill>
                  <a:srgbClr val="001980"/>
                </a:solidFill>
              </a:rPr>
              <a:t> </a:t>
            </a:r>
            <a:r>
              <a:rPr lang="de-DE" sz="1400" b="1" err="1">
                <a:solidFill>
                  <a:srgbClr val="001980"/>
                </a:solidFill>
              </a:rPr>
              <a:t>of</a:t>
            </a:r>
            <a:r>
              <a:rPr lang="de-DE" sz="1400" b="1">
                <a:solidFill>
                  <a:srgbClr val="001980"/>
                </a:solidFill>
              </a:rPr>
              <a:t> Pattern Recognition (Computer Science 5)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de-DE" sz="1400" b="1">
                <a:solidFill>
                  <a:srgbClr val="001980"/>
                </a:solidFill>
              </a:rPr>
              <a:t>Friedrich-Alexander-University Erlangen-</a:t>
            </a:r>
            <a:r>
              <a:rPr lang="de-DE" sz="1400" b="1" err="1">
                <a:solidFill>
                  <a:srgbClr val="001980"/>
                </a:solidFill>
              </a:rPr>
              <a:t>Nuremberg</a:t>
            </a:r>
            <a:endParaRPr lang="de-DE" sz="1400" b="1">
              <a:solidFill>
                <a:srgbClr val="001980"/>
              </a:solidFill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085877" y="2770188"/>
            <a:ext cx="72723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lnSpc>
                <a:spcPct val="120000"/>
              </a:lnSpc>
              <a:spcBef>
                <a:spcPct val="70000"/>
              </a:spcBef>
              <a:spcAft>
                <a:spcPct val="7000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de-DE" sz="2800" smtClean="0">
                <a:solidFill>
                  <a:schemeClr val="bg1"/>
                </a:solidFill>
              </a:rPr>
              <a:t>2010-07-21</a:t>
            </a:r>
            <a:endParaRPr lang="de-DE" sz="3200">
              <a:solidFill>
                <a:schemeClr val="bg1"/>
              </a:solidFill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116013" y="3717925"/>
            <a:ext cx="80279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lnSpc>
                <a:spcPct val="120000"/>
              </a:lnSpc>
              <a:spcBef>
                <a:spcPct val="70000"/>
              </a:spcBef>
              <a:spcAft>
                <a:spcPct val="7000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endParaRPr lang="en-US" sz="2800" b="1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CRF </a:t>
            </a:r>
            <a:r>
              <a:rPr lang="de-DE" dirty="0" err="1" smtClean="0"/>
              <a:t>Estimation</a:t>
            </a:r>
            <a:r>
              <a:rPr lang="de-DE" dirty="0" smtClean="0"/>
              <a:t>: </a:t>
            </a:r>
            <a:r>
              <a:rPr lang="de-DE" dirty="0" err="1" smtClean="0"/>
              <a:t>GeoInv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58775" y="1556792"/>
            <a:ext cx="8456613" cy="4464496"/>
          </a:xfrm>
        </p:spPr>
        <p:txBody>
          <a:bodyPr/>
          <a:lstStyle/>
          <a:p>
            <a:r>
              <a:rPr lang="de-DE" dirty="0" smtClean="0">
                <a:sym typeface="Wingdings" pitchFamily="2" charset="2"/>
              </a:rPr>
              <a:t>But DEC </a:t>
            </a:r>
            <a:r>
              <a:rPr lang="de-DE" dirty="0" err="1" smtClean="0">
                <a:sym typeface="Wingdings" pitchFamily="2" charset="2"/>
              </a:rPr>
              <a:t>detects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desired</a:t>
            </a:r>
            <a:r>
              <a:rPr lang="de-DE" dirty="0" smtClean="0">
                <a:sym typeface="Wingdings" pitchFamily="2" charset="2"/>
              </a:rPr>
              <a:t> LPIPs</a:t>
            </a: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Bayesian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Inference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err="1" smtClean="0">
                <a:sym typeface="Wingdings" pitchFamily="2" charset="2"/>
              </a:rPr>
              <a:t>Using</a:t>
            </a:r>
            <a:r>
              <a:rPr lang="de-DE" dirty="0" smtClean="0">
                <a:sym typeface="Wingdings" pitchFamily="2" charset="2"/>
              </a:rPr>
              <a:t> 6 different </a:t>
            </a:r>
            <a:r>
              <a:rPr lang="de-DE" dirty="0" err="1" smtClean="0">
                <a:sym typeface="Wingdings" pitchFamily="2" charset="2"/>
              </a:rPr>
              <a:t>features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Training </a:t>
            </a:r>
            <a:r>
              <a:rPr lang="de-DE" dirty="0" err="1" smtClean="0">
                <a:sym typeface="Wingdings" pitchFamily="2" charset="2"/>
              </a:rPr>
              <a:t>with</a:t>
            </a:r>
            <a:r>
              <a:rPr lang="de-DE" dirty="0" smtClean="0">
                <a:sym typeface="Wingdings" pitchFamily="2" charset="2"/>
              </a:rPr>
              <a:t> a </a:t>
            </a:r>
            <a:r>
              <a:rPr lang="de-DE" dirty="0" err="1" smtClean="0">
                <a:sym typeface="Wingdings" pitchFamily="2" charset="2"/>
              </a:rPr>
              <a:t>set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real </a:t>
            </a:r>
            <a:r>
              <a:rPr lang="de-DE" dirty="0" err="1" smtClean="0">
                <a:sym typeface="Wingdings" pitchFamily="2" charset="2"/>
              </a:rPr>
              <a:t>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synthetic</a:t>
            </a:r>
            <a:r>
              <a:rPr lang="de-DE" dirty="0" smtClean="0">
                <a:sym typeface="Wingdings" pitchFamily="2" charset="2"/>
              </a:rPr>
              <a:t> 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err="1" smtClean="0">
                <a:sym typeface="Wingdings" pitchFamily="2" charset="2"/>
              </a:rPr>
              <a:t>images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with</a:t>
            </a:r>
            <a:r>
              <a:rPr lang="de-DE" dirty="0" smtClean="0">
                <a:sym typeface="Wingdings" pitchFamily="2" charset="2"/>
              </a:rPr>
              <a:t> well-</a:t>
            </a:r>
            <a:r>
              <a:rPr lang="de-DE" dirty="0" err="1" smtClean="0">
                <a:sym typeface="Wingdings" pitchFamily="2" charset="2"/>
              </a:rPr>
              <a:t>known</a:t>
            </a:r>
            <a:r>
              <a:rPr lang="de-DE" dirty="0" smtClean="0">
                <a:sym typeface="Wingdings" pitchFamily="2" charset="2"/>
              </a:rPr>
              <a:t> CRF</a:t>
            </a:r>
            <a:endParaRPr lang="de-DE" dirty="0" smtClean="0"/>
          </a:p>
        </p:txBody>
      </p:sp>
      <p:grpSp>
        <p:nvGrpSpPr>
          <p:cNvPr id="3" name="Gruppieren 62"/>
          <p:cNvGrpSpPr/>
          <p:nvPr/>
        </p:nvGrpSpPr>
        <p:grpSpPr>
          <a:xfrm>
            <a:off x="251520" y="2132856"/>
            <a:ext cx="5112569" cy="2376264"/>
            <a:chOff x="467544" y="2708920"/>
            <a:chExt cx="5112569" cy="2376264"/>
          </a:xfrm>
        </p:grpSpPr>
        <p:sp>
          <p:nvSpPr>
            <p:cNvPr id="24" name="Rechteck 23"/>
            <p:cNvSpPr/>
            <p:nvPr/>
          </p:nvSpPr>
          <p:spPr bwMode="auto">
            <a:xfrm>
              <a:off x="1043608" y="2708920"/>
              <a:ext cx="3168352" cy="1717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Space </a:t>
              </a:r>
              <a:r>
                <a:rPr kumimoji="0" lang="de-DE" sz="1400" b="0" i="0" u="none" strike="noStrike" cap="none" normalizeH="0" baseline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of</a:t>
              </a: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all </a:t>
              </a:r>
              <a:r>
                <a:rPr kumimoji="0" lang="de-DE" sz="1400" b="0" i="0" u="none" strike="noStrike" cap="none" normalizeH="0" baseline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image</a:t>
              </a: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de-DE" sz="1400" b="0" i="0" u="none" strike="noStrike" cap="none" normalizeH="0" baseline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points</a:t>
              </a: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smtClean="0"/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1403648" y="3284984"/>
              <a:ext cx="1728192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 bwMode="auto">
            <a:xfrm>
              <a:off x="2043733" y="3429000"/>
              <a:ext cx="792088" cy="5760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67544" y="4509120"/>
              <a:ext cx="201622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1800" dirty="0" err="1" smtClean="0"/>
                <a:t>Detected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points</a:t>
              </a:r>
              <a:endParaRPr lang="de-DE" sz="1800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771800" y="4715852"/>
              <a:ext cx="280831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1800" dirty="0" err="1" smtClean="0"/>
                <a:t>Desired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points</a:t>
              </a:r>
              <a:r>
                <a:rPr lang="de-DE" sz="1800" dirty="0" smtClean="0"/>
                <a:t> (LPIPs)</a:t>
              </a:r>
              <a:endParaRPr lang="de-DE" sz="1800" dirty="0"/>
            </a:p>
          </p:txBody>
        </p:sp>
        <p:cxnSp>
          <p:nvCxnSpPr>
            <p:cNvPr id="50" name="Gerade Verbindung mit Pfeil 49"/>
            <p:cNvCxnSpPr>
              <a:stCxn id="39" idx="0"/>
              <a:endCxn id="28" idx="3"/>
            </p:cNvCxnSpPr>
            <p:nvPr/>
          </p:nvCxnSpPr>
          <p:spPr bwMode="auto">
            <a:xfrm rot="5400000" flipH="1" flipV="1">
              <a:off x="1322904" y="4175288"/>
              <a:ext cx="486584" cy="181080"/>
            </a:xfrm>
            <a:prstGeom prst="straightConnector1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Gerade Verbindung mit Pfeil 51"/>
            <p:cNvCxnSpPr>
              <a:stCxn id="40" idx="0"/>
              <a:endCxn id="30" idx="5"/>
            </p:cNvCxnSpPr>
            <p:nvPr/>
          </p:nvCxnSpPr>
          <p:spPr bwMode="auto">
            <a:xfrm rot="16200000" flipV="1">
              <a:off x="3050315" y="3590209"/>
              <a:ext cx="795151" cy="1456135"/>
            </a:xfrm>
            <a:prstGeom prst="straightConnector1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1" name="Gruppieren 20"/>
          <p:cNvGrpSpPr/>
          <p:nvPr/>
        </p:nvGrpSpPr>
        <p:grpSpPr>
          <a:xfrm>
            <a:off x="6350425" y="2333874"/>
            <a:ext cx="2542055" cy="4191470"/>
            <a:chOff x="5767590" y="1860470"/>
            <a:chExt cx="2987423" cy="4588314"/>
          </a:xfrm>
        </p:grpSpPr>
        <p:grpSp>
          <p:nvGrpSpPr>
            <p:cNvPr id="66" name="Gruppieren 65"/>
            <p:cNvGrpSpPr/>
            <p:nvPr/>
          </p:nvGrpSpPr>
          <p:grpSpPr>
            <a:xfrm>
              <a:off x="6011813" y="1860470"/>
              <a:ext cx="2743200" cy="4363413"/>
              <a:chOff x="6221288" y="1394312"/>
              <a:chExt cx="2743200" cy="4668152"/>
            </a:xfrm>
          </p:grpSpPr>
          <p:graphicFrame>
            <p:nvGraphicFramePr>
              <p:cNvPr id="38914" name="Object 2"/>
              <p:cNvGraphicFramePr>
                <a:graphicFrameLocks noChangeAspect="1"/>
              </p:cNvGraphicFramePr>
              <p:nvPr/>
            </p:nvGraphicFramePr>
            <p:xfrm>
              <a:off x="6221288" y="1916832"/>
              <a:ext cx="2743200" cy="2057400"/>
            </p:xfrm>
            <a:graphic>
              <a:graphicData uri="http://schemas.openxmlformats.org/presentationml/2006/ole">
                <p:oleObj spid="_x0000_s38914" name="Acrobat Document" r:id="rId4" imgW="2743200" imgH="2057400" progId="AcroExch.Document.7">
                  <p:embed/>
                </p:oleObj>
              </a:graphicData>
            </a:graphic>
          </p:graphicFrame>
          <p:graphicFrame>
            <p:nvGraphicFramePr>
              <p:cNvPr id="38915" name="Object 3"/>
              <p:cNvGraphicFramePr>
                <a:graphicFrameLocks noChangeAspect="1"/>
              </p:cNvGraphicFramePr>
              <p:nvPr/>
            </p:nvGraphicFramePr>
            <p:xfrm>
              <a:off x="6221288" y="4005064"/>
              <a:ext cx="2743200" cy="2057400"/>
            </p:xfrm>
            <a:graphic>
              <a:graphicData uri="http://schemas.openxmlformats.org/presentationml/2006/ole">
                <p:oleObj spid="_x0000_s38915" name="Acrobat Document" r:id="rId5" imgW="2743200" imgH="2057400" progId="AcroExch.Document.7">
                  <p:embed/>
                </p:oleObj>
              </a:graphicData>
            </a:graphic>
          </p:graphicFrame>
          <p:sp>
            <p:nvSpPr>
              <p:cNvPr id="63" name="Rectangle 30334"/>
              <p:cNvSpPr>
                <a:spLocks noChangeArrowheads="1"/>
              </p:cNvSpPr>
              <p:nvPr/>
            </p:nvSpPr>
            <p:spPr bwMode="auto">
              <a:xfrm>
                <a:off x="7695132" y="2060847"/>
                <a:ext cx="1053334" cy="517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+mn-lt"/>
                  </a:rPr>
                  <a:t>LPIP</a:t>
                </a:r>
              </a:p>
              <a:p>
                <a:pPr algn="r"/>
                <a:r>
                  <a:rPr lang="en-US" sz="1400" dirty="0" smtClean="0">
                    <a:solidFill>
                      <a:srgbClr val="0294D0"/>
                    </a:solidFill>
                    <a:latin typeface="+mn-lt"/>
                  </a:rPr>
                  <a:t>non-LPIP</a:t>
                </a:r>
              </a:p>
            </p:txBody>
          </p:sp>
          <p:sp>
            <p:nvSpPr>
              <p:cNvPr id="64" name="Rectangle 30334"/>
              <p:cNvSpPr>
                <a:spLocks noChangeArrowheads="1"/>
              </p:cNvSpPr>
              <p:nvPr/>
            </p:nvSpPr>
            <p:spPr bwMode="auto">
              <a:xfrm>
                <a:off x="7695132" y="4150240"/>
                <a:ext cx="1053333" cy="504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+mn-lt"/>
                  </a:rPr>
                  <a:t>LPIP</a:t>
                </a:r>
              </a:p>
              <a:p>
                <a:pPr algn="r"/>
                <a:r>
                  <a:rPr lang="en-US" sz="1400" dirty="0" smtClean="0">
                    <a:solidFill>
                      <a:srgbClr val="0294D0"/>
                    </a:solidFill>
                    <a:latin typeface="+mn-lt"/>
                  </a:rPr>
                  <a:t>non-LPIP</a:t>
                </a: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221288" y="1394312"/>
                <a:ext cx="2743200" cy="6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normalized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feature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histograms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6633686" y="6145559"/>
              <a:ext cx="1832220" cy="30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feature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value</a:t>
              </a:r>
              <a:endParaRPr lang="de-DE" sz="1200" dirty="0"/>
            </a:p>
          </p:txBody>
        </p:sp>
        <p:sp>
          <p:nvSpPr>
            <p:cNvPr id="19" name="Textfeld 18"/>
            <p:cNvSpPr txBox="1"/>
            <p:nvPr/>
          </p:nvSpPr>
          <p:spPr>
            <a:xfrm rot="16200000">
              <a:off x="5564691" y="5000050"/>
              <a:ext cx="731328" cy="325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ratio</a:t>
              </a:r>
              <a:endParaRPr lang="de-DE" sz="1200" dirty="0"/>
            </a:p>
          </p:txBody>
        </p:sp>
        <p:sp>
          <p:nvSpPr>
            <p:cNvPr id="20" name="Textfeld 19"/>
            <p:cNvSpPr txBox="1"/>
            <p:nvPr/>
          </p:nvSpPr>
          <p:spPr>
            <a:xfrm rot="16200000">
              <a:off x="5568014" y="3025705"/>
              <a:ext cx="731328" cy="325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ratio</a:t>
              </a:r>
              <a:endParaRPr lang="de-DE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CRF </a:t>
            </a:r>
            <a:r>
              <a:rPr lang="de-DE" err="1" smtClean="0"/>
              <a:t>Estimation</a:t>
            </a:r>
            <a:r>
              <a:rPr lang="de-DE" smtClean="0"/>
              <a:t>: </a:t>
            </a:r>
            <a:r>
              <a:rPr lang="de-DE" err="1" smtClean="0"/>
              <a:t>GeoInv</a:t>
            </a:r>
            <a:endParaRPr lang="de-DE"/>
          </a:p>
        </p:txBody>
      </p:sp>
      <p:grpSp>
        <p:nvGrpSpPr>
          <p:cNvPr id="3" name="Gruppieren 23"/>
          <p:cNvGrpSpPr/>
          <p:nvPr/>
        </p:nvGrpSpPr>
        <p:grpSpPr>
          <a:xfrm>
            <a:off x="179512" y="1720714"/>
            <a:ext cx="2232247" cy="2027676"/>
            <a:chOff x="107504" y="1268760"/>
            <a:chExt cx="2232247" cy="2027676"/>
          </a:xfrm>
        </p:grpSpPr>
        <p:pic>
          <p:nvPicPr>
            <p:cNvPr id="3073" name="Picture 1" descr="C:\Users\domoson\Desktop\Bachelor Thesis\bt_sidoneum\text\images\img_all_channel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504" y="1268760"/>
              <a:ext cx="2232247" cy="16229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feld 11"/>
            <p:cNvSpPr txBox="1"/>
            <p:nvPr/>
          </p:nvSpPr>
          <p:spPr>
            <a:xfrm>
              <a:off x="251519" y="292710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smtClean="0"/>
                <a:t>Original </a:t>
              </a:r>
              <a:r>
                <a:rPr lang="de-DE" sz="1800" err="1" smtClean="0"/>
                <a:t>image</a:t>
              </a:r>
              <a:endParaRPr lang="de-DE" sz="1800"/>
            </a:p>
          </p:txBody>
        </p:sp>
      </p:grpSp>
      <p:grpSp>
        <p:nvGrpSpPr>
          <p:cNvPr id="4" name="Gruppieren 22"/>
          <p:cNvGrpSpPr/>
          <p:nvPr/>
        </p:nvGrpSpPr>
        <p:grpSpPr>
          <a:xfrm>
            <a:off x="2555776" y="1720713"/>
            <a:ext cx="2304256" cy="2027676"/>
            <a:chOff x="2466789" y="1268759"/>
            <a:chExt cx="2304256" cy="2027676"/>
          </a:xfrm>
        </p:grpSpPr>
        <p:pic>
          <p:nvPicPr>
            <p:cNvPr id="3074" name="Picture 2" descr="C:\Users\domoson\Desktop\Bachelor Thesis\bt_sidoneum\text\images\img_re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66789" y="1268759"/>
              <a:ext cx="2232248" cy="16229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feld 12"/>
            <p:cNvSpPr txBox="1"/>
            <p:nvPr/>
          </p:nvSpPr>
          <p:spPr>
            <a:xfrm>
              <a:off x="2466789" y="2927103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err="1" smtClean="0"/>
                <a:t>Extracted</a:t>
              </a:r>
              <a:r>
                <a:rPr lang="de-DE" sz="1800" smtClean="0"/>
                <a:t> </a:t>
              </a:r>
              <a:r>
                <a:rPr lang="de-DE" sz="1800" err="1" smtClean="0"/>
                <a:t>channel</a:t>
              </a:r>
              <a:endParaRPr lang="de-DE" sz="1800"/>
            </a:p>
          </p:txBody>
        </p:sp>
      </p:grpSp>
      <p:grpSp>
        <p:nvGrpSpPr>
          <p:cNvPr id="5" name="Gruppieren 30"/>
          <p:cNvGrpSpPr/>
          <p:nvPr/>
        </p:nvGrpSpPr>
        <p:grpSpPr>
          <a:xfrm>
            <a:off x="6297540" y="4221088"/>
            <a:ext cx="2318582" cy="2016224"/>
            <a:chOff x="5868144" y="4158546"/>
            <a:chExt cx="2318582" cy="2016224"/>
          </a:xfrm>
        </p:grpSpPr>
        <p:pic>
          <p:nvPicPr>
            <p:cNvPr id="3075" name="Picture 3" descr="C:\Users\domoson\Desktop\Bachelor Thesis\bt_sidoneum\text\images\liso_map_re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44" y="4532635"/>
              <a:ext cx="2304256" cy="16421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feld 13"/>
            <p:cNvSpPr txBox="1"/>
            <p:nvPr/>
          </p:nvSpPr>
          <p:spPr>
            <a:xfrm>
              <a:off x="5940152" y="4158546"/>
              <a:ext cx="224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err="1" smtClean="0"/>
                <a:t>binary</a:t>
              </a:r>
              <a:r>
                <a:rPr lang="de-DE" sz="1800" smtClean="0"/>
                <a:t> </a:t>
              </a:r>
              <a:r>
                <a:rPr lang="de-DE" sz="1800" err="1" smtClean="0"/>
                <a:t>map</a:t>
              </a:r>
              <a:r>
                <a:rPr lang="de-DE" sz="1800" smtClean="0"/>
                <a:t> </a:t>
              </a:r>
              <a:r>
                <a:rPr lang="de-DE" sz="1400" smtClean="0"/>
                <a:t>(DEC)</a:t>
              </a:r>
              <a:endParaRPr lang="de-DE" sz="1400"/>
            </a:p>
          </p:txBody>
        </p:sp>
      </p:grpSp>
      <p:grpSp>
        <p:nvGrpSpPr>
          <p:cNvPr id="6" name="Gruppieren 20"/>
          <p:cNvGrpSpPr/>
          <p:nvPr/>
        </p:nvGrpSpPr>
        <p:grpSpPr>
          <a:xfrm>
            <a:off x="2828992" y="5085184"/>
            <a:ext cx="2607104" cy="865919"/>
            <a:chOff x="6040670" y="3654316"/>
            <a:chExt cx="2960225" cy="11151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6" name="Picture 4" descr="C:\Users\domoson\Desktop\Bachelor Thesis\bt_sidoneum\presentation\images\sample_hist.png"/>
            <p:cNvPicPr>
              <a:picLocks noChangeAspect="1" noChangeArrowheads="1"/>
            </p:cNvPicPr>
            <p:nvPr/>
          </p:nvPicPr>
          <p:blipFill>
            <a:blip r:embed="rId6" cstate="print"/>
            <a:srcRect l="18900"/>
            <a:stretch>
              <a:fillRect/>
            </a:stretch>
          </p:blipFill>
          <p:spPr bwMode="auto">
            <a:xfrm>
              <a:off x="6081958" y="3654316"/>
              <a:ext cx="2918937" cy="1080120"/>
            </a:xfrm>
            <a:prstGeom prst="rect">
              <a:avLst/>
            </a:prstGeom>
            <a:noFill/>
          </p:spPr>
        </p:pic>
        <p:sp>
          <p:nvSpPr>
            <p:cNvPr id="15" name="Textfeld 14"/>
            <p:cNvSpPr txBox="1"/>
            <p:nvPr/>
          </p:nvSpPr>
          <p:spPr>
            <a:xfrm>
              <a:off x="6040670" y="4333478"/>
              <a:ext cx="2304256" cy="436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smtClean="0">
                  <a:solidFill>
                    <a:schemeClr val="bg1"/>
                  </a:solidFill>
                </a:rPr>
                <a:t>2D </a:t>
              </a:r>
              <a:r>
                <a:rPr lang="de-DE" sz="1600" err="1" smtClean="0">
                  <a:solidFill>
                    <a:schemeClr val="bg1"/>
                  </a:solidFill>
                </a:rPr>
                <a:t>Histogram</a:t>
              </a: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19"/>
          <p:cNvGrpSpPr/>
          <p:nvPr/>
        </p:nvGrpSpPr>
        <p:grpSpPr>
          <a:xfrm>
            <a:off x="988579" y="4869160"/>
            <a:ext cx="919125" cy="1010173"/>
            <a:chOff x="4283968" y="5301209"/>
            <a:chExt cx="919125" cy="1010173"/>
          </a:xfrm>
        </p:grpSpPr>
        <p:sp>
          <p:nvSpPr>
            <p:cNvPr id="18" name="Freeform 30377"/>
            <p:cNvSpPr>
              <a:spLocks noEditPoints="1"/>
            </p:cNvSpPr>
            <p:nvPr/>
          </p:nvSpPr>
          <p:spPr bwMode="auto">
            <a:xfrm>
              <a:off x="4283968" y="5301209"/>
              <a:ext cx="919125" cy="1010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7" y="0"/>
                </a:cxn>
                <a:cxn ang="0">
                  <a:pos x="0" y="1638"/>
                </a:cxn>
                <a:cxn ang="0">
                  <a:pos x="2077" y="1638"/>
                </a:cxn>
                <a:cxn ang="0">
                  <a:pos x="2077" y="1638"/>
                </a:cxn>
                <a:cxn ang="0">
                  <a:pos x="2077" y="0"/>
                </a:cxn>
                <a:cxn ang="0">
                  <a:pos x="0" y="1638"/>
                </a:cxn>
                <a:cxn ang="0">
                  <a:pos x="0" y="0"/>
                </a:cxn>
              </a:cxnLst>
              <a:rect l="0" t="0" r="r" b="b"/>
              <a:pathLst>
                <a:path w="2077" h="1638">
                  <a:moveTo>
                    <a:pt x="0" y="0"/>
                  </a:moveTo>
                  <a:lnTo>
                    <a:pt x="2077" y="0"/>
                  </a:lnTo>
                  <a:moveTo>
                    <a:pt x="0" y="1638"/>
                  </a:moveTo>
                  <a:lnTo>
                    <a:pt x="2077" y="1638"/>
                  </a:lnTo>
                  <a:moveTo>
                    <a:pt x="2077" y="1638"/>
                  </a:moveTo>
                  <a:lnTo>
                    <a:pt x="2077" y="0"/>
                  </a:lnTo>
                  <a:moveTo>
                    <a:pt x="0" y="1638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ysDot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DE" smtClean="0">
                <a:latin typeface="+mn-lt"/>
              </a:endParaRPr>
            </a:p>
            <a:p>
              <a:r>
                <a:rPr lang="de-DE" smtClean="0">
                  <a:latin typeface="+mn-lt"/>
                </a:rPr>
                <a:t>  </a:t>
              </a:r>
              <a:r>
                <a:rPr lang="de-DE" sz="2000" smtClean="0">
                  <a:latin typeface="+mn-lt"/>
                </a:rPr>
                <a:t>CRF</a:t>
              </a:r>
              <a:endParaRPr lang="de-DE" sz="2000">
                <a:latin typeface="+mn-lt"/>
              </a:endParaRPr>
            </a:p>
          </p:txBody>
        </p:sp>
        <p:sp>
          <p:nvSpPr>
            <p:cNvPr id="19" name="Freeform 30559"/>
            <p:cNvSpPr>
              <a:spLocks/>
            </p:cNvSpPr>
            <p:nvPr/>
          </p:nvSpPr>
          <p:spPr bwMode="auto">
            <a:xfrm>
              <a:off x="4283968" y="5309146"/>
              <a:ext cx="919125" cy="1002235"/>
            </a:xfrm>
            <a:custGeom>
              <a:avLst/>
              <a:gdLst/>
              <a:ahLst/>
              <a:cxnLst>
                <a:cxn ang="0">
                  <a:pos x="2386" y="14"/>
                </a:cxn>
                <a:cxn ang="0">
                  <a:pos x="2232" y="33"/>
                </a:cxn>
                <a:cxn ang="0">
                  <a:pos x="2090" y="52"/>
                </a:cxn>
                <a:cxn ang="0">
                  <a:pos x="1956" y="73"/>
                </a:cxn>
                <a:cxn ang="0">
                  <a:pos x="1831" y="97"/>
                </a:cxn>
                <a:cxn ang="0">
                  <a:pos x="1712" y="125"/>
                </a:cxn>
                <a:cxn ang="0">
                  <a:pos x="1604" y="151"/>
                </a:cxn>
                <a:cxn ang="0">
                  <a:pos x="1500" y="182"/>
                </a:cxn>
                <a:cxn ang="0">
                  <a:pos x="1403" y="217"/>
                </a:cxn>
                <a:cxn ang="0">
                  <a:pos x="1313" y="255"/>
                </a:cxn>
                <a:cxn ang="0">
                  <a:pos x="1228" y="297"/>
                </a:cxn>
                <a:cxn ang="0">
                  <a:pos x="1148" y="342"/>
                </a:cxn>
                <a:cxn ang="0">
                  <a:pos x="1075" y="392"/>
                </a:cxn>
                <a:cxn ang="0">
                  <a:pos x="1016" y="437"/>
                </a:cxn>
                <a:cxn ang="0">
                  <a:pos x="949" y="496"/>
                </a:cxn>
                <a:cxn ang="0">
                  <a:pos x="888" y="557"/>
                </a:cxn>
                <a:cxn ang="0">
                  <a:pos x="829" y="623"/>
                </a:cxn>
                <a:cxn ang="0">
                  <a:pos x="775" y="692"/>
                </a:cxn>
                <a:cxn ang="0">
                  <a:pos x="723" y="763"/>
                </a:cxn>
                <a:cxn ang="0">
                  <a:pos x="675" y="836"/>
                </a:cxn>
                <a:cxn ang="0">
                  <a:pos x="631" y="911"/>
                </a:cxn>
                <a:cxn ang="0">
                  <a:pos x="588" y="985"/>
                </a:cxn>
                <a:cxn ang="0">
                  <a:pos x="548" y="1063"/>
                </a:cxn>
                <a:cxn ang="0">
                  <a:pos x="510" y="1140"/>
                </a:cxn>
                <a:cxn ang="0">
                  <a:pos x="477" y="1216"/>
                </a:cxn>
                <a:cxn ang="0">
                  <a:pos x="444" y="1292"/>
                </a:cxn>
                <a:cxn ang="0">
                  <a:pos x="413" y="1362"/>
                </a:cxn>
                <a:cxn ang="0">
                  <a:pos x="385" y="1433"/>
                </a:cxn>
                <a:cxn ang="0">
                  <a:pos x="359" y="1497"/>
                </a:cxn>
                <a:cxn ang="0">
                  <a:pos x="333" y="1558"/>
                </a:cxn>
                <a:cxn ang="0">
                  <a:pos x="309" y="1613"/>
                </a:cxn>
                <a:cxn ang="0">
                  <a:pos x="288" y="1662"/>
                </a:cxn>
                <a:cxn ang="0">
                  <a:pos x="267" y="1710"/>
                </a:cxn>
                <a:cxn ang="0">
                  <a:pos x="248" y="1747"/>
                </a:cxn>
                <a:cxn ang="0">
                  <a:pos x="229" y="1783"/>
                </a:cxn>
                <a:cxn ang="0">
                  <a:pos x="212" y="1814"/>
                </a:cxn>
                <a:cxn ang="0">
                  <a:pos x="196" y="1840"/>
                </a:cxn>
                <a:cxn ang="0">
                  <a:pos x="182" y="1863"/>
                </a:cxn>
                <a:cxn ang="0">
                  <a:pos x="168" y="1882"/>
                </a:cxn>
                <a:cxn ang="0">
                  <a:pos x="153" y="1899"/>
                </a:cxn>
                <a:cxn ang="0">
                  <a:pos x="142" y="1913"/>
                </a:cxn>
                <a:cxn ang="0">
                  <a:pos x="130" y="1925"/>
                </a:cxn>
                <a:cxn ang="0">
                  <a:pos x="120" y="1936"/>
                </a:cxn>
                <a:cxn ang="0">
                  <a:pos x="108" y="1943"/>
                </a:cxn>
                <a:cxn ang="0">
                  <a:pos x="99" y="1951"/>
                </a:cxn>
                <a:cxn ang="0">
                  <a:pos x="92" y="1958"/>
                </a:cxn>
                <a:cxn ang="0">
                  <a:pos x="82" y="1962"/>
                </a:cxn>
                <a:cxn ang="0">
                  <a:pos x="75" y="1967"/>
                </a:cxn>
                <a:cxn ang="0">
                  <a:pos x="68" y="1972"/>
                </a:cxn>
                <a:cxn ang="0">
                  <a:pos x="61" y="1974"/>
                </a:cxn>
                <a:cxn ang="0">
                  <a:pos x="54" y="1977"/>
                </a:cxn>
                <a:cxn ang="0">
                  <a:pos x="47" y="1979"/>
                </a:cxn>
                <a:cxn ang="0">
                  <a:pos x="42" y="1981"/>
                </a:cxn>
                <a:cxn ang="0">
                  <a:pos x="38" y="1981"/>
                </a:cxn>
                <a:cxn ang="0">
                  <a:pos x="33" y="1984"/>
                </a:cxn>
                <a:cxn ang="0">
                  <a:pos x="28" y="1984"/>
                </a:cxn>
                <a:cxn ang="0">
                  <a:pos x="23" y="1986"/>
                </a:cxn>
                <a:cxn ang="0">
                  <a:pos x="19" y="1986"/>
                </a:cxn>
                <a:cxn ang="0">
                  <a:pos x="14" y="1988"/>
                </a:cxn>
                <a:cxn ang="0">
                  <a:pos x="12" y="1988"/>
                </a:cxn>
                <a:cxn ang="0">
                  <a:pos x="7" y="1988"/>
                </a:cxn>
                <a:cxn ang="0">
                  <a:pos x="5" y="1988"/>
                </a:cxn>
                <a:cxn ang="0">
                  <a:pos x="2" y="1991"/>
                </a:cxn>
              </a:cxnLst>
              <a:rect l="0" t="0" r="r" b="b"/>
              <a:pathLst>
                <a:path w="2518" h="1991">
                  <a:moveTo>
                    <a:pt x="2518" y="0"/>
                  </a:moveTo>
                  <a:lnTo>
                    <a:pt x="2492" y="2"/>
                  </a:lnTo>
                  <a:lnTo>
                    <a:pt x="2464" y="4"/>
                  </a:lnTo>
                  <a:lnTo>
                    <a:pt x="2438" y="7"/>
                  </a:lnTo>
                  <a:lnTo>
                    <a:pt x="2412" y="12"/>
                  </a:lnTo>
                  <a:lnTo>
                    <a:pt x="2386" y="14"/>
                  </a:lnTo>
                  <a:lnTo>
                    <a:pt x="2357" y="16"/>
                  </a:lnTo>
                  <a:lnTo>
                    <a:pt x="2334" y="21"/>
                  </a:lnTo>
                  <a:lnTo>
                    <a:pt x="2308" y="23"/>
                  </a:lnTo>
                  <a:lnTo>
                    <a:pt x="2282" y="26"/>
                  </a:lnTo>
                  <a:lnTo>
                    <a:pt x="2258" y="30"/>
                  </a:lnTo>
                  <a:lnTo>
                    <a:pt x="2232" y="33"/>
                  </a:lnTo>
                  <a:lnTo>
                    <a:pt x="2209" y="35"/>
                  </a:lnTo>
                  <a:lnTo>
                    <a:pt x="2183" y="38"/>
                  </a:lnTo>
                  <a:lnTo>
                    <a:pt x="2159" y="42"/>
                  </a:lnTo>
                  <a:lnTo>
                    <a:pt x="2135" y="45"/>
                  </a:lnTo>
                  <a:lnTo>
                    <a:pt x="2112" y="47"/>
                  </a:lnTo>
                  <a:lnTo>
                    <a:pt x="2090" y="52"/>
                  </a:lnTo>
                  <a:lnTo>
                    <a:pt x="2067" y="54"/>
                  </a:lnTo>
                  <a:lnTo>
                    <a:pt x="2046" y="59"/>
                  </a:lnTo>
                  <a:lnTo>
                    <a:pt x="2022" y="61"/>
                  </a:lnTo>
                  <a:lnTo>
                    <a:pt x="2001" y="66"/>
                  </a:lnTo>
                  <a:lnTo>
                    <a:pt x="1977" y="68"/>
                  </a:lnTo>
                  <a:lnTo>
                    <a:pt x="1956" y="73"/>
                  </a:lnTo>
                  <a:lnTo>
                    <a:pt x="1935" y="75"/>
                  </a:lnTo>
                  <a:lnTo>
                    <a:pt x="1913" y="80"/>
                  </a:lnTo>
                  <a:lnTo>
                    <a:pt x="1892" y="85"/>
                  </a:lnTo>
                  <a:lnTo>
                    <a:pt x="1871" y="89"/>
                  </a:lnTo>
                  <a:lnTo>
                    <a:pt x="1852" y="94"/>
                  </a:lnTo>
                  <a:lnTo>
                    <a:pt x="1831" y="97"/>
                  </a:lnTo>
                  <a:lnTo>
                    <a:pt x="1812" y="101"/>
                  </a:lnTo>
                  <a:lnTo>
                    <a:pt x="1790" y="106"/>
                  </a:lnTo>
                  <a:lnTo>
                    <a:pt x="1772" y="111"/>
                  </a:lnTo>
                  <a:lnTo>
                    <a:pt x="1753" y="115"/>
                  </a:lnTo>
                  <a:lnTo>
                    <a:pt x="1734" y="120"/>
                  </a:lnTo>
                  <a:lnTo>
                    <a:pt x="1712" y="125"/>
                  </a:lnTo>
                  <a:lnTo>
                    <a:pt x="1694" y="127"/>
                  </a:lnTo>
                  <a:lnTo>
                    <a:pt x="1677" y="132"/>
                  </a:lnTo>
                  <a:lnTo>
                    <a:pt x="1658" y="137"/>
                  </a:lnTo>
                  <a:lnTo>
                    <a:pt x="1639" y="141"/>
                  </a:lnTo>
                  <a:lnTo>
                    <a:pt x="1620" y="146"/>
                  </a:lnTo>
                  <a:lnTo>
                    <a:pt x="1604" y="151"/>
                  </a:lnTo>
                  <a:lnTo>
                    <a:pt x="1585" y="156"/>
                  </a:lnTo>
                  <a:lnTo>
                    <a:pt x="1568" y="160"/>
                  </a:lnTo>
                  <a:lnTo>
                    <a:pt x="1552" y="165"/>
                  </a:lnTo>
                  <a:lnTo>
                    <a:pt x="1535" y="170"/>
                  </a:lnTo>
                  <a:lnTo>
                    <a:pt x="1516" y="174"/>
                  </a:lnTo>
                  <a:lnTo>
                    <a:pt x="1500" y="182"/>
                  </a:lnTo>
                  <a:lnTo>
                    <a:pt x="1483" y="186"/>
                  </a:lnTo>
                  <a:lnTo>
                    <a:pt x="1467" y="191"/>
                  </a:lnTo>
                  <a:lnTo>
                    <a:pt x="1450" y="198"/>
                  </a:lnTo>
                  <a:lnTo>
                    <a:pt x="1436" y="205"/>
                  </a:lnTo>
                  <a:lnTo>
                    <a:pt x="1420" y="210"/>
                  </a:lnTo>
                  <a:lnTo>
                    <a:pt x="1403" y="217"/>
                  </a:lnTo>
                  <a:lnTo>
                    <a:pt x="1389" y="224"/>
                  </a:lnTo>
                  <a:lnTo>
                    <a:pt x="1372" y="229"/>
                  </a:lnTo>
                  <a:lnTo>
                    <a:pt x="1358" y="236"/>
                  </a:lnTo>
                  <a:lnTo>
                    <a:pt x="1342" y="243"/>
                  </a:lnTo>
                  <a:lnTo>
                    <a:pt x="1327" y="250"/>
                  </a:lnTo>
                  <a:lnTo>
                    <a:pt x="1313" y="255"/>
                  </a:lnTo>
                  <a:lnTo>
                    <a:pt x="1299" y="262"/>
                  </a:lnTo>
                  <a:lnTo>
                    <a:pt x="1285" y="269"/>
                  </a:lnTo>
                  <a:lnTo>
                    <a:pt x="1271" y="276"/>
                  </a:lnTo>
                  <a:lnTo>
                    <a:pt x="1257" y="283"/>
                  </a:lnTo>
                  <a:lnTo>
                    <a:pt x="1242" y="290"/>
                  </a:lnTo>
                  <a:lnTo>
                    <a:pt x="1228" y="297"/>
                  </a:lnTo>
                  <a:lnTo>
                    <a:pt x="1214" y="304"/>
                  </a:lnTo>
                  <a:lnTo>
                    <a:pt x="1202" y="311"/>
                  </a:lnTo>
                  <a:lnTo>
                    <a:pt x="1188" y="319"/>
                  </a:lnTo>
                  <a:lnTo>
                    <a:pt x="1174" y="326"/>
                  </a:lnTo>
                  <a:lnTo>
                    <a:pt x="1162" y="335"/>
                  </a:lnTo>
                  <a:lnTo>
                    <a:pt x="1148" y="342"/>
                  </a:lnTo>
                  <a:lnTo>
                    <a:pt x="1136" y="349"/>
                  </a:lnTo>
                  <a:lnTo>
                    <a:pt x="1122" y="359"/>
                  </a:lnTo>
                  <a:lnTo>
                    <a:pt x="1110" y="366"/>
                  </a:lnTo>
                  <a:lnTo>
                    <a:pt x="1098" y="375"/>
                  </a:lnTo>
                  <a:lnTo>
                    <a:pt x="1086" y="385"/>
                  </a:lnTo>
                  <a:lnTo>
                    <a:pt x="1075" y="392"/>
                  </a:lnTo>
                  <a:lnTo>
                    <a:pt x="1063" y="401"/>
                  </a:lnTo>
                  <a:lnTo>
                    <a:pt x="1051" y="411"/>
                  </a:lnTo>
                  <a:lnTo>
                    <a:pt x="1039" y="418"/>
                  </a:lnTo>
                  <a:lnTo>
                    <a:pt x="1027" y="427"/>
                  </a:lnTo>
                  <a:lnTo>
                    <a:pt x="1027" y="427"/>
                  </a:lnTo>
                  <a:lnTo>
                    <a:pt x="1016" y="437"/>
                  </a:lnTo>
                  <a:lnTo>
                    <a:pt x="1004" y="446"/>
                  </a:lnTo>
                  <a:lnTo>
                    <a:pt x="992" y="456"/>
                  </a:lnTo>
                  <a:lnTo>
                    <a:pt x="983" y="465"/>
                  </a:lnTo>
                  <a:lnTo>
                    <a:pt x="971" y="477"/>
                  </a:lnTo>
                  <a:lnTo>
                    <a:pt x="959" y="486"/>
                  </a:lnTo>
                  <a:lnTo>
                    <a:pt x="949" y="496"/>
                  </a:lnTo>
                  <a:lnTo>
                    <a:pt x="938" y="505"/>
                  </a:lnTo>
                  <a:lnTo>
                    <a:pt x="928" y="515"/>
                  </a:lnTo>
                  <a:lnTo>
                    <a:pt x="916" y="526"/>
                  </a:lnTo>
                  <a:lnTo>
                    <a:pt x="907" y="536"/>
                  </a:lnTo>
                  <a:lnTo>
                    <a:pt x="897" y="548"/>
                  </a:lnTo>
                  <a:lnTo>
                    <a:pt x="888" y="557"/>
                  </a:lnTo>
                  <a:lnTo>
                    <a:pt x="876" y="569"/>
                  </a:lnTo>
                  <a:lnTo>
                    <a:pt x="867" y="578"/>
                  </a:lnTo>
                  <a:lnTo>
                    <a:pt x="857" y="590"/>
                  </a:lnTo>
                  <a:lnTo>
                    <a:pt x="848" y="602"/>
                  </a:lnTo>
                  <a:lnTo>
                    <a:pt x="838" y="611"/>
                  </a:lnTo>
                  <a:lnTo>
                    <a:pt x="829" y="623"/>
                  </a:lnTo>
                  <a:lnTo>
                    <a:pt x="820" y="635"/>
                  </a:lnTo>
                  <a:lnTo>
                    <a:pt x="810" y="647"/>
                  </a:lnTo>
                  <a:lnTo>
                    <a:pt x="801" y="656"/>
                  </a:lnTo>
                  <a:lnTo>
                    <a:pt x="791" y="668"/>
                  </a:lnTo>
                  <a:lnTo>
                    <a:pt x="784" y="680"/>
                  </a:lnTo>
                  <a:lnTo>
                    <a:pt x="775" y="692"/>
                  </a:lnTo>
                  <a:lnTo>
                    <a:pt x="765" y="704"/>
                  </a:lnTo>
                  <a:lnTo>
                    <a:pt x="756" y="715"/>
                  </a:lnTo>
                  <a:lnTo>
                    <a:pt x="749" y="727"/>
                  </a:lnTo>
                  <a:lnTo>
                    <a:pt x="739" y="739"/>
                  </a:lnTo>
                  <a:lnTo>
                    <a:pt x="732" y="748"/>
                  </a:lnTo>
                  <a:lnTo>
                    <a:pt x="723" y="763"/>
                  </a:lnTo>
                  <a:lnTo>
                    <a:pt x="716" y="774"/>
                  </a:lnTo>
                  <a:lnTo>
                    <a:pt x="706" y="786"/>
                  </a:lnTo>
                  <a:lnTo>
                    <a:pt x="699" y="798"/>
                  </a:lnTo>
                  <a:lnTo>
                    <a:pt x="692" y="810"/>
                  </a:lnTo>
                  <a:lnTo>
                    <a:pt x="682" y="824"/>
                  </a:lnTo>
                  <a:lnTo>
                    <a:pt x="675" y="836"/>
                  </a:lnTo>
                  <a:lnTo>
                    <a:pt x="668" y="848"/>
                  </a:lnTo>
                  <a:lnTo>
                    <a:pt x="659" y="859"/>
                  </a:lnTo>
                  <a:lnTo>
                    <a:pt x="652" y="874"/>
                  </a:lnTo>
                  <a:lnTo>
                    <a:pt x="645" y="885"/>
                  </a:lnTo>
                  <a:lnTo>
                    <a:pt x="638" y="897"/>
                  </a:lnTo>
                  <a:lnTo>
                    <a:pt x="631" y="911"/>
                  </a:lnTo>
                  <a:lnTo>
                    <a:pt x="623" y="923"/>
                  </a:lnTo>
                  <a:lnTo>
                    <a:pt x="616" y="935"/>
                  </a:lnTo>
                  <a:lnTo>
                    <a:pt x="609" y="949"/>
                  </a:lnTo>
                  <a:lnTo>
                    <a:pt x="602" y="961"/>
                  </a:lnTo>
                  <a:lnTo>
                    <a:pt x="595" y="973"/>
                  </a:lnTo>
                  <a:lnTo>
                    <a:pt x="588" y="985"/>
                  </a:lnTo>
                  <a:lnTo>
                    <a:pt x="581" y="999"/>
                  </a:lnTo>
                  <a:lnTo>
                    <a:pt x="574" y="1011"/>
                  </a:lnTo>
                  <a:lnTo>
                    <a:pt x="567" y="1022"/>
                  </a:lnTo>
                  <a:lnTo>
                    <a:pt x="562" y="1037"/>
                  </a:lnTo>
                  <a:lnTo>
                    <a:pt x="555" y="1048"/>
                  </a:lnTo>
                  <a:lnTo>
                    <a:pt x="548" y="1063"/>
                  </a:lnTo>
                  <a:lnTo>
                    <a:pt x="543" y="1074"/>
                  </a:lnTo>
                  <a:lnTo>
                    <a:pt x="536" y="1089"/>
                  </a:lnTo>
                  <a:lnTo>
                    <a:pt x="529" y="1100"/>
                  </a:lnTo>
                  <a:lnTo>
                    <a:pt x="524" y="1114"/>
                  </a:lnTo>
                  <a:lnTo>
                    <a:pt x="517" y="1126"/>
                  </a:lnTo>
                  <a:lnTo>
                    <a:pt x="510" y="1140"/>
                  </a:lnTo>
                  <a:lnTo>
                    <a:pt x="505" y="1152"/>
                  </a:lnTo>
                  <a:lnTo>
                    <a:pt x="498" y="1166"/>
                  </a:lnTo>
                  <a:lnTo>
                    <a:pt x="494" y="1178"/>
                  </a:lnTo>
                  <a:lnTo>
                    <a:pt x="489" y="1190"/>
                  </a:lnTo>
                  <a:lnTo>
                    <a:pt x="482" y="1204"/>
                  </a:lnTo>
                  <a:lnTo>
                    <a:pt x="477" y="1216"/>
                  </a:lnTo>
                  <a:lnTo>
                    <a:pt x="472" y="1228"/>
                  </a:lnTo>
                  <a:lnTo>
                    <a:pt x="465" y="1242"/>
                  </a:lnTo>
                  <a:lnTo>
                    <a:pt x="460" y="1254"/>
                  </a:lnTo>
                  <a:lnTo>
                    <a:pt x="456" y="1266"/>
                  </a:lnTo>
                  <a:lnTo>
                    <a:pt x="449" y="1277"/>
                  </a:lnTo>
                  <a:lnTo>
                    <a:pt x="444" y="1292"/>
                  </a:lnTo>
                  <a:lnTo>
                    <a:pt x="439" y="1303"/>
                  </a:lnTo>
                  <a:lnTo>
                    <a:pt x="434" y="1315"/>
                  </a:lnTo>
                  <a:lnTo>
                    <a:pt x="430" y="1327"/>
                  </a:lnTo>
                  <a:lnTo>
                    <a:pt x="423" y="1339"/>
                  </a:lnTo>
                  <a:lnTo>
                    <a:pt x="418" y="1351"/>
                  </a:lnTo>
                  <a:lnTo>
                    <a:pt x="413" y="1362"/>
                  </a:lnTo>
                  <a:lnTo>
                    <a:pt x="408" y="1374"/>
                  </a:lnTo>
                  <a:lnTo>
                    <a:pt x="404" y="1386"/>
                  </a:lnTo>
                  <a:lnTo>
                    <a:pt x="399" y="1398"/>
                  </a:lnTo>
                  <a:lnTo>
                    <a:pt x="394" y="1410"/>
                  </a:lnTo>
                  <a:lnTo>
                    <a:pt x="390" y="1422"/>
                  </a:lnTo>
                  <a:lnTo>
                    <a:pt x="385" y="1433"/>
                  </a:lnTo>
                  <a:lnTo>
                    <a:pt x="380" y="1443"/>
                  </a:lnTo>
                  <a:lnTo>
                    <a:pt x="375" y="1455"/>
                  </a:lnTo>
                  <a:lnTo>
                    <a:pt x="371" y="1466"/>
                  </a:lnTo>
                  <a:lnTo>
                    <a:pt x="368" y="1476"/>
                  </a:lnTo>
                  <a:lnTo>
                    <a:pt x="364" y="1488"/>
                  </a:lnTo>
                  <a:lnTo>
                    <a:pt x="359" y="1497"/>
                  </a:lnTo>
                  <a:lnTo>
                    <a:pt x="354" y="1509"/>
                  </a:lnTo>
                  <a:lnTo>
                    <a:pt x="349" y="1518"/>
                  </a:lnTo>
                  <a:lnTo>
                    <a:pt x="345" y="1528"/>
                  </a:lnTo>
                  <a:lnTo>
                    <a:pt x="342" y="1540"/>
                  </a:lnTo>
                  <a:lnTo>
                    <a:pt x="338" y="1549"/>
                  </a:lnTo>
                  <a:lnTo>
                    <a:pt x="333" y="1558"/>
                  </a:lnTo>
                  <a:lnTo>
                    <a:pt x="328" y="1568"/>
                  </a:lnTo>
                  <a:lnTo>
                    <a:pt x="326" y="1577"/>
                  </a:lnTo>
                  <a:lnTo>
                    <a:pt x="321" y="1587"/>
                  </a:lnTo>
                  <a:lnTo>
                    <a:pt x="316" y="1596"/>
                  </a:lnTo>
                  <a:lnTo>
                    <a:pt x="314" y="1603"/>
                  </a:lnTo>
                  <a:lnTo>
                    <a:pt x="309" y="1613"/>
                  </a:lnTo>
                  <a:lnTo>
                    <a:pt x="307" y="1622"/>
                  </a:lnTo>
                  <a:lnTo>
                    <a:pt x="302" y="1632"/>
                  </a:lnTo>
                  <a:lnTo>
                    <a:pt x="297" y="1639"/>
                  </a:lnTo>
                  <a:lnTo>
                    <a:pt x="295" y="1648"/>
                  </a:lnTo>
                  <a:lnTo>
                    <a:pt x="290" y="1655"/>
                  </a:lnTo>
                  <a:lnTo>
                    <a:pt x="288" y="1662"/>
                  </a:lnTo>
                  <a:lnTo>
                    <a:pt x="283" y="1672"/>
                  </a:lnTo>
                  <a:lnTo>
                    <a:pt x="281" y="1679"/>
                  </a:lnTo>
                  <a:lnTo>
                    <a:pt x="276" y="1686"/>
                  </a:lnTo>
                  <a:lnTo>
                    <a:pt x="274" y="1693"/>
                  </a:lnTo>
                  <a:lnTo>
                    <a:pt x="269" y="1700"/>
                  </a:lnTo>
                  <a:lnTo>
                    <a:pt x="267" y="1710"/>
                  </a:lnTo>
                  <a:lnTo>
                    <a:pt x="264" y="1714"/>
                  </a:lnTo>
                  <a:lnTo>
                    <a:pt x="260" y="1721"/>
                  </a:lnTo>
                  <a:lnTo>
                    <a:pt x="257" y="1729"/>
                  </a:lnTo>
                  <a:lnTo>
                    <a:pt x="255" y="1736"/>
                  </a:lnTo>
                  <a:lnTo>
                    <a:pt x="250" y="1743"/>
                  </a:lnTo>
                  <a:lnTo>
                    <a:pt x="248" y="1747"/>
                  </a:lnTo>
                  <a:lnTo>
                    <a:pt x="245" y="1755"/>
                  </a:lnTo>
                  <a:lnTo>
                    <a:pt x="241" y="1762"/>
                  </a:lnTo>
                  <a:lnTo>
                    <a:pt x="238" y="1766"/>
                  </a:lnTo>
                  <a:lnTo>
                    <a:pt x="236" y="1773"/>
                  </a:lnTo>
                  <a:lnTo>
                    <a:pt x="231" y="1778"/>
                  </a:lnTo>
                  <a:lnTo>
                    <a:pt x="229" y="1783"/>
                  </a:lnTo>
                  <a:lnTo>
                    <a:pt x="227" y="1790"/>
                  </a:lnTo>
                  <a:lnTo>
                    <a:pt x="224" y="1795"/>
                  </a:lnTo>
                  <a:lnTo>
                    <a:pt x="219" y="1799"/>
                  </a:lnTo>
                  <a:lnTo>
                    <a:pt x="217" y="1804"/>
                  </a:lnTo>
                  <a:lnTo>
                    <a:pt x="215" y="1809"/>
                  </a:lnTo>
                  <a:lnTo>
                    <a:pt x="212" y="1814"/>
                  </a:lnTo>
                  <a:lnTo>
                    <a:pt x="210" y="1818"/>
                  </a:lnTo>
                  <a:lnTo>
                    <a:pt x="208" y="1823"/>
                  </a:lnTo>
                  <a:lnTo>
                    <a:pt x="203" y="1828"/>
                  </a:lnTo>
                  <a:lnTo>
                    <a:pt x="201" y="1832"/>
                  </a:lnTo>
                  <a:lnTo>
                    <a:pt x="198" y="1835"/>
                  </a:lnTo>
                  <a:lnTo>
                    <a:pt x="196" y="1840"/>
                  </a:lnTo>
                  <a:lnTo>
                    <a:pt x="193" y="1844"/>
                  </a:lnTo>
                  <a:lnTo>
                    <a:pt x="191" y="1847"/>
                  </a:lnTo>
                  <a:lnTo>
                    <a:pt x="189" y="1851"/>
                  </a:lnTo>
                  <a:lnTo>
                    <a:pt x="186" y="1856"/>
                  </a:lnTo>
                  <a:lnTo>
                    <a:pt x="184" y="1858"/>
                  </a:lnTo>
                  <a:lnTo>
                    <a:pt x="182" y="1863"/>
                  </a:lnTo>
                  <a:lnTo>
                    <a:pt x="179" y="1866"/>
                  </a:lnTo>
                  <a:lnTo>
                    <a:pt x="177" y="1870"/>
                  </a:lnTo>
                  <a:lnTo>
                    <a:pt x="175" y="1873"/>
                  </a:lnTo>
                  <a:lnTo>
                    <a:pt x="172" y="1875"/>
                  </a:lnTo>
                  <a:lnTo>
                    <a:pt x="170" y="1880"/>
                  </a:lnTo>
                  <a:lnTo>
                    <a:pt x="168" y="1882"/>
                  </a:lnTo>
                  <a:lnTo>
                    <a:pt x="165" y="1884"/>
                  </a:lnTo>
                  <a:lnTo>
                    <a:pt x="163" y="1889"/>
                  </a:lnTo>
                  <a:lnTo>
                    <a:pt x="160" y="1892"/>
                  </a:lnTo>
                  <a:lnTo>
                    <a:pt x="158" y="1894"/>
                  </a:lnTo>
                  <a:lnTo>
                    <a:pt x="156" y="1896"/>
                  </a:lnTo>
                  <a:lnTo>
                    <a:pt x="153" y="1899"/>
                  </a:lnTo>
                  <a:lnTo>
                    <a:pt x="153" y="1901"/>
                  </a:lnTo>
                  <a:lnTo>
                    <a:pt x="151" y="1903"/>
                  </a:lnTo>
                  <a:lnTo>
                    <a:pt x="149" y="1906"/>
                  </a:lnTo>
                  <a:lnTo>
                    <a:pt x="146" y="1908"/>
                  </a:lnTo>
                  <a:lnTo>
                    <a:pt x="144" y="1910"/>
                  </a:lnTo>
                  <a:lnTo>
                    <a:pt x="142" y="1913"/>
                  </a:lnTo>
                  <a:lnTo>
                    <a:pt x="139" y="1915"/>
                  </a:lnTo>
                  <a:lnTo>
                    <a:pt x="139" y="1917"/>
                  </a:lnTo>
                  <a:lnTo>
                    <a:pt x="137" y="1920"/>
                  </a:lnTo>
                  <a:lnTo>
                    <a:pt x="134" y="1922"/>
                  </a:lnTo>
                  <a:lnTo>
                    <a:pt x="132" y="1925"/>
                  </a:lnTo>
                  <a:lnTo>
                    <a:pt x="130" y="1925"/>
                  </a:lnTo>
                  <a:lnTo>
                    <a:pt x="127" y="1927"/>
                  </a:lnTo>
                  <a:lnTo>
                    <a:pt x="127" y="1929"/>
                  </a:lnTo>
                  <a:lnTo>
                    <a:pt x="125" y="1932"/>
                  </a:lnTo>
                  <a:lnTo>
                    <a:pt x="123" y="1932"/>
                  </a:lnTo>
                  <a:lnTo>
                    <a:pt x="120" y="1934"/>
                  </a:lnTo>
                  <a:lnTo>
                    <a:pt x="120" y="1936"/>
                  </a:lnTo>
                  <a:lnTo>
                    <a:pt x="118" y="1936"/>
                  </a:lnTo>
                  <a:lnTo>
                    <a:pt x="116" y="1939"/>
                  </a:lnTo>
                  <a:lnTo>
                    <a:pt x="113" y="1941"/>
                  </a:lnTo>
                  <a:lnTo>
                    <a:pt x="113" y="1941"/>
                  </a:lnTo>
                  <a:lnTo>
                    <a:pt x="111" y="1943"/>
                  </a:lnTo>
                  <a:lnTo>
                    <a:pt x="108" y="1943"/>
                  </a:lnTo>
                  <a:lnTo>
                    <a:pt x="108" y="1946"/>
                  </a:lnTo>
                  <a:lnTo>
                    <a:pt x="106" y="1946"/>
                  </a:lnTo>
                  <a:lnTo>
                    <a:pt x="104" y="1948"/>
                  </a:lnTo>
                  <a:lnTo>
                    <a:pt x="104" y="1948"/>
                  </a:lnTo>
                  <a:lnTo>
                    <a:pt x="101" y="1951"/>
                  </a:lnTo>
                  <a:lnTo>
                    <a:pt x="99" y="1951"/>
                  </a:lnTo>
                  <a:lnTo>
                    <a:pt x="99" y="1953"/>
                  </a:lnTo>
                  <a:lnTo>
                    <a:pt x="97" y="1953"/>
                  </a:lnTo>
                  <a:lnTo>
                    <a:pt x="94" y="1955"/>
                  </a:lnTo>
                  <a:lnTo>
                    <a:pt x="94" y="1955"/>
                  </a:lnTo>
                  <a:lnTo>
                    <a:pt x="92" y="1958"/>
                  </a:lnTo>
                  <a:lnTo>
                    <a:pt x="92" y="1958"/>
                  </a:lnTo>
                  <a:lnTo>
                    <a:pt x="90" y="1958"/>
                  </a:lnTo>
                  <a:lnTo>
                    <a:pt x="87" y="1960"/>
                  </a:lnTo>
                  <a:lnTo>
                    <a:pt x="87" y="1960"/>
                  </a:lnTo>
                  <a:lnTo>
                    <a:pt x="85" y="1962"/>
                  </a:lnTo>
                  <a:lnTo>
                    <a:pt x="85" y="1962"/>
                  </a:lnTo>
                  <a:lnTo>
                    <a:pt x="82" y="1962"/>
                  </a:lnTo>
                  <a:lnTo>
                    <a:pt x="80" y="1965"/>
                  </a:lnTo>
                  <a:lnTo>
                    <a:pt x="80" y="1965"/>
                  </a:lnTo>
                  <a:lnTo>
                    <a:pt x="78" y="1965"/>
                  </a:lnTo>
                  <a:lnTo>
                    <a:pt x="78" y="1965"/>
                  </a:lnTo>
                  <a:lnTo>
                    <a:pt x="75" y="1967"/>
                  </a:lnTo>
                  <a:lnTo>
                    <a:pt x="75" y="1967"/>
                  </a:lnTo>
                  <a:lnTo>
                    <a:pt x="73" y="1967"/>
                  </a:lnTo>
                  <a:lnTo>
                    <a:pt x="73" y="1969"/>
                  </a:lnTo>
                  <a:lnTo>
                    <a:pt x="71" y="1969"/>
                  </a:lnTo>
                  <a:lnTo>
                    <a:pt x="71" y="1969"/>
                  </a:lnTo>
                  <a:lnTo>
                    <a:pt x="68" y="1969"/>
                  </a:lnTo>
                  <a:lnTo>
                    <a:pt x="68" y="1972"/>
                  </a:lnTo>
                  <a:lnTo>
                    <a:pt x="66" y="1972"/>
                  </a:lnTo>
                  <a:lnTo>
                    <a:pt x="66" y="1972"/>
                  </a:lnTo>
                  <a:lnTo>
                    <a:pt x="64" y="1972"/>
                  </a:lnTo>
                  <a:lnTo>
                    <a:pt x="64" y="1972"/>
                  </a:lnTo>
                  <a:lnTo>
                    <a:pt x="61" y="1974"/>
                  </a:lnTo>
                  <a:lnTo>
                    <a:pt x="61" y="1974"/>
                  </a:lnTo>
                  <a:lnTo>
                    <a:pt x="59" y="1974"/>
                  </a:lnTo>
                  <a:lnTo>
                    <a:pt x="59" y="1974"/>
                  </a:lnTo>
                  <a:lnTo>
                    <a:pt x="56" y="1974"/>
                  </a:lnTo>
                  <a:lnTo>
                    <a:pt x="56" y="1977"/>
                  </a:lnTo>
                  <a:lnTo>
                    <a:pt x="54" y="1977"/>
                  </a:lnTo>
                  <a:lnTo>
                    <a:pt x="54" y="1977"/>
                  </a:lnTo>
                  <a:lnTo>
                    <a:pt x="52" y="1977"/>
                  </a:lnTo>
                  <a:lnTo>
                    <a:pt x="52" y="1977"/>
                  </a:lnTo>
                  <a:lnTo>
                    <a:pt x="52" y="1977"/>
                  </a:lnTo>
                  <a:lnTo>
                    <a:pt x="49" y="1979"/>
                  </a:lnTo>
                  <a:lnTo>
                    <a:pt x="49" y="1979"/>
                  </a:lnTo>
                  <a:lnTo>
                    <a:pt x="47" y="1979"/>
                  </a:lnTo>
                  <a:lnTo>
                    <a:pt x="47" y="1979"/>
                  </a:lnTo>
                  <a:lnTo>
                    <a:pt x="47" y="1979"/>
                  </a:lnTo>
                  <a:lnTo>
                    <a:pt x="45" y="1979"/>
                  </a:lnTo>
                  <a:lnTo>
                    <a:pt x="45" y="1979"/>
                  </a:lnTo>
                  <a:lnTo>
                    <a:pt x="42" y="1979"/>
                  </a:lnTo>
                  <a:lnTo>
                    <a:pt x="42" y="1981"/>
                  </a:lnTo>
                  <a:lnTo>
                    <a:pt x="42" y="1981"/>
                  </a:lnTo>
                  <a:lnTo>
                    <a:pt x="40" y="1981"/>
                  </a:lnTo>
                  <a:lnTo>
                    <a:pt x="40" y="1981"/>
                  </a:lnTo>
                  <a:lnTo>
                    <a:pt x="40" y="1981"/>
                  </a:lnTo>
                  <a:lnTo>
                    <a:pt x="38" y="1981"/>
                  </a:lnTo>
                  <a:lnTo>
                    <a:pt x="38" y="1981"/>
                  </a:lnTo>
                  <a:lnTo>
                    <a:pt x="35" y="1981"/>
                  </a:lnTo>
                  <a:lnTo>
                    <a:pt x="35" y="1981"/>
                  </a:lnTo>
                  <a:lnTo>
                    <a:pt x="35" y="1984"/>
                  </a:lnTo>
                  <a:lnTo>
                    <a:pt x="33" y="1984"/>
                  </a:lnTo>
                  <a:lnTo>
                    <a:pt x="33" y="1984"/>
                  </a:lnTo>
                  <a:lnTo>
                    <a:pt x="33" y="1984"/>
                  </a:lnTo>
                  <a:lnTo>
                    <a:pt x="30" y="1984"/>
                  </a:lnTo>
                  <a:lnTo>
                    <a:pt x="30" y="1984"/>
                  </a:lnTo>
                  <a:lnTo>
                    <a:pt x="30" y="1984"/>
                  </a:lnTo>
                  <a:lnTo>
                    <a:pt x="28" y="1984"/>
                  </a:lnTo>
                  <a:lnTo>
                    <a:pt x="28" y="1984"/>
                  </a:lnTo>
                  <a:lnTo>
                    <a:pt x="28" y="1984"/>
                  </a:lnTo>
                  <a:lnTo>
                    <a:pt x="26" y="1984"/>
                  </a:lnTo>
                  <a:lnTo>
                    <a:pt x="26" y="1986"/>
                  </a:lnTo>
                  <a:lnTo>
                    <a:pt x="26" y="1986"/>
                  </a:lnTo>
                  <a:lnTo>
                    <a:pt x="23" y="1986"/>
                  </a:lnTo>
                  <a:lnTo>
                    <a:pt x="23" y="1986"/>
                  </a:lnTo>
                  <a:lnTo>
                    <a:pt x="23" y="1986"/>
                  </a:lnTo>
                  <a:lnTo>
                    <a:pt x="23" y="1986"/>
                  </a:lnTo>
                  <a:lnTo>
                    <a:pt x="21" y="1986"/>
                  </a:lnTo>
                  <a:lnTo>
                    <a:pt x="21" y="1986"/>
                  </a:lnTo>
                  <a:lnTo>
                    <a:pt x="21" y="1986"/>
                  </a:lnTo>
                  <a:lnTo>
                    <a:pt x="19" y="1986"/>
                  </a:lnTo>
                  <a:lnTo>
                    <a:pt x="19" y="1986"/>
                  </a:lnTo>
                  <a:lnTo>
                    <a:pt x="19" y="1986"/>
                  </a:lnTo>
                  <a:lnTo>
                    <a:pt x="19" y="1986"/>
                  </a:lnTo>
                  <a:lnTo>
                    <a:pt x="16" y="1986"/>
                  </a:lnTo>
                  <a:lnTo>
                    <a:pt x="16" y="1986"/>
                  </a:lnTo>
                  <a:lnTo>
                    <a:pt x="16" y="1986"/>
                  </a:lnTo>
                  <a:lnTo>
                    <a:pt x="14" y="1988"/>
                  </a:lnTo>
                  <a:lnTo>
                    <a:pt x="14" y="1988"/>
                  </a:lnTo>
                  <a:lnTo>
                    <a:pt x="14" y="1988"/>
                  </a:lnTo>
                  <a:lnTo>
                    <a:pt x="14" y="1988"/>
                  </a:lnTo>
                  <a:lnTo>
                    <a:pt x="12" y="1988"/>
                  </a:lnTo>
                  <a:lnTo>
                    <a:pt x="12" y="1988"/>
                  </a:lnTo>
                  <a:lnTo>
                    <a:pt x="12" y="1988"/>
                  </a:lnTo>
                  <a:lnTo>
                    <a:pt x="12" y="1988"/>
                  </a:lnTo>
                  <a:lnTo>
                    <a:pt x="9" y="1988"/>
                  </a:lnTo>
                  <a:lnTo>
                    <a:pt x="9" y="1988"/>
                  </a:lnTo>
                  <a:lnTo>
                    <a:pt x="9" y="1988"/>
                  </a:lnTo>
                  <a:lnTo>
                    <a:pt x="9" y="1988"/>
                  </a:lnTo>
                  <a:lnTo>
                    <a:pt x="7" y="1988"/>
                  </a:lnTo>
                  <a:lnTo>
                    <a:pt x="7" y="1988"/>
                  </a:lnTo>
                  <a:lnTo>
                    <a:pt x="7" y="1988"/>
                  </a:lnTo>
                  <a:lnTo>
                    <a:pt x="7" y="1988"/>
                  </a:lnTo>
                  <a:lnTo>
                    <a:pt x="7" y="1988"/>
                  </a:lnTo>
                  <a:lnTo>
                    <a:pt x="5" y="1988"/>
                  </a:lnTo>
                  <a:lnTo>
                    <a:pt x="5" y="1988"/>
                  </a:lnTo>
                  <a:lnTo>
                    <a:pt x="5" y="1988"/>
                  </a:lnTo>
                  <a:lnTo>
                    <a:pt x="5" y="1988"/>
                  </a:lnTo>
                  <a:lnTo>
                    <a:pt x="5" y="1988"/>
                  </a:lnTo>
                  <a:lnTo>
                    <a:pt x="2" y="1988"/>
                  </a:lnTo>
                  <a:lnTo>
                    <a:pt x="2" y="1991"/>
                  </a:lnTo>
                  <a:lnTo>
                    <a:pt x="2" y="1991"/>
                  </a:lnTo>
                  <a:lnTo>
                    <a:pt x="2" y="1991"/>
                  </a:lnTo>
                  <a:lnTo>
                    <a:pt x="0" y="1991"/>
                  </a:lnTo>
                  <a:lnTo>
                    <a:pt x="0" y="1991"/>
                  </a:lnTo>
                  <a:lnTo>
                    <a:pt x="0" y="1991"/>
                  </a:lnTo>
                </a:path>
              </a:pathLst>
            </a:custGeom>
            <a:noFill/>
            <a:ln w="25400" cap="flat">
              <a:solidFill>
                <a:srgbClr val="CB320B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DE">
                <a:latin typeface="+mn-lt"/>
              </a:endParaRPr>
            </a:p>
          </p:txBody>
        </p:sp>
      </p:grpSp>
      <p:grpSp>
        <p:nvGrpSpPr>
          <p:cNvPr id="8" name="Gruppieren 24"/>
          <p:cNvGrpSpPr/>
          <p:nvPr/>
        </p:nvGrpSpPr>
        <p:grpSpPr>
          <a:xfrm>
            <a:off x="5004048" y="1720713"/>
            <a:ext cx="3816424" cy="2212343"/>
            <a:chOff x="5004048" y="1268759"/>
            <a:chExt cx="3816424" cy="2212343"/>
          </a:xfrm>
        </p:grpSpPr>
        <p:pic>
          <p:nvPicPr>
            <p:cNvPr id="5121" name="Picture 1" descr="C:\Users\domoson\Desktop\Bachelor Thesis\bt_sidoneum\presentation\images\dx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4048" y="1268760"/>
              <a:ext cx="1226788" cy="891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22" name="Picture 2" descr="C:\Users\domoson\Desktop\Bachelor Thesis\bt_sidoneum\presentation\images\dx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52120" y="2204864"/>
              <a:ext cx="1226788" cy="891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23" name="Picture 3" descr="C:\Users\domoson\Desktop\Bachelor Thesis\bt_sidoneum\presentation\images\dxy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93684" y="1268760"/>
              <a:ext cx="1226788" cy="891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24" name="Picture 4" descr="C:\Users\domoson\Desktop\Bachelor Thesis\bt_sidoneum\presentation\images\dy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297540" y="1268759"/>
              <a:ext cx="1226788" cy="891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25" name="Picture 5" descr="C:\Users\domoson\Desktop\Bachelor Thesis\bt_sidoneum\presentation\images\dyy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945612" y="2204864"/>
              <a:ext cx="1226788" cy="891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Textfeld 21"/>
            <p:cNvSpPr txBox="1"/>
            <p:nvPr/>
          </p:nvSpPr>
          <p:spPr>
            <a:xfrm>
              <a:off x="5793484" y="311177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smtClean="0"/>
                <a:t>Partial derivatives</a:t>
              </a:r>
              <a:endParaRPr lang="de-DE" sz="1800"/>
            </a:p>
          </p:txBody>
        </p:sp>
      </p:grpSp>
      <p:sp>
        <p:nvSpPr>
          <p:cNvPr id="27" name="Nach unten gekrümmter Pfeil 26"/>
          <p:cNvSpPr/>
          <p:nvPr/>
        </p:nvSpPr>
        <p:spPr bwMode="auto">
          <a:xfrm rot="11499653">
            <a:off x="5100861" y="6170633"/>
            <a:ext cx="1518691" cy="400521"/>
          </a:xfrm>
          <a:prstGeom prst="curvedDownArrow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Nach unten gekrümmter Pfeil 31"/>
          <p:cNvSpPr/>
          <p:nvPr/>
        </p:nvSpPr>
        <p:spPr bwMode="auto">
          <a:xfrm rot="11202781">
            <a:off x="1619672" y="6021287"/>
            <a:ext cx="1584176" cy="400521"/>
          </a:xfrm>
          <a:prstGeom prst="curvedDownArrow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Legende mit Linie 2 32"/>
          <p:cNvSpPr/>
          <p:nvPr/>
        </p:nvSpPr>
        <p:spPr bwMode="auto">
          <a:xfrm>
            <a:off x="4699037" y="4104523"/>
            <a:ext cx="1279165" cy="692629"/>
          </a:xfrm>
          <a:prstGeom prst="borderCallout2">
            <a:avLst>
              <a:gd name="adj1" fmla="val 100423"/>
              <a:gd name="adj2" fmla="val 49444"/>
              <a:gd name="adj3" fmla="val 152259"/>
              <a:gd name="adj4" fmla="val 99129"/>
              <a:gd name="adj5" fmla="val 335915"/>
              <a:gd name="adj6" fmla="val 100068"/>
            </a:avLst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err="1" smtClean="0"/>
              <a:t>Considering</a:t>
            </a: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err="1" smtClean="0"/>
              <a:t>training</a:t>
            </a: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>
                <a:sym typeface="Wingdings" pitchFamily="2" charset="2"/>
              </a:rPr>
              <a:t> </a:t>
            </a:r>
            <a:r>
              <a:rPr lang="de-DE" sz="1400" err="1" smtClean="0">
                <a:sym typeface="Wingdings" pitchFamily="2" charset="2"/>
              </a:rPr>
              <a:t>weights</a:t>
            </a: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Legende mit Linie 2 33"/>
          <p:cNvSpPr/>
          <p:nvPr/>
        </p:nvSpPr>
        <p:spPr bwMode="auto">
          <a:xfrm>
            <a:off x="1060587" y="3933056"/>
            <a:ext cx="1279165" cy="504056"/>
          </a:xfrm>
          <a:prstGeom prst="borderCallout2">
            <a:avLst>
              <a:gd name="adj1" fmla="val 99528"/>
              <a:gd name="adj2" fmla="val 51997"/>
              <a:gd name="adj3" fmla="val 190554"/>
              <a:gd name="adj4" fmla="val 96534"/>
              <a:gd name="adj5" fmla="val 476375"/>
              <a:gd name="adj6" fmla="val 110914"/>
            </a:avLst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err="1" smtClean="0"/>
              <a:t>Optimization</a:t>
            </a: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5" name="Legende mit Linie 2 34"/>
          <p:cNvSpPr/>
          <p:nvPr/>
        </p:nvSpPr>
        <p:spPr bwMode="auto">
          <a:xfrm>
            <a:off x="2564371" y="4140696"/>
            <a:ext cx="1431565" cy="656456"/>
          </a:xfrm>
          <a:prstGeom prst="borderCallout2">
            <a:avLst>
              <a:gd name="adj1" fmla="val 100010"/>
              <a:gd name="adj2" fmla="val 48851"/>
              <a:gd name="adj3" fmla="val 128580"/>
              <a:gd name="adj4" fmla="val 13956"/>
              <a:gd name="adj5" fmla="val 323391"/>
              <a:gd name="adj6" fmla="val 9248"/>
            </a:avLst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Generalized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Gamma </a:t>
            </a:r>
            <a:r>
              <a:rPr lang="de-DE" sz="1400" dirty="0" err="1" smtClean="0"/>
              <a:t>Curve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Model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0" name="Nach unten gekrümmter Pfeil 49"/>
          <p:cNvSpPr/>
          <p:nvPr/>
        </p:nvSpPr>
        <p:spPr bwMode="auto">
          <a:xfrm rot="4723425">
            <a:off x="7598720" y="3900675"/>
            <a:ext cx="2256530" cy="400521"/>
          </a:xfrm>
          <a:prstGeom prst="curvedDownArrow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1" name="Nach unten gekrümmter Pfeil 50"/>
          <p:cNvSpPr/>
          <p:nvPr/>
        </p:nvSpPr>
        <p:spPr bwMode="auto">
          <a:xfrm>
            <a:off x="1907704" y="1268760"/>
            <a:ext cx="1152128" cy="400521"/>
          </a:xfrm>
          <a:prstGeom prst="curvedDownArrow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Nach unten gekrümmter Pfeil 51"/>
          <p:cNvSpPr/>
          <p:nvPr/>
        </p:nvSpPr>
        <p:spPr bwMode="auto">
          <a:xfrm>
            <a:off x="3995936" y="1268760"/>
            <a:ext cx="2882972" cy="400521"/>
          </a:xfrm>
          <a:prstGeom prst="curvedDownArrow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733009" y="5877272"/>
            <a:ext cx="98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intensity</a:t>
            </a:r>
            <a:r>
              <a:rPr lang="de-DE" sz="1000" dirty="0" smtClean="0"/>
              <a:t> </a:t>
            </a:r>
            <a:endParaRPr lang="de-DE" sz="1000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5154207" y="5307351"/>
            <a:ext cx="74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„</a:t>
            </a:r>
            <a:r>
              <a:rPr lang="de-DE" sz="1000" dirty="0" err="1" smtClean="0"/>
              <a:t>value</a:t>
            </a:r>
            <a:r>
              <a:rPr lang="de-DE" sz="1000" dirty="0" smtClean="0"/>
              <a:t>“ 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GeoInv</a:t>
            </a:r>
            <a:r>
              <a:rPr lang="de-DE" smtClean="0"/>
              <a:t>: </a:t>
            </a:r>
            <a:r>
              <a:rPr lang="de-DE" err="1" smtClean="0"/>
              <a:t>Challenges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98638"/>
            <a:ext cx="8456613" cy="4366666"/>
          </a:xfrm>
        </p:spPr>
        <p:txBody>
          <a:bodyPr/>
          <a:lstStyle/>
          <a:p>
            <a:r>
              <a:rPr lang="de-DE" err="1" smtClean="0"/>
              <a:t>Implementation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currently</a:t>
            </a:r>
            <a:r>
              <a:rPr lang="de-DE" smtClean="0"/>
              <a:t> not </a:t>
            </a:r>
            <a:r>
              <a:rPr lang="de-DE" err="1" smtClean="0"/>
              <a:t>working</a:t>
            </a:r>
            <a:endParaRPr lang="de-DE" smtClean="0"/>
          </a:p>
          <a:p>
            <a:pPr lvl="1"/>
            <a:r>
              <a:rPr lang="de-DE" err="1" smtClean="0">
                <a:sym typeface="Wingdings" pitchFamily="2" charset="2"/>
              </a:rPr>
              <a:t>Some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implementation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detail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missing</a:t>
            </a:r>
            <a:r>
              <a:rPr lang="de-DE" smtClean="0">
                <a:sym typeface="Wingdings" pitchFamily="2" charset="2"/>
              </a:rPr>
              <a:t>?</a:t>
            </a:r>
          </a:p>
          <a:p>
            <a:pPr lvl="1"/>
            <a:r>
              <a:rPr lang="de-DE" err="1" smtClean="0">
                <a:sym typeface="Wingdings" pitchFamily="2" charset="2"/>
              </a:rPr>
              <a:t>Accuracy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for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computing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the</a:t>
            </a:r>
            <a:r>
              <a:rPr lang="de-DE" smtClean="0">
                <a:sym typeface="Wingdings" pitchFamily="2" charset="2"/>
              </a:rPr>
              <a:t> derivatives </a:t>
            </a:r>
            <a:r>
              <a:rPr lang="de-DE" err="1" smtClean="0">
                <a:sym typeface="Wingdings" pitchFamily="2" charset="2"/>
              </a:rPr>
              <a:t>too</a:t>
            </a:r>
            <a:r>
              <a:rPr lang="de-DE" smtClean="0">
                <a:sym typeface="Wingdings" pitchFamily="2" charset="2"/>
              </a:rPr>
              <a:t> </a:t>
            </a:r>
            <a:r>
              <a:rPr lang="de-DE" err="1" smtClean="0">
                <a:sym typeface="Wingdings" pitchFamily="2" charset="2"/>
              </a:rPr>
              <a:t>low</a:t>
            </a:r>
            <a:r>
              <a:rPr lang="de-DE" smtClean="0">
                <a:sym typeface="Wingdings" pitchFamily="2" charset="2"/>
              </a:rPr>
              <a:t>?</a:t>
            </a:r>
          </a:p>
          <a:p>
            <a:endParaRPr lang="de-DE" smtClean="0"/>
          </a:p>
          <a:p>
            <a:r>
              <a:rPr lang="de-DE" err="1" smtClean="0"/>
              <a:t>Assumption</a:t>
            </a:r>
            <a:endParaRPr lang="de-DE" smtClean="0"/>
          </a:p>
          <a:p>
            <a:pPr lvl="1"/>
            <a:r>
              <a:rPr lang="de-DE" err="1" smtClean="0"/>
              <a:t>Classification</a:t>
            </a:r>
            <a:r>
              <a:rPr lang="de-DE" smtClean="0"/>
              <a:t> </a:t>
            </a:r>
            <a:r>
              <a:rPr lang="de-DE" err="1" smtClean="0"/>
              <a:t>might</a:t>
            </a:r>
            <a:r>
              <a:rPr lang="de-DE" smtClean="0"/>
              <a:t> not </a:t>
            </a:r>
            <a:r>
              <a:rPr lang="de-DE" err="1" smtClean="0"/>
              <a:t>work</a:t>
            </a:r>
            <a:r>
              <a:rPr lang="de-DE" smtClean="0"/>
              <a:t> </a:t>
            </a:r>
            <a:r>
              <a:rPr lang="de-DE" err="1" smtClean="0"/>
              <a:t>properly</a:t>
            </a:r>
            <a:endParaRPr lang="de-DE" smtClean="0"/>
          </a:p>
          <a:p>
            <a:pPr lvl="1">
              <a:buNone/>
            </a:pPr>
            <a:r>
              <a:rPr lang="de-DE" smtClean="0">
                <a:sym typeface="Wingdings" pitchFamily="2" charset="2"/>
              </a:rPr>
              <a:t>	 </a:t>
            </a:r>
            <a:r>
              <a:rPr lang="de-DE" err="1" smtClean="0"/>
              <a:t>Too</a:t>
            </a:r>
            <a:r>
              <a:rPr lang="de-DE" smtClean="0"/>
              <a:t> </a:t>
            </a:r>
            <a:r>
              <a:rPr lang="de-DE" err="1" smtClean="0"/>
              <a:t>much</a:t>
            </a:r>
            <a:r>
              <a:rPr lang="de-DE" smtClean="0"/>
              <a:t> „</a:t>
            </a:r>
            <a:r>
              <a:rPr lang="de-DE" err="1" smtClean="0"/>
              <a:t>noisy</a:t>
            </a:r>
            <a:r>
              <a:rPr lang="de-DE" smtClean="0"/>
              <a:t>“ </a:t>
            </a:r>
            <a:r>
              <a:rPr lang="de-DE" err="1" smtClean="0"/>
              <a:t>points</a:t>
            </a:r>
            <a:r>
              <a:rPr lang="de-DE" smtClean="0"/>
              <a:t> </a:t>
            </a:r>
            <a:r>
              <a:rPr lang="de-DE" err="1" smtClean="0"/>
              <a:t>seen</a:t>
            </a:r>
            <a:r>
              <a:rPr lang="de-DE" smtClean="0"/>
              <a:t> </a:t>
            </a:r>
            <a:r>
              <a:rPr lang="de-DE" err="1" smtClean="0"/>
              <a:t>as</a:t>
            </a:r>
            <a:r>
              <a:rPr lang="de-DE" smtClean="0"/>
              <a:t> LPIPs?</a:t>
            </a:r>
          </a:p>
          <a:p>
            <a:pPr lvl="1">
              <a:buNone/>
            </a:pPr>
            <a:endParaRPr lang="de-DE" smtClean="0"/>
          </a:p>
          <a:p>
            <a:pPr lvl="1"/>
            <a:r>
              <a:rPr lang="de-DE" smtClean="0"/>
              <a:t>But </a:t>
            </a:r>
            <a:r>
              <a:rPr lang="de-DE" err="1" smtClean="0"/>
              <a:t>our</a:t>
            </a:r>
            <a:r>
              <a:rPr lang="de-DE" smtClean="0"/>
              <a:t> </a:t>
            </a:r>
            <a:r>
              <a:rPr lang="de-DE" err="1" smtClean="0"/>
              <a:t>feature</a:t>
            </a:r>
            <a:r>
              <a:rPr lang="de-DE" smtClean="0"/>
              <a:t> </a:t>
            </a:r>
            <a:r>
              <a:rPr lang="de-DE" err="1" smtClean="0"/>
              <a:t>histograms</a:t>
            </a:r>
            <a:r>
              <a:rPr lang="de-DE" smtClean="0"/>
              <a:t> </a:t>
            </a:r>
            <a:r>
              <a:rPr lang="de-DE" err="1" smtClean="0"/>
              <a:t>look</a:t>
            </a:r>
            <a:r>
              <a:rPr lang="de-DE" smtClean="0"/>
              <a:t> </a:t>
            </a:r>
            <a:r>
              <a:rPr lang="de-DE" err="1" smtClean="0"/>
              <a:t>quite</a:t>
            </a:r>
            <a:r>
              <a:rPr lang="de-DE" smtClean="0"/>
              <a:t> </a:t>
            </a:r>
            <a:r>
              <a:rPr lang="de-DE" err="1" smtClean="0"/>
              <a:t>similar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those</a:t>
            </a:r>
            <a:r>
              <a:rPr lang="de-DE" smtClean="0"/>
              <a:t> in </a:t>
            </a:r>
            <a:r>
              <a:rPr lang="de-DE" err="1" smtClean="0"/>
              <a:t>the</a:t>
            </a:r>
            <a:r>
              <a:rPr lang="de-DE" smtClean="0"/>
              <a:t> original </a:t>
            </a:r>
            <a:r>
              <a:rPr lang="de-DE" err="1" smtClean="0"/>
              <a:t>paper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GeoInv</a:t>
            </a:r>
            <a:r>
              <a:rPr lang="de-DE" smtClean="0"/>
              <a:t>: </a:t>
            </a:r>
            <a:r>
              <a:rPr lang="de-DE" err="1" smtClean="0"/>
              <a:t>Challenges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76056" y="4869160"/>
            <a:ext cx="3336677" cy="792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err="1" smtClean="0"/>
              <a:t>Expected</a:t>
            </a:r>
            <a:r>
              <a:rPr lang="de-DE" sz="2000" smtClean="0"/>
              <a:t> </a:t>
            </a:r>
            <a:r>
              <a:rPr lang="de-DE" sz="2000" err="1" smtClean="0">
                <a:solidFill>
                  <a:schemeClr val="accent1"/>
                </a:solidFill>
              </a:rPr>
              <a:t>vertical</a:t>
            </a:r>
            <a:r>
              <a:rPr lang="de-DE" sz="2000" smtClean="0"/>
              <a:t> </a:t>
            </a:r>
            <a:r>
              <a:rPr lang="de-DE" sz="2000" err="1" smtClean="0"/>
              <a:t>shift</a:t>
            </a:r>
            <a:r>
              <a:rPr lang="de-DE" sz="2000" smtClean="0"/>
              <a:t> </a:t>
            </a:r>
            <a:r>
              <a:rPr lang="de-DE" sz="2000" err="1" smtClean="0"/>
              <a:t>is</a:t>
            </a:r>
            <a:r>
              <a:rPr lang="de-DE" sz="2000" smtClean="0"/>
              <a:t> </a:t>
            </a:r>
            <a:r>
              <a:rPr lang="de-DE" sz="2000" err="1" smtClean="0"/>
              <a:t>missing</a:t>
            </a:r>
            <a:endParaRPr lang="de-DE" sz="2000" smtClean="0"/>
          </a:p>
        </p:txBody>
      </p:sp>
      <p:pic>
        <p:nvPicPr>
          <p:cNvPr id="46082" name="Picture 2" descr="C:\Users\domoson\Desktop\Bachelor Thesis\bt_sidoneum\presentation\images\real_hist_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545" y="1772816"/>
            <a:ext cx="4080462" cy="1224139"/>
          </a:xfrm>
          <a:prstGeom prst="rect">
            <a:avLst/>
          </a:prstGeom>
          <a:noFill/>
        </p:spPr>
      </p:pic>
      <p:pic>
        <p:nvPicPr>
          <p:cNvPr id="46083" name="Picture 3" descr="C:\Users\domoson\Desktop\Bachelor Thesis\bt_sidoneum\presentation\images\real_hist_0.8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4051" y="1772816"/>
            <a:ext cx="4080456" cy="1224137"/>
          </a:xfrm>
          <a:prstGeom prst="rect">
            <a:avLst/>
          </a:prstGeom>
          <a:noFill/>
        </p:spPr>
      </p:pic>
      <p:pic>
        <p:nvPicPr>
          <p:cNvPr id="46084" name="Picture 4" descr="C:\Users\domoson\Desktop\Bachelor Thesis\bt_sidoneum\presentation\images\real_hist_0.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7544" y="3212976"/>
            <a:ext cx="4080462" cy="1224139"/>
          </a:xfrm>
          <a:prstGeom prst="rect">
            <a:avLst/>
          </a:prstGeom>
          <a:noFill/>
        </p:spPr>
      </p:pic>
      <p:pic>
        <p:nvPicPr>
          <p:cNvPr id="46085" name="Picture 5" descr="C:\Users\domoson\Desktop\Bachelor Thesis\bt_sidoneum\presentation\images\real_hist_0.4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004048" y="3212977"/>
            <a:ext cx="4080460" cy="1224138"/>
          </a:xfrm>
          <a:prstGeom prst="rect">
            <a:avLst/>
          </a:prstGeom>
          <a:noFill/>
        </p:spPr>
      </p:pic>
      <p:pic>
        <p:nvPicPr>
          <p:cNvPr id="46086" name="Picture 6" descr="C:\Users\domoson\Desktop\Bachelor Thesis\bt_sidoneum\presentation\images\real_hist_0.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67544" y="4653136"/>
            <a:ext cx="4080462" cy="1224139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 rot="16200000">
            <a:off x="-393359" y="2208057"/>
            <a:ext cx="14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err="1" smtClean="0"/>
              <a:t>gamma</a:t>
            </a:r>
            <a:r>
              <a:rPr lang="de-DE" sz="1400" smtClean="0"/>
              <a:t> = 1.0</a:t>
            </a:r>
            <a:endParaRPr lang="de-DE" sz="1400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-373614" y="3648217"/>
            <a:ext cx="14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err="1" smtClean="0"/>
              <a:t>gamma</a:t>
            </a:r>
            <a:r>
              <a:rPr lang="de-DE" sz="1400" smtClean="0"/>
              <a:t> = 0.6</a:t>
            </a:r>
            <a:endParaRPr lang="de-DE" sz="140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4162890" y="3648217"/>
            <a:ext cx="14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err="1" smtClean="0"/>
              <a:t>gamma</a:t>
            </a:r>
            <a:r>
              <a:rPr lang="de-DE" sz="1400" smtClean="0"/>
              <a:t> = 0.4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4162890" y="2208057"/>
            <a:ext cx="14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err="1" smtClean="0"/>
              <a:t>gamma</a:t>
            </a:r>
            <a:r>
              <a:rPr lang="de-DE" sz="1400" smtClean="0"/>
              <a:t> = 0.8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 rot="16200000">
            <a:off x="-373614" y="5088377"/>
            <a:ext cx="14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err="1" smtClean="0"/>
              <a:t>gamma</a:t>
            </a:r>
            <a:r>
              <a:rPr lang="de-DE" sz="1400" smtClean="0"/>
              <a:t> = 0.2</a:t>
            </a:r>
            <a:endParaRPr lang="de-D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Evaluation: </a:t>
            </a:r>
            <a:r>
              <a:rPr lang="de-DE" err="1" smtClean="0"/>
              <a:t>RadCal</a:t>
            </a:r>
            <a:r>
              <a:rPr lang="de-DE" smtClean="0"/>
              <a:t> Data </a:t>
            </a:r>
            <a:r>
              <a:rPr lang="de-DE" err="1" smtClean="0"/>
              <a:t>Acquisition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98638"/>
            <a:ext cx="8456613" cy="4366666"/>
          </a:xfrm>
        </p:spPr>
        <p:txBody>
          <a:bodyPr/>
          <a:lstStyle/>
          <a:p>
            <a:r>
              <a:rPr lang="de-DE" dirty="0" smtClean="0"/>
              <a:t>Goal: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determination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good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i="1" dirty="0" smtClean="0"/>
              <a:t>Observation Set Formation</a:t>
            </a:r>
          </a:p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        :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>
                <a:solidFill>
                  <a:schemeClr val="accent1"/>
                </a:solidFill>
              </a:rPr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endParaRPr lang="de-DE" dirty="0" smtClean="0"/>
          </a:p>
          <a:p>
            <a:pPr lvl="1"/>
            <a:r>
              <a:rPr lang="de-DE" dirty="0" smtClean="0"/>
              <a:t>        :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region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Brute</a:t>
            </a:r>
            <a:r>
              <a:rPr lang="de-DE" dirty="0" smtClean="0"/>
              <a:t> Force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r>
              <a:rPr lang="de-DE" dirty="0" smtClean="0"/>
              <a:t>&gt; 30² </a:t>
            </a:r>
            <a:r>
              <a:rPr lang="de-DE" dirty="0" err="1" smtClean="0"/>
              <a:t>runs</a:t>
            </a:r>
            <a:r>
              <a:rPr lang="de-DE" dirty="0" smtClean="0"/>
              <a:t> per </a:t>
            </a:r>
            <a:r>
              <a:rPr lang="de-DE" dirty="0" err="1" smtClean="0"/>
              <a:t>image</a:t>
            </a:r>
            <a:endParaRPr lang="de-DE" dirty="0" smtClean="0"/>
          </a:p>
        </p:txBody>
      </p:sp>
      <p:pic>
        <p:nvPicPr>
          <p:cNvPr id="31747" name="Picture 3" descr="C:\Users\domoson\Desktop\Bachelor Thesis\bt_sidoneum\presentation\images\epsilonma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2972" y="3790522"/>
            <a:ext cx="630004" cy="214542"/>
          </a:xfrm>
          <a:prstGeom prst="rect">
            <a:avLst/>
          </a:prstGeom>
          <a:noFill/>
        </p:spPr>
      </p:pic>
      <p:pic>
        <p:nvPicPr>
          <p:cNvPr id="31748" name="Picture 4" descr="C:\Users\domoson\Desktop\Bachelor Thesis\bt_sidoneum\presentation\images\epsilonm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2972" y="3212976"/>
            <a:ext cx="568708" cy="234975"/>
          </a:xfrm>
          <a:prstGeom prst="rect">
            <a:avLst/>
          </a:prstGeom>
          <a:noFill/>
        </p:spPr>
      </p:pic>
      <p:grpSp>
        <p:nvGrpSpPr>
          <p:cNvPr id="16" name="Gruppieren 15"/>
          <p:cNvGrpSpPr/>
          <p:nvPr/>
        </p:nvGrpSpPr>
        <p:grpSpPr>
          <a:xfrm>
            <a:off x="4427985" y="2618176"/>
            <a:ext cx="4588635" cy="3835160"/>
            <a:chOff x="4427985" y="2618176"/>
            <a:chExt cx="4588635" cy="3835160"/>
          </a:xfrm>
        </p:grpSpPr>
        <p:graphicFrame>
          <p:nvGraphicFramePr>
            <p:cNvPr id="31746" name="Object 2"/>
            <p:cNvGraphicFramePr>
              <a:graphicFrameLocks noChangeAspect="1"/>
            </p:cNvGraphicFramePr>
            <p:nvPr/>
          </p:nvGraphicFramePr>
          <p:xfrm>
            <a:off x="4705468" y="2618176"/>
            <a:ext cx="4034154" cy="3632058"/>
          </p:xfrm>
          <a:graphic>
            <a:graphicData uri="http://schemas.openxmlformats.org/presentationml/2006/ole">
              <p:oleObj spid="_x0000_s31746" name="Acrobat Document" r:id="rId6" imgW="6858000" imgH="6858000" progId="AcroExch.Document.7">
                <p:embed/>
              </p:oleObj>
            </a:graphicData>
          </a:graphic>
        </p:graphicFrame>
        <p:pic>
          <p:nvPicPr>
            <p:cNvPr id="10" name="Picture 4" descr="C:\Users\domoson\Desktop\Bachelor Thesis\bt_sidoneum\presentation\images\epsilonmi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6200000">
              <a:off x="4264991" y="4280873"/>
              <a:ext cx="538383" cy="212395"/>
            </a:xfrm>
            <a:prstGeom prst="rect">
              <a:avLst/>
            </a:prstGeom>
            <a:noFill/>
          </p:spPr>
        </p:pic>
        <p:pic>
          <p:nvPicPr>
            <p:cNvPr id="11" name="Picture 3" descr="C:\Users\domoson\Desktop\Bachelor Thesis\bt_sidoneum\presentation\images\epsilonma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32677" y="6250234"/>
              <a:ext cx="569463" cy="203102"/>
            </a:xfrm>
            <a:prstGeom prst="rect">
              <a:avLst/>
            </a:prstGeom>
            <a:noFill/>
          </p:spPr>
        </p:pic>
        <p:sp>
          <p:nvSpPr>
            <p:cNvPr id="13" name="Rectangle 30349"/>
            <p:cNvSpPr>
              <a:spLocks noChangeArrowheads="1"/>
            </p:cNvSpPr>
            <p:nvPr/>
          </p:nvSpPr>
          <p:spPr bwMode="auto">
            <a:xfrm rot="16200000">
              <a:off x="8105858" y="4202321"/>
              <a:ext cx="15753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smtClean="0">
                  <a:latin typeface="+mn-lt"/>
                </a:rPr>
                <a:t>Color Coverage</a:t>
              </a:r>
              <a:endParaRPr lang="en-US" sz="1600">
                <a:latin typeface="+mn-lt"/>
              </a:endParaRPr>
            </a:p>
          </p:txBody>
        </p:sp>
      </p:grpSp>
      <p:sp>
        <p:nvSpPr>
          <p:cNvPr id="7" name="Rechtwinkliges Dreieck 6"/>
          <p:cNvSpPr/>
          <p:nvPr/>
        </p:nvSpPr>
        <p:spPr bwMode="auto">
          <a:xfrm rot="5400000">
            <a:off x="5015832" y="2813375"/>
            <a:ext cx="2931238" cy="2949850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26000"/>
            </a:schemeClr>
          </a:solidFill>
          <a:ln w="25400" cap="flat" cmpd="sng" algn="ctr">
            <a:solidFill>
              <a:srgbClr val="3FFF3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50542" y="2915652"/>
            <a:ext cx="2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err="1" smtClean="0">
                <a:solidFill>
                  <a:schemeClr val="bg1">
                    <a:lumMod val="95000"/>
                  </a:schemeClr>
                </a:solidFill>
              </a:rPr>
              <a:t>Reasonable</a:t>
            </a:r>
            <a:r>
              <a:rPr lang="de-DE" sz="180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800" err="1" smtClean="0">
                <a:solidFill>
                  <a:schemeClr val="bg1">
                    <a:lumMod val="95000"/>
                  </a:schemeClr>
                </a:solidFill>
              </a:rPr>
              <a:t>parameter</a:t>
            </a:r>
            <a:r>
              <a:rPr lang="de-DE" sz="180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800" err="1" smtClean="0">
                <a:solidFill>
                  <a:schemeClr val="bg1">
                    <a:lumMod val="95000"/>
                  </a:schemeClr>
                </a:solidFill>
              </a:rPr>
              <a:t>space</a:t>
            </a:r>
            <a:endParaRPr lang="de-DE" sz="1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Evaluation: Error Measurement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8775" y="1798638"/>
            <a:ext cx="8456613" cy="4273568"/>
          </a:xfrm>
        </p:spPr>
        <p:txBody>
          <a:bodyPr/>
          <a:lstStyle/>
          <a:p>
            <a:r>
              <a:rPr lang="de-DE" err="1" smtClean="0"/>
              <a:t>Quantification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error</a:t>
            </a:r>
            <a:r>
              <a:rPr lang="de-DE" smtClean="0"/>
              <a:t>     </a:t>
            </a:r>
            <a:r>
              <a:rPr lang="de-DE" err="1" smtClean="0"/>
              <a:t>between</a:t>
            </a:r>
            <a:r>
              <a:rPr lang="de-DE" smtClean="0"/>
              <a:t> </a:t>
            </a:r>
            <a:r>
              <a:rPr lang="de-DE" err="1" smtClean="0"/>
              <a:t>two</a:t>
            </a:r>
            <a:r>
              <a:rPr lang="de-DE" smtClean="0"/>
              <a:t> inverse CRFs</a:t>
            </a:r>
          </a:p>
          <a:p>
            <a:endParaRPr lang="de-DE" smtClean="0"/>
          </a:p>
          <a:p>
            <a:endParaRPr lang="de-DE" smtClean="0"/>
          </a:p>
          <a:p>
            <a:pPr lvl="1">
              <a:buNone/>
            </a:pPr>
            <a:endParaRPr lang="de-DE" smtClean="0"/>
          </a:p>
          <a:p>
            <a:pPr lvl="1"/>
            <a:endParaRPr lang="de-DE" smtClean="0"/>
          </a:p>
          <a:p>
            <a:pPr lvl="1"/>
            <a:r>
              <a:rPr lang="de-DE" err="1" smtClean="0"/>
              <a:t>Number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samples</a:t>
            </a:r>
            <a:r>
              <a:rPr lang="de-DE" smtClean="0"/>
              <a:t>:	</a:t>
            </a:r>
          </a:p>
          <a:p>
            <a:pPr lvl="1"/>
            <a:r>
              <a:rPr lang="de-DE" err="1" smtClean="0"/>
              <a:t>Compared</a:t>
            </a:r>
            <a:r>
              <a:rPr lang="de-DE" smtClean="0"/>
              <a:t> </a:t>
            </a:r>
            <a:r>
              <a:rPr lang="de-DE" err="1" smtClean="0"/>
              <a:t>functions</a:t>
            </a:r>
            <a:r>
              <a:rPr lang="de-DE" smtClean="0"/>
              <a:t>:</a:t>
            </a:r>
          </a:p>
          <a:p>
            <a:pPr lvl="1"/>
            <a:endParaRPr lang="de-DE" smtClean="0"/>
          </a:p>
          <a:p>
            <a:pPr lvl="1">
              <a:buNone/>
            </a:pPr>
            <a:endParaRPr lang="de-DE" smtClean="0"/>
          </a:p>
          <a:p>
            <a:pPr lvl="1"/>
            <a:r>
              <a:rPr lang="de-DE" smtClean="0"/>
              <a:t>Annotation</a:t>
            </a:r>
          </a:p>
          <a:p>
            <a:pPr lvl="2">
              <a:buNone/>
            </a:pPr>
            <a:r>
              <a:rPr lang="de-DE" smtClean="0"/>
              <a:t> </a:t>
            </a:r>
          </a:p>
          <a:p>
            <a:pPr lvl="1">
              <a:buNone/>
            </a:pPr>
            <a:r>
              <a:rPr lang="de-DE" smtClean="0">
                <a:sym typeface="Wingdings" pitchFamily="2" charset="2"/>
              </a:rPr>
              <a:t>		    </a:t>
            </a:r>
            <a:r>
              <a:rPr lang="de-DE" err="1" smtClean="0">
                <a:sym typeface="Wingdings" pitchFamily="2" charset="2"/>
              </a:rPr>
              <a:t>Normalization</a:t>
            </a:r>
            <a:endParaRPr lang="de-DE" smtClean="0"/>
          </a:p>
        </p:txBody>
      </p:sp>
      <p:pic>
        <p:nvPicPr>
          <p:cNvPr id="27651" name="Picture 3" descr="C:\Users\domoson\Desktop\Bachelor Thesis\bt_sidoneum\presentation\images\psi_formu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5400600" cy="931868"/>
          </a:xfrm>
          <a:prstGeom prst="rect">
            <a:avLst/>
          </a:prstGeom>
          <a:noFill/>
        </p:spPr>
      </p:pic>
      <p:pic>
        <p:nvPicPr>
          <p:cNvPr id="6" name="Grafik 5" descr="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897051"/>
            <a:ext cx="360040" cy="252029"/>
          </a:xfrm>
          <a:prstGeom prst="rect">
            <a:avLst/>
          </a:prstGeom>
        </p:spPr>
      </p:pic>
      <p:pic>
        <p:nvPicPr>
          <p:cNvPr id="7" name="Grafik 6" descr="f1f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45861" y="4213076"/>
            <a:ext cx="666099" cy="296044"/>
          </a:xfrm>
          <a:prstGeom prst="rect">
            <a:avLst/>
          </a:prstGeom>
        </p:spPr>
      </p:pic>
      <p:pic>
        <p:nvPicPr>
          <p:cNvPr id="23" name="Grafik 22" descr="psi_onl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1960" y="1844824"/>
            <a:ext cx="288032" cy="301748"/>
          </a:xfrm>
          <a:prstGeom prst="rect">
            <a:avLst/>
          </a:prstGeom>
        </p:spPr>
      </p:pic>
      <p:pic>
        <p:nvPicPr>
          <p:cNvPr id="27659" name="Picture 11" descr="C:\Users\domoson\Desktop\Bachelor Thesis\bt_sidoneum\presentation\images\argmaxPs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2537" y="5449204"/>
            <a:ext cx="1991351" cy="284052"/>
          </a:xfrm>
          <a:prstGeom prst="rect">
            <a:avLst/>
          </a:prstGeom>
          <a:noFill/>
        </p:spPr>
      </p:pic>
      <p:grpSp>
        <p:nvGrpSpPr>
          <p:cNvPr id="29" name="Gruppieren 28"/>
          <p:cNvGrpSpPr/>
          <p:nvPr/>
        </p:nvGrpSpPr>
        <p:grpSpPr>
          <a:xfrm>
            <a:off x="5735161" y="3440033"/>
            <a:ext cx="3085311" cy="3085311"/>
            <a:chOff x="5364088" y="3356992"/>
            <a:chExt cx="3085311" cy="3085311"/>
          </a:xfrm>
        </p:grpSpPr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5412554" y="3429000"/>
            <a:ext cx="2687838" cy="2643206"/>
          </p:xfrm>
          <a:graphic>
            <a:graphicData uri="http://schemas.openxmlformats.org/presentationml/2006/ole">
              <p:oleObj spid="_x0000_s27657" name="Acrobat Document" r:id="rId8" imgW="5162449" imgH="5076757" progId="AcroExch.Document.7">
                <p:embed/>
              </p:oleObj>
            </a:graphicData>
          </a:graphic>
        </p:graphicFrame>
        <p:sp>
          <p:nvSpPr>
            <p:cNvPr id="17" name="Rectangle 30334"/>
            <p:cNvSpPr>
              <a:spLocks noChangeArrowheads="1"/>
            </p:cNvSpPr>
            <p:nvPr/>
          </p:nvSpPr>
          <p:spPr bwMode="auto">
            <a:xfrm>
              <a:off x="6278727" y="6165304"/>
              <a:ext cx="102957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Intensity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" name="Rectangle 30349"/>
            <p:cNvSpPr>
              <a:spLocks noChangeArrowheads="1"/>
            </p:cNvSpPr>
            <p:nvPr/>
          </p:nvSpPr>
          <p:spPr bwMode="auto">
            <a:xfrm rot="16200000">
              <a:off x="7722213" y="4575912"/>
              <a:ext cx="11773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smtClean="0">
                  <a:latin typeface="+mn-lt"/>
                </a:rPr>
                <a:t>Irradiance</a:t>
              </a:r>
              <a:endParaRPr lang="en-US" sz="1800">
                <a:latin typeface="+mn-lt"/>
              </a:endParaRPr>
            </a:p>
          </p:txBody>
        </p:sp>
        <p:sp>
          <p:nvSpPr>
            <p:cNvPr id="19" name="Rectangle 30429"/>
            <p:cNvSpPr>
              <a:spLocks noChangeArrowheads="1"/>
            </p:cNvSpPr>
            <p:nvPr/>
          </p:nvSpPr>
          <p:spPr bwMode="auto">
            <a:xfrm>
              <a:off x="8009020" y="6104329"/>
              <a:ext cx="9137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  <p:sp>
          <p:nvSpPr>
            <p:cNvPr id="20" name="Rectangle 30429"/>
            <p:cNvSpPr>
              <a:spLocks noChangeArrowheads="1"/>
            </p:cNvSpPr>
            <p:nvPr/>
          </p:nvSpPr>
          <p:spPr bwMode="auto">
            <a:xfrm>
              <a:off x="8153036" y="3356992"/>
              <a:ext cx="9137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  <p:sp>
          <p:nvSpPr>
            <p:cNvPr id="21" name="Rectangle 30429"/>
            <p:cNvSpPr>
              <a:spLocks noChangeArrowheads="1"/>
            </p:cNvSpPr>
            <p:nvPr/>
          </p:nvSpPr>
          <p:spPr bwMode="auto">
            <a:xfrm>
              <a:off x="5364088" y="6093296"/>
              <a:ext cx="9137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latin typeface="+mn-lt"/>
                </a:rPr>
                <a:t>0</a:t>
              </a:r>
              <a:endParaRPr lang="en-US">
                <a:latin typeface="+mn-lt"/>
              </a:endParaRPr>
            </a:p>
          </p:txBody>
        </p:sp>
        <p:sp>
          <p:nvSpPr>
            <p:cNvPr id="22" name="Rectangle 30429"/>
            <p:cNvSpPr>
              <a:spLocks noChangeArrowheads="1"/>
            </p:cNvSpPr>
            <p:nvPr/>
          </p:nvSpPr>
          <p:spPr bwMode="auto">
            <a:xfrm>
              <a:off x="8153036" y="5939408"/>
              <a:ext cx="9137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latin typeface="+mn-lt"/>
                </a:rPr>
                <a:t>0</a:t>
              </a:r>
              <a:endParaRPr lang="en-US">
                <a:latin typeface="+mn-lt"/>
              </a:endParaRPr>
            </a:p>
          </p:txBody>
        </p:sp>
        <p:sp>
          <p:nvSpPr>
            <p:cNvPr id="24" name="Rectangle 30334"/>
            <p:cNvSpPr>
              <a:spLocks noChangeArrowheads="1"/>
            </p:cNvSpPr>
            <p:nvPr/>
          </p:nvSpPr>
          <p:spPr bwMode="auto">
            <a:xfrm>
              <a:off x="5621867" y="3645625"/>
              <a:ext cx="16218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smtClean="0">
                  <a:latin typeface="+mn-lt"/>
                </a:rPr>
                <a:t>Illustration with</a:t>
              </a:r>
            </a:p>
          </p:txBody>
        </p:sp>
        <p:pic>
          <p:nvPicPr>
            <p:cNvPr id="27660" name="Picture 12" descr="C:\Users\domoson\Desktop\Bachelor Thesis\bt_sidoneum\presentation\images\m_eq_1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21868" y="3937810"/>
              <a:ext cx="922020" cy="200237"/>
            </a:xfrm>
            <a:prstGeom prst="rect">
              <a:avLst/>
            </a:prstGeom>
            <a:noFill/>
          </p:spPr>
        </p:pic>
      </p:grpSp>
      <p:pic>
        <p:nvPicPr>
          <p:cNvPr id="27661" name="Picture 13" descr="C:\Users\domoson\Desktop\Bachelor Thesis\bt_sidoneum\presentation\images\psi_eq_psi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010" y="5809243"/>
            <a:ext cx="1238432" cy="30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Evaluation: </a:t>
            </a:r>
            <a:r>
              <a:rPr lang="de-DE" err="1" smtClean="0"/>
              <a:t>Stability</a:t>
            </a:r>
            <a:r>
              <a:rPr lang="de-DE" smtClean="0"/>
              <a:t> Tests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98638"/>
            <a:ext cx="8456613" cy="4366666"/>
          </a:xfrm>
        </p:spPr>
        <p:txBody>
          <a:bodyPr/>
          <a:lstStyle/>
          <a:p>
            <a:r>
              <a:rPr lang="de-DE" dirty="0" smtClean="0"/>
              <a:t>Goal: </a:t>
            </a:r>
            <a:r>
              <a:rPr lang="de-DE" dirty="0" err="1" smtClean="0"/>
              <a:t>Assessing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robustness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8 different </a:t>
            </a:r>
            <a:r>
              <a:rPr lang="de-DE" dirty="0" err="1" smtClean="0"/>
              <a:t>cameras</a:t>
            </a:r>
            <a:endParaRPr lang="de-DE" dirty="0" smtClean="0"/>
          </a:p>
          <a:p>
            <a:pPr lvl="1"/>
            <a:r>
              <a:rPr lang="de-DE" dirty="0" err="1" smtClean="0"/>
              <a:t>Freely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amateur</a:t>
            </a:r>
            <a:r>
              <a:rPr lang="de-DE" dirty="0" smtClean="0"/>
              <a:t> </a:t>
            </a:r>
            <a:r>
              <a:rPr lang="de-DE" dirty="0" err="1" smtClean="0"/>
              <a:t>photographs</a:t>
            </a:r>
            <a:r>
              <a:rPr lang="de-DE" dirty="0" smtClean="0"/>
              <a:t>, e.g.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i="1" dirty="0" err="1" smtClean="0"/>
              <a:t>Picasa</a:t>
            </a:r>
            <a:r>
              <a:rPr lang="de-DE" dirty="0" smtClean="0"/>
              <a:t> / </a:t>
            </a:r>
            <a:r>
              <a:rPr lang="de-DE" i="1" dirty="0" err="1" smtClean="0"/>
              <a:t>flickr</a:t>
            </a:r>
            <a:endParaRPr lang="de-DE" i="1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&gt;50 </a:t>
            </a:r>
            <a:r>
              <a:rPr lang="de-DE" dirty="0" err="1" smtClean="0"/>
              <a:t>images</a:t>
            </a:r>
            <a:r>
              <a:rPr lang="de-DE" dirty="0" smtClean="0"/>
              <a:t> per </a:t>
            </a:r>
            <a:r>
              <a:rPr lang="de-DE" dirty="0" err="1" smtClean="0"/>
              <a:t>camera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Evaluation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mean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curve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estimated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 per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  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estimated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mean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curve</a:t>
            </a:r>
            <a:endParaRPr lang="de-DE" dirty="0" smtClean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</a:pPr>
            <a:r>
              <a:rPr lang="de-DE" dirty="0" smtClean="0"/>
              <a:t>Minimum &amp; Maximum </a:t>
            </a:r>
            <a:r>
              <a:rPr lang="de-DE" dirty="0" err="1" smtClean="0"/>
              <a:t>error</a:t>
            </a:r>
            <a:endParaRPr lang="de-DE" dirty="0" smtClean="0"/>
          </a:p>
          <a:p>
            <a:pPr lvl="2">
              <a:lnSpc>
                <a:spcPct val="100000"/>
              </a:lnSpc>
            </a:pP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µ</a:t>
            </a:r>
          </a:p>
          <a:p>
            <a:pPr lvl="2">
              <a:lnSpc>
                <a:spcPct val="100000"/>
              </a:lnSpc>
            </a:pPr>
            <a:r>
              <a:rPr lang="de-DE" dirty="0" smtClean="0"/>
              <a:t>Standard Deviation </a:t>
            </a:r>
            <a:r>
              <a:rPr lang="el-GR" dirty="0" smtClean="0"/>
              <a:t>σ</a:t>
            </a:r>
            <a:endParaRPr lang="de-DE" dirty="0" smtClean="0"/>
          </a:p>
          <a:p>
            <a:pPr lvl="2">
              <a:lnSpc>
                <a:spcPct val="100000"/>
              </a:lnSpc>
            </a:pPr>
            <a:r>
              <a:rPr lang="de-DE" dirty="0" smtClean="0"/>
              <a:t>… </a:t>
            </a:r>
            <a:r>
              <a:rPr lang="de-DE" dirty="0" err="1" smtClean="0"/>
              <a:t>seperately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3 </a:t>
            </a:r>
            <a:r>
              <a:rPr lang="de-DE" dirty="0" err="1" smtClean="0"/>
              <a:t>channels</a:t>
            </a:r>
            <a:r>
              <a:rPr lang="de-DE" dirty="0" smtClean="0"/>
              <a:t> (RGB)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altogether</a:t>
            </a:r>
            <a:endParaRPr lang="de-DE" dirty="0" smtClean="0"/>
          </a:p>
        </p:txBody>
      </p:sp>
      <p:pic>
        <p:nvPicPr>
          <p:cNvPr id="4" name="Grafik 3" descr="psi_on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4509119"/>
            <a:ext cx="219298" cy="22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 descr="C:\Users\domoson\Desktop\Bachelor Thesis\RadCal\stabilitytests\sony_dsc-w300\img (10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84834">
            <a:off x="1040557" y="4311619"/>
            <a:ext cx="1852096" cy="13890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Evaluation: </a:t>
            </a:r>
            <a:r>
              <a:rPr lang="de-DE" err="1" smtClean="0"/>
              <a:t>Stability</a:t>
            </a:r>
            <a:r>
              <a:rPr lang="de-DE" smtClean="0"/>
              <a:t> Tests</a:t>
            </a:r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827585" y="1540652"/>
          <a:ext cx="7560839" cy="2320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5"/>
                <a:gridCol w="792088"/>
                <a:gridCol w="792088"/>
                <a:gridCol w="792088"/>
                <a:gridCol w="720080"/>
                <a:gridCol w="864096"/>
                <a:gridCol w="792088"/>
                <a:gridCol w="792088"/>
                <a:gridCol w="792088"/>
              </a:tblGrid>
              <a:tr h="321686"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Camera</a:t>
                      </a:r>
                      <a:endParaRPr lang="de-D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smtClean="0"/>
                        <a:t>Sony</a:t>
                      </a:r>
                      <a:r>
                        <a:rPr lang="de-DE" baseline="0" smtClean="0"/>
                        <a:t> DSC-w300</a:t>
                      </a:r>
                      <a:endParaRPr lang="de-DE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err="1" smtClean="0"/>
                        <a:t>Fujifilm</a:t>
                      </a:r>
                      <a:r>
                        <a:rPr lang="de-DE" smtClean="0"/>
                        <a:t> </a:t>
                      </a:r>
                      <a:r>
                        <a:rPr lang="de-DE" err="1" smtClean="0"/>
                        <a:t>Finepix</a:t>
                      </a:r>
                      <a:r>
                        <a:rPr lang="de-DE" smtClean="0"/>
                        <a:t> s5600</a:t>
                      </a:r>
                      <a:endParaRPr lang="de-DE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216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de-DE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de-DE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/>
                        <a:t>∑</a:t>
                      </a:r>
                      <a:endParaRPr lang="de-DE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de-DE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de-DE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smtClean="0"/>
                        <a:t>∑</a:t>
                      </a:r>
                      <a:endParaRPr lang="de-DE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D3D3"/>
                    </a:solidFill>
                  </a:tcPr>
                </a:tc>
              </a:tr>
              <a:tr h="397219">
                <a:tc>
                  <a:txBody>
                    <a:bodyPr/>
                    <a:lstStyle/>
                    <a:p>
                      <a:r>
                        <a:rPr lang="de-DE" smtClean="0"/>
                        <a:t>min</a:t>
                      </a:r>
                      <a:endParaRPr lang="de-D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0.133</a:t>
                      </a:r>
                      <a:endParaRPr lang="de-DE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 smtClean="0"/>
                        <a:t>0.168</a:t>
                      </a:r>
                      <a:endParaRPr lang="de-DE" sz="1600" b="0" i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0.400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smtClean="0"/>
                        <a:t>1.53</a:t>
                      </a:r>
                      <a:endParaRPr lang="de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0.552</a:t>
                      </a:r>
                      <a:endParaRPr lang="de-DE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0.193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sz="16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219">
                <a:tc>
                  <a:txBody>
                    <a:bodyPr/>
                    <a:lstStyle/>
                    <a:p>
                      <a:r>
                        <a:rPr lang="de-DE" err="1" smtClean="0"/>
                        <a:t>max</a:t>
                      </a:r>
                      <a:endParaRPr lang="de-D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0" dirty="0" smtClean="0"/>
                        <a:t>7.97</a:t>
                      </a:r>
                      <a:endParaRPr lang="de-DE" sz="1600" i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12.8</a:t>
                      </a:r>
                      <a:endParaRPr lang="de-DE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13.0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BA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11.5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10.8</a:t>
                      </a:r>
                      <a:endParaRPr lang="de-DE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10.2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97219">
                <a:tc>
                  <a:txBody>
                    <a:bodyPr/>
                    <a:lstStyle/>
                    <a:p>
                      <a:r>
                        <a:rPr lang="de-DE" smtClean="0"/>
                        <a:t>µ</a:t>
                      </a:r>
                      <a:endParaRPr lang="de-D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2.39</a:t>
                      </a:r>
                      <a:endParaRPr lang="de-DE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2.78</a:t>
                      </a:r>
                      <a:endParaRPr lang="de-DE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3.86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3.01</a:t>
                      </a:r>
                      <a:endParaRPr lang="de-DE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5.01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3.67</a:t>
                      </a:r>
                      <a:endParaRPr lang="de-DE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2.61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smtClean="0"/>
                        <a:t>3.76</a:t>
                      </a:r>
                      <a:endParaRPr lang="de-DE" sz="16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219">
                <a:tc>
                  <a:txBody>
                    <a:bodyPr/>
                    <a:lstStyle/>
                    <a:p>
                      <a:r>
                        <a:rPr lang="el-GR" smtClean="0">
                          <a:solidFill>
                            <a:schemeClr val="bg1"/>
                          </a:solidFill>
                        </a:rPr>
                        <a:t>σ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1.31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1.75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2.18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1.74</a:t>
                      </a:r>
                      <a:endParaRPr lang="de-DE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smtClean="0"/>
                        <a:t>2.40</a:t>
                      </a:r>
                      <a:endParaRPr lang="de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1.89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2.51</a:t>
                      </a:r>
                      <a:endParaRPr lang="de-DE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2.26</a:t>
                      </a:r>
                      <a:endParaRPr lang="de-DE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080754" y="4307136"/>
          <a:ext cx="1773438" cy="1774824"/>
        </p:xfrm>
        <a:graphic>
          <a:graphicData uri="http://schemas.openxmlformats.org/presentationml/2006/ole">
            <p:oleObj spid="_x0000_s29699" name="Acrobat Document" r:id="rId5" imgW="10286865" imgH="10287000" progId="AcroExch.Document.7">
              <p:embed/>
            </p:oleObj>
          </a:graphicData>
        </a:graphic>
      </p:graphicFrame>
      <p:pic>
        <p:nvPicPr>
          <p:cNvPr id="29700" name="Picture 4" descr="C:\Users\domoson\Desktop\Bachelor Thesis\RadCal\stabilitytests\sony_dsc-w300\img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971762">
            <a:off x="373707" y="4439250"/>
            <a:ext cx="1169101" cy="15588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2" name="Picture 6" descr="C:\Users\domoson\Desktop\Bachelor Thesis\RadCal\stabilitytests\sony_dsc-w300\img (26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511880">
            <a:off x="1568169" y="4849526"/>
            <a:ext cx="900641" cy="1200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3" name="Picture 7" descr="C:\Users\domoson\Desktop\Bachelor Thesis\RadCal\stabilitytests\fujifilm_finepix_s5600\img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17201">
            <a:off x="5415275" y="4291101"/>
            <a:ext cx="1495357" cy="11215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4" name="Picture 8" descr="C:\Users\domoson\Desktop\Bachelor Thesis\RadCal\stabilitytests\fujifilm_finepix_s5600\img (5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663686">
            <a:off x="5257362" y="4821600"/>
            <a:ext cx="1110232" cy="9647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5" name="Picture 9" descr="C:\Users\domoson\Desktop\Bachelor Thesis\RadCal\stabilitytests\fujifilm_finepix_s5600\img (4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219357">
            <a:off x="5809230" y="5268615"/>
            <a:ext cx="1135317" cy="8387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feld 13"/>
          <p:cNvSpPr txBox="1"/>
          <p:nvPr/>
        </p:nvSpPr>
        <p:spPr>
          <a:xfrm>
            <a:off x="7126000" y="4349527"/>
            <a:ext cx="162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Fujifilm</a:t>
            </a:r>
            <a:r>
              <a:rPr lang="de-DE" sz="1200" dirty="0" smtClean="0"/>
              <a:t> s5600 </a:t>
            </a:r>
            <a:r>
              <a:rPr lang="de-DE" sz="1200" i="1" dirty="0" err="1" smtClean="0"/>
              <a:t>mean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curves</a:t>
            </a:r>
            <a:endParaRPr lang="de-DE" sz="1200" i="1" dirty="0"/>
          </a:p>
        </p:txBody>
      </p:sp>
      <p:sp>
        <p:nvSpPr>
          <p:cNvPr id="15" name="Rectangle 30429"/>
          <p:cNvSpPr>
            <a:spLocks noChangeArrowheads="1"/>
          </p:cNvSpPr>
          <p:nvPr/>
        </p:nvSpPr>
        <p:spPr bwMode="auto">
          <a:xfrm>
            <a:off x="4716016" y="6083779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16" name="Rectangle 30429"/>
          <p:cNvSpPr>
            <a:spLocks noChangeArrowheads="1"/>
          </p:cNvSpPr>
          <p:nvPr/>
        </p:nvSpPr>
        <p:spPr bwMode="auto">
          <a:xfrm>
            <a:off x="3059832" y="6083779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</a:t>
            </a:r>
            <a:endParaRPr lang="en-US">
              <a:latin typeface="+mn-lt"/>
            </a:endParaRPr>
          </a:p>
        </p:txBody>
      </p:sp>
      <p:sp>
        <p:nvSpPr>
          <p:cNvPr id="19" name="Rectangle 30429"/>
          <p:cNvSpPr>
            <a:spLocks noChangeArrowheads="1"/>
          </p:cNvSpPr>
          <p:nvPr/>
        </p:nvSpPr>
        <p:spPr bwMode="auto">
          <a:xfrm>
            <a:off x="8781744" y="6083779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1</a:t>
            </a:r>
            <a:endParaRPr lang="en-US">
              <a:latin typeface="+mn-lt"/>
            </a:endParaRPr>
          </a:p>
        </p:txBody>
      </p:sp>
      <p:sp>
        <p:nvSpPr>
          <p:cNvPr id="20" name="Rectangle 30429"/>
          <p:cNvSpPr>
            <a:spLocks noChangeArrowheads="1"/>
          </p:cNvSpPr>
          <p:nvPr/>
        </p:nvSpPr>
        <p:spPr bwMode="auto">
          <a:xfrm>
            <a:off x="7053992" y="6083779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</a:t>
            </a:r>
            <a:endParaRPr lang="en-US">
              <a:latin typeface="+mn-lt"/>
            </a:endParaRPr>
          </a:p>
        </p:txBody>
      </p:sp>
      <p:sp>
        <p:nvSpPr>
          <p:cNvPr id="21" name="Rectangle 30429"/>
          <p:cNvSpPr>
            <a:spLocks noChangeArrowheads="1"/>
          </p:cNvSpPr>
          <p:nvPr/>
        </p:nvSpPr>
        <p:spPr bwMode="auto">
          <a:xfrm>
            <a:off x="8873116" y="5953448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latin typeface="+mn-lt"/>
              </a:rPr>
              <a:t>0</a:t>
            </a:r>
            <a:endParaRPr lang="en-US" dirty="0">
              <a:latin typeface="+mn-lt"/>
            </a:endParaRPr>
          </a:p>
        </p:txBody>
      </p:sp>
      <p:sp>
        <p:nvSpPr>
          <p:cNvPr id="22" name="Rectangle 30429"/>
          <p:cNvSpPr>
            <a:spLocks noChangeArrowheads="1"/>
          </p:cNvSpPr>
          <p:nvPr/>
        </p:nvSpPr>
        <p:spPr bwMode="auto">
          <a:xfrm>
            <a:off x="8873116" y="4235128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1</a:t>
            </a:r>
            <a:endParaRPr lang="en-US">
              <a:latin typeface="+mn-lt"/>
            </a:endParaRPr>
          </a:p>
        </p:txBody>
      </p:sp>
      <p:sp>
        <p:nvSpPr>
          <p:cNvPr id="25" name="Rectangle 30334"/>
          <p:cNvSpPr>
            <a:spLocks noChangeArrowheads="1"/>
          </p:cNvSpPr>
          <p:nvPr/>
        </p:nvSpPr>
        <p:spPr bwMode="auto">
          <a:xfrm rot="16200000">
            <a:off x="8460758" y="5085214"/>
            <a:ext cx="9040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latin typeface="+mn-lt"/>
              </a:rPr>
              <a:t>Irradiance</a:t>
            </a:r>
            <a:endParaRPr lang="en-US" sz="1200" dirty="0">
              <a:latin typeface="+mn-lt"/>
            </a:endParaRPr>
          </a:p>
        </p:txBody>
      </p:sp>
      <p:sp>
        <p:nvSpPr>
          <p:cNvPr id="26" name="Rectangle 30334"/>
          <p:cNvSpPr>
            <a:spLocks noChangeArrowheads="1"/>
          </p:cNvSpPr>
          <p:nvPr/>
        </p:nvSpPr>
        <p:spPr bwMode="auto">
          <a:xfrm>
            <a:off x="3582812" y="6053001"/>
            <a:ext cx="7886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latin typeface="+mn-lt"/>
              </a:rPr>
              <a:t>Intensity</a:t>
            </a:r>
            <a:endParaRPr lang="en-US" sz="1200" dirty="0">
              <a:latin typeface="+mn-lt"/>
            </a:endParaRPr>
          </a:p>
        </p:txBody>
      </p:sp>
      <p:sp>
        <p:nvSpPr>
          <p:cNvPr id="27" name="Rectangle 30334"/>
          <p:cNvSpPr>
            <a:spLocks noChangeArrowheads="1"/>
          </p:cNvSpPr>
          <p:nvPr/>
        </p:nvSpPr>
        <p:spPr bwMode="auto">
          <a:xfrm>
            <a:off x="7596336" y="6053001"/>
            <a:ext cx="7886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latin typeface="+mn-lt"/>
              </a:rPr>
              <a:t>Intensity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59832" y="4293451"/>
          <a:ext cx="1800200" cy="1800200"/>
        </p:xfrm>
        <a:graphic>
          <a:graphicData uri="http://schemas.openxmlformats.org/presentationml/2006/ole">
            <p:oleObj spid="_x0000_s29700" name="Acrobat Document" r:id="rId11" imgW="2743200" imgH="2743200" progId="AcroExch.Document.7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078756" y="4349527"/>
            <a:ext cx="162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Sony DSC w-300 </a:t>
            </a:r>
            <a:r>
              <a:rPr lang="de-DE" sz="1200" i="1" dirty="0" err="1" smtClean="0"/>
              <a:t>mean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curves</a:t>
            </a:r>
            <a:endParaRPr lang="de-DE" sz="1200" i="1" dirty="0"/>
          </a:p>
        </p:txBody>
      </p:sp>
      <p:sp>
        <p:nvSpPr>
          <p:cNvPr id="18" name="Rectangle 30429"/>
          <p:cNvSpPr>
            <a:spLocks noChangeArrowheads="1"/>
          </p:cNvSpPr>
          <p:nvPr/>
        </p:nvSpPr>
        <p:spPr bwMode="auto">
          <a:xfrm>
            <a:off x="4788024" y="4235128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17" name="Rectangle 30429"/>
          <p:cNvSpPr>
            <a:spLocks noChangeArrowheads="1"/>
          </p:cNvSpPr>
          <p:nvPr/>
        </p:nvSpPr>
        <p:spPr bwMode="auto">
          <a:xfrm>
            <a:off x="4788024" y="5939408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latin typeface="+mn-lt"/>
              </a:rPr>
              <a:t>0</a:t>
            </a:r>
            <a:endParaRPr lang="en-US" dirty="0">
              <a:latin typeface="+mn-lt"/>
            </a:endParaRPr>
          </a:p>
        </p:txBody>
      </p:sp>
      <p:sp>
        <p:nvSpPr>
          <p:cNvPr id="24" name="Rectangle 30334"/>
          <p:cNvSpPr>
            <a:spLocks noChangeArrowheads="1"/>
          </p:cNvSpPr>
          <p:nvPr/>
        </p:nvSpPr>
        <p:spPr bwMode="auto">
          <a:xfrm rot="16200000">
            <a:off x="4428310" y="5085214"/>
            <a:ext cx="9040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latin typeface="+mn-lt"/>
              </a:rPr>
              <a:t>Irradiance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98638"/>
            <a:ext cx="8456613" cy="4366666"/>
          </a:xfrm>
        </p:spPr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0000"/>
                </a:solidFill>
              </a:rPr>
              <a:t>(</a:t>
            </a:r>
            <a:r>
              <a:rPr lang="de-DE" dirty="0" err="1" smtClean="0">
                <a:solidFill>
                  <a:srgbClr val="000000"/>
                </a:solidFill>
              </a:rPr>
              <a:t>RadCal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  <a:endParaRPr lang="de-DE" dirty="0" smtClean="0"/>
          </a:p>
          <a:p>
            <a:pPr lvl="1"/>
            <a:r>
              <a:rPr lang="de-DE" dirty="0" smtClean="0"/>
              <a:t>Extension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variety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configurations</a:t>
            </a:r>
            <a:endParaRPr lang="de-DE" dirty="0" smtClean="0"/>
          </a:p>
          <a:p>
            <a:pPr lvl="1"/>
            <a:r>
              <a:rPr lang="de-DE" dirty="0" err="1" smtClean="0"/>
              <a:t>Examination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controlling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prior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lvl="1"/>
            <a:r>
              <a:rPr lang="de-DE" dirty="0" err="1" smtClean="0"/>
              <a:t>Efforts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CRFs 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ground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truth</a:t>
            </a:r>
            <a:r>
              <a:rPr lang="de-DE" dirty="0" smtClean="0">
                <a:sym typeface="Wingdings" pitchFamily="2" charset="2"/>
              </a:rPr>
              <a:t>)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pPr lvl="1"/>
            <a:r>
              <a:rPr lang="de-DE" dirty="0" smtClean="0"/>
              <a:t>Determination </a:t>
            </a:r>
            <a:r>
              <a:rPr lang="de-DE" dirty="0" err="1" smtClean="0"/>
              <a:t>of</a:t>
            </a:r>
            <a:r>
              <a:rPr lang="de-DE" dirty="0" smtClean="0"/>
              <a:t> CRF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but </a:t>
            </a:r>
            <a:r>
              <a:rPr lang="de-DE" dirty="0" err="1" smtClean="0"/>
              <a:t>tough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pPr lvl="2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acquiring</a:t>
            </a:r>
            <a:r>
              <a:rPr lang="de-DE" dirty="0" smtClean="0"/>
              <a:t> </a:t>
            </a:r>
            <a:r>
              <a:rPr lang="de-DE" dirty="0" err="1" smtClean="0"/>
              <a:t>reasonable</a:t>
            </a:r>
            <a:r>
              <a:rPr lang="de-DE" dirty="0" smtClean="0"/>
              <a:t>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smtClean="0"/>
              <a:t>New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generations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CRF </a:t>
            </a:r>
            <a:r>
              <a:rPr lang="de-DE" dirty="0" err="1" smtClean="0"/>
              <a:t>estimation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Determining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Camera</a:t>
            </a:r>
            <a:r>
              <a:rPr lang="de-DE" smtClean="0"/>
              <a:t> Response </a:t>
            </a:r>
            <a:r>
              <a:rPr lang="de-DE" err="1" smtClean="0"/>
              <a:t>Function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2786058"/>
            <a:ext cx="8456613" cy="1714512"/>
          </a:xfrm>
        </p:spPr>
        <p:txBody>
          <a:bodyPr/>
          <a:lstStyle/>
          <a:p>
            <a:pPr algn="ctr">
              <a:buNone/>
            </a:pPr>
            <a:r>
              <a:rPr lang="de-DE" sz="4000" b="1" err="1" smtClean="0">
                <a:solidFill>
                  <a:srgbClr val="001980"/>
                </a:solidFill>
              </a:rPr>
              <a:t>Thank</a:t>
            </a:r>
            <a:r>
              <a:rPr lang="de-DE" sz="4000" b="1" smtClean="0">
                <a:solidFill>
                  <a:srgbClr val="001980"/>
                </a:solidFill>
              </a:rPr>
              <a:t> </a:t>
            </a:r>
            <a:r>
              <a:rPr lang="de-DE" sz="4000" b="1" err="1" smtClean="0">
                <a:solidFill>
                  <a:srgbClr val="001980"/>
                </a:solidFill>
              </a:rPr>
              <a:t>you</a:t>
            </a:r>
            <a:r>
              <a:rPr lang="de-DE" sz="4000" b="1" smtClean="0">
                <a:solidFill>
                  <a:srgbClr val="001980"/>
                </a:solidFill>
              </a:rPr>
              <a:t> </a:t>
            </a:r>
          </a:p>
          <a:p>
            <a:pPr algn="ctr">
              <a:buNone/>
            </a:pPr>
            <a:r>
              <a:rPr lang="de-DE" sz="4000" b="1" err="1" smtClean="0">
                <a:solidFill>
                  <a:srgbClr val="001980"/>
                </a:solidFill>
              </a:rPr>
              <a:t>for</a:t>
            </a:r>
            <a:r>
              <a:rPr lang="de-DE" sz="4000" b="1" smtClean="0">
                <a:solidFill>
                  <a:srgbClr val="001980"/>
                </a:solidFill>
              </a:rPr>
              <a:t> </a:t>
            </a:r>
            <a:r>
              <a:rPr lang="de-DE" sz="4000" b="1" err="1" smtClean="0">
                <a:solidFill>
                  <a:srgbClr val="001980"/>
                </a:solidFill>
              </a:rPr>
              <a:t>your</a:t>
            </a:r>
            <a:r>
              <a:rPr lang="de-DE" sz="4000" b="1" smtClean="0">
                <a:solidFill>
                  <a:srgbClr val="001980"/>
                </a:solidFill>
              </a:rPr>
              <a:t> </a:t>
            </a:r>
            <a:r>
              <a:rPr lang="de-DE" sz="4000" b="1" err="1" smtClean="0">
                <a:solidFill>
                  <a:srgbClr val="001980"/>
                </a:solidFill>
              </a:rPr>
              <a:t>attention</a:t>
            </a:r>
            <a:r>
              <a:rPr lang="de-DE" sz="4000" b="1" smtClean="0">
                <a:solidFill>
                  <a:srgbClr val="001980"/>
                </a:solidFill>
              </a:rPr>
              <a:t>!</a:t>
            </a:r>
            <a:endParaRPr lang="de-DE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Overview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96122"/>
            <a:ext cx="8570943" cy="4569182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Camera</a:t>
            </a:r>
            <a:r>
              <a:rPr lang="de-DE" dirty="0" smtClean="0"/>
              <a:t> Response</a:t>
            </a:r>
          </a:p>
          <a:p>
            <a:pPr lvl="1"/>
            <a:r>
              <a:rPr lang="de-DE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en-US" dirty="0" smtClean="0"/>
              <a:t>“Radiometric Calibration from a Single Image”</a:t>
            </a:r>
          </a:p>
          <a:p>
            <a:pPr lvl="1"/>
            <a:r>
              <a:rPr lang="en-US" dirty="0" smtClean="0"/>
              <a:t>“Using Geometry Invariants for Camera Response Function Estimation”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Challenges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ussdiagramm: Manuelle Verarbeitung 25"/>
          <p:cNvSpPr/>
          <p:nvPr/>
        </p:nvSpPr>
        <p:spPr bwMode="auto">
          <a:xfrm rot="16200000">
            <a:off x="2258764" y="2643712"/>
            <a:ext cx="1299849" cy="392908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The </a:t>
            </a:r>
            <a:r>
              <a:rPr lang="de-DE" err="1" smtClean="0"/>
              <a:t>Camera</a:t>
            </a:r>
            <a:r>
              <a:rPr lang="de-DE" smtClean="0"/>
              <a:t> Response</a:t>
            </a:r>
            <a:endParaRPr lang="de-DE"/>
          </a:p>
        </p:txBody>
      </p:sp>
      <p:pic>
        <p:nvPicPr>
          <p:cNvPr id="25" name="Grafik 24" descr="apfel_pix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86" y="4786322"/>
            <a:ext cx="1836556" cy="1764196"/>
          </a:xfrm>
          <a:prstGeom prst="rect">
            <a:avLst/>
          </a:prstGeom>
        </p:spPr>
      </p:pic>
      <p:pic>
        <p:nvPicPr>
          <p:cNvPr id="27" name="Grafik 26" descr="apf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6" y="1749424"/>
            <a:ext cx="1760848" cy="1893890"/>
          </a:xfrm>
          <a:prstGeom prst="rect">
            <a:avLst/>
          </a:prstGeom>
        </p:spPr>
      </p:pic>
      <p:sp>
        <p:nvSpPr>
          <p:cNvPr id="1027" name="Photo"/>
          <p:cNvSpPr>
            <a:spLocks noEditPoints="1" noChangeArrowheads="1"/>
          </p:cNvSpPr>
          <p:nvPr/>
        </p:nvSpPr>
        <p:spPr bwMode="auto">
          <a:xfrm>
            <a:off x="7967771" y="1285860"/>
            <a:ext cx="961979" cy="690067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hteck 50"/>
          <p:cNvSpPr/>
          <p:nvPr/>
        </p:nvSpPr>
        <p:spPr bwMode="auto">
          <a:xfrm>
            <a:off x="3105142" y="2333117"/>
            <a:ext cx="3214710" cy="21431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3" name="Gerade Verbindung 52"/>
          <p:cNvCxnSpPr>
            <a:stCxn id="1027" idx="0"/>
          </p:cNvCxnSpPr>
          <p:nvPr/>
        </p:nvCxnSpPr>
        <p:spPr bwMode="auto">
          <a:xfrm flipH="1">
            <a:off x="2712234" y="1384418"/>
            <a:ext cx="5255537" cy="805823"/>
          </a:xfrm>
          <a:prstGeom prst="line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Gerade Verbindung 54"/>
          <p:cNvCxnSpPr>
            <a:stCxn id="1027" idx="4"/>
          </p:cNvCxnSpPr>
          <p:nvPr/>
        </p:nvCxnSpPr>
        <p:spPr bwMode="auto">
          <a:xfrm flipH="1">
            <a:off x="6319852" y="1975927"/>
            <a:ext cx="2609898" cy="2500331"/>
          </a:xfrm>
          <a:prstGeom prst="line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5" name="Abgerundete rechteckige Legende 64"/>
          <p:cNvSpPr/>
          <p:nvPr/>
        </p:nvSpPr>
        <p:spPr bwMode="auto">
          <a:xfrm>
            <a:off x="890564" y="4119067"/>
            <a:ext cx="1258340" cy="809290"/>
          </a:xfrm>
          <a:prstGeom prst="wedgeRoundRectCallout">
            <a:avLst>
              <a:gd name="adj1" fmla="val -37412"/>
              <a:gd name="adj2" fmla="val -122565"/>
              <a:gd name="adj3" fmla="val 16667"/>
            </a:avLst>
          </a:prstGeom>
          <a:solidFill>
            <a:schemeClr val="bg1">
              <a:lumMod val="95000"/>
              <a:alpha val="8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Scene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Radiance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6" name="Abgerundete rechteckige Legende 65"/>
          <p:cNvSpPr/>
          <p:nvPr/>
        </p:nvSpPr>
        <p:spPr bwMode="auto">
          <a:xfrm>
            <a:off x="2475972" y="4928357"/>
            <a:ext cx="1486426" cy="976660"/>
          </a:xfrm>
          <a:prstGeom prst="wedgeRoundRectCallout">
            <a:avLst>
              <a:gd name="adj1" fmla="val 103320"/>
              <a:gd name="adj2" fmla="val -234995"/>
              <a:gd name="adj3" fmla="val 16667"/>
            </a:avLst>
          </a:prstGeom>
          <a:solidFill>
            <a:schemeClr val="bg1">
              <a:lumMod val="95000"/>
              <a:alpha val="8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err="1" smtClean="0"/>
              <a:t>Irr</a:t>
            </a:r>
            <a:r>
              <a:rPr kumimoji="0" lang="de-DE" sz="2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adiance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smtClean="0"/>
              <a:t>(RAW </a:t>
            </a:r>
            <a:r>
              <a:rPr lang="de-DE" sz="1400" err="1" smtClean="0"/>
              <a:t>image</a:t>
            </a:r>
            <a:r>
              <a:rPr lang="de-DE" sz="1400" smtClean="0"/>
              <a:t>)</a:t>
            </a: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7" name="Abgerundete rechteckige Legende 66"/>
          <p:cNvSpPr/>
          <p:nvPr/>
        </p:nvSpPr>
        <p:spPr bwMode="auto">
          <a:xfrm>
            <a:off x="4605340" y="5445223"/>
            <a:ext cx="1357322" cy="792089"/>
          </a:xfrm>
          <a:prstGeom prst="wedgeRoundRectCallout">
            <a:avLst>
              <a:gd name="adj1" fmla="val 114247"/>
              <a:gd name="adj2" fmla="val 8439"/>
              <a:gd name="adj3" fmla="val 16667"/>
            </a:avLst>
          </a:prstGeom>
          <a:solidFill>
            <a:schemeClr val="bg1">
              <a:lumMod val="95000"/>
              <a:alpha val="8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err="1" smtClean="0"/>
              <a:t>Intensity</a:t>
            </a:r>
            <a:endParaRPr lang="de-DE" sz="2000" smtClean="0"/>
          </a:p>
        </p:txBody>
      </p:sp>
      <p:sp>
        <p:nvSpPr>
          <p:cNvPr id="19" name="Rechteck 18"/>
          <p:cNvSpPr/>
          <p:nvPr/>
        </p:nvSpPr>
        <p:spPr bwMode="auto">
          <a:xfrm>
            <a:off x="4819654" y="3490090"/>
            <a:ext cx="1357322" cy="8572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Camera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err="1" smtClean="0"/>
              <a:t>Processor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" name="Gerade Verbindung mit Pfeil 7"/>
          <p:cNvCxnSpPr>
            <a:stCxn id="27" idx="3"/>
          </p:cNvCxnSpPr>
          <p:nvPr/>
        </p:nvCxnSpPr>
        <p:spPr bwMode="auto">
          <a:xfrm>
            <a:off x="1903724" y="2696369"/>
            <a:ext cx="1358810" cy="169384"/>
          </a:xfrm>
          <a:prstGeom prst="straightConnector1">
            <a:avLst/>
          </a:prstGeom>
          <a:solidFill>
            <a:srgbClr val="CCECFF"/>
          </a:solidFill>
          <a:ln w="19050" cap="flat" cmpd="sng" algn="ctr">
            <a:gradFill flip="none" rotWithShape="1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13800000" scaled="0"/>
              <a:tileRect/>
            </a:gradFill>
            <a:prstDash val="lgDashDotDot"/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34" name="Gekrümmte Verbindung 33"/>
          <p:cNvCxnSpPr>
            <a:stCxn id="20" idx="0"/>
            <a:endCxn id="19" idx="0"/>
          </p:cNvCxnSpPr>
          <p:nvPr/>
        </p:nvCxnSpPr>
        <p:spPr bwMode="auto">
          <a:xfrm>
            <a:off x="4429124" y="2904621"/>
            <a:ext cx="1069191" cy="585469"/>
          </a:xfrm>
          <a:prstGeom prst="curvedConnector2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45" name="Gekrümmte Verbindung 44"/>
          <p:cNvCxnSpPr>
            <a:stCxn id="19" idx="2"/>
            <a:endCxn id="25" idx="1"/>
          </p:cNvCxnSpPr>
          <p:nvPr/>
        </p:nvCxnSpPr>
        <p:spPr bwMode="auto">
          <a:xfrm rot="16200000" flipH="1">
            <a:off x="5553363" y="4292297"/>
            <a:ext cx="1321074" cy="1431171"/>
          </a:xfrm>
          <a:prstGeom prst="curvedConnector2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32" name="Gerade Verbindung mit Pfeil 31"/>
          <p:cNvCxnSpPr/>
          <p:nvPr/>
        </p:nvCxnSpPr>
        <p:spPr bwMode="auto">
          <a:xfrm flipV="1">
            <a:off x="1533506" y="3016548"/>
            <a:ext cx="1729028" cy="240508"/>
          </a:xfrm>
          <a:prstGeom prst="straightConnector1">
            <a:avLst/>
          </a:prstGeom>
          <a:solidFill>
            <a:srgbClr val="CCECFF"/>
          </a:solidFill>
          <a:ln w="19050" cap="flat" cmpd="sng" algn="ctr">
            <a:gradFill flip="none" rotWithShape="1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13800000" scaled="0"/>
              <a:tileRect/>
            </a:gradFill>
            <a:prstDash val="lgDashDotDot"/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1709690" y="2190241"/>
            <a:ext cx="1542704" cy="504523"/>
          </a:xfrm>
          <a:prstGeom prst="straightConnector1">
            <a:avLst/>
          </a:prstGeom>
          <a:solidFill>
            <a:srgbClr val="CCECFF"/>
          </a:solidFill>
          <a:ln w="19050" cap="flat" cmpd="sng" algn="ctr">
            <a:gradFill flip="none" rotWithShape="1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13800000" scaled="0"/>
              <a:tileRect/>
            </a:gradFill>
            <a:prstDash val="lgDashDotDot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0" name="Legende mit Linie 1 (Markierungsleiste) 19"/>
          <p:cNvSpPr/>
          <p:nvPr/>
        </p:nvSpPr>
        <p:spPr bwMode="auto">
          <a:xfrm>
            <a:off x="3390894" y="2475993"/>
            <a:ext cx="1038230" cy="857256"/>
          </a:xfrm>
          <a:prstGeom prst="accentCallout1">
            <a:avLst>
              <a:gd name="adj1" fmla="val 2084"/>
              <a:gd name="adj2" fmla="val -8333"/>
              <a:gd name="adj3" fmla="val 98427"/>
              <a:gd name="adj4" fmla="val -8083"/>
            </a:avLst>
          </a:prstGeom>
          <a:solidFill>
            <a:schemeClr val="bg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/>
              <a:t>Sensor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Abgerundete rechteckige Legende 22"/>
          <p:cNvSpPr/>
          <p:nvPr/>
        </p:nvSpPr>
        <p:spPr bwMode="auto">
          <a:xfrm>
            <a:off x="6429420" y="2357430"/>
            <a:ext cx="2500330" cy="2000264"/>
          </a:xfrm>
          <a:prstGeom prst="wedgeRoundRectCallout">
            <a:avLst>
              <a:gd name="adj1" fmla="val -57657"/>
              <a:gd name="adj2" fmla="val 30870"/>
              <a:gd name="adj3" fmla="val 16667"/>
            </a:avLst>
          </a:prstGeom>
          <a:solidFill>
            <a:schemeClr val="bg1">
              <a:lumMod val="95000"/>
              <a:alpha val="8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600" smtClean="0"/>
              <a:t>- White </a:t>
            </a:r>
            <a:r>
              <a:rPr lang="de-DE" sz="1600" err="1" smtClean="0"/>
              <a:t>Balancing</a:t>
            </a: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- Gamma</a:t>
            </a:r>
            <a:r>
              <a:rPr kumimoji="0" lang="de-DE" sz="1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6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Correction</a:t>
            </a: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/>
              <a:t>- "</a:t>
            </a:r>
            <a:r>
              <a:rPr lang="de-DE" sz="1600" err="1" smtClean="0"/>
              <a:t>Beautification</a:t>
            </a:r>
            <a:r>
              <a:rPr lang="de-DE" sz="1600" smtClean="0"/>
              <a:t>"</a:t>
            </a:r>
          </a:p>
          <a:p>
            <a:pPr lvl="1"/>
            <a:r>
              <a:rPr lang="de-DE" sz="2000" b="1" smtClean="0">
                <a:sym typeface="Wingdings" pitchFamily="2" charset="2"/>
              </a:rPr>
              <a:t>  </a:t>
            </a:r>
            <a:r>
              <a:rPr lang="de-DE" sz="2000" b="1" err="1" smtClean="0">
                <a:sym typeface="Wingdings" pitchFamily="2" charset="2"/>
              </a:rPr>
              <a:t>C</a:t>
            </a:r>
            <a:r>
              <a:rPr lang="de-DE" sz="2000" err="1" smtClean="0">
                <a:sym typeface="Wingdings" pitchFamily="2" charset="2"/>
              </a:rPr>
              <a:t>amera</a:t>
            </a:r>
            <a:endParaRPr lang="de-DE" sz="2000" smtClean="0">
              <a:sym typeface="Wingdings" pitchFamily="2" charset="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000" b="1" smtClean="0">
                <a:sym typeface="Wingdings" pitchFamily="2" charset="2"/>
              </a:rPr>
              <a:t>	R</a:t>
            </a:r>
            <a:r>
              <a:rPr lang="de-DE" sz="2000" smtClean="0">
                <a:sym typeface="Wingdings" pitchFamily="2" charset="2"/>
              </a:rPr>
              <a:t>esponse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000" b="1" smtClean="0">
                <a:sym typeface="Wingdings" pitchFamily="2" charset="2"/>
              </a:rPr>
              <a:t>	</a:t>
            </a:r>
            <a:r>
              <a:rPr lang="de-DE" sz="2000" b="1" err="1" smtClean="0">
                <a:sym typeface="Wingdings" pitchFamily="2" charset="2"/>
              </a:rPr>
              <a:t>F</a:t>
            </a:r>
            <a:r>
              <a:rPr lang="de-DE" sz="2000" err="1" smtClean="0">
                <a:sym typeface="Wingdings" pitchFamily="2" charset="2"/>
              </a:rPr>
              <a:t>unction</a:t>
            </a:r>
            <a:endParaRPr lang="de-DE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66738"/>
            <a:ext cx="7405687" cy="431800"/>
          </a:xfrm>
        </p:spPr>
        <p:txBody>
          <a:bodyPr/>
          <a:lstStyle/>
          <a:p>
            <a:r>
              <a:rPr lang="de-DE" err="1" smtClean="0">
                <a:latin typeface="+mn-lt"/>
              </a:rPr>
              <a:t>Camera</a:t>
            </a:r>
            <a:r>
              <a:rPr lang="de-DE" smtClean="0">
                <a:latin typeface="+mn-lt"/>
              </a:rPr>
              <a:t> Response </a:t>
            </a:r>
            <a:r>
              <a:rPr lang="de-DE" err="1" smtClean="0">
                <a:latin typeface="+mn-lt"/>
              </a:rPr>
              <a:t>Functions</a:t>
            </a:r>
            <a:endParaRPr lang="de-DE">
              <a:latin typeface="+mn-lt"/>
            </a:endParaRPr>
          </a:p>
        </p:txBody>
      </p:sp>
      <p:sp>
        <p:nvSpPr>
          <p:cNvPr id="4" name="Freeform 30377"/>
          <p:cNvSpPr>
            <a:spLocks noEditPoints="1"/>
          </p:cNvSpPr>
          <p:nvPr/>
        </p:nvSpPr>
        <p:spPr bwMode="auto">
          <a:xfrm>
            <a:off x="2337024" y="1775885"/>
            <a:ext cx="3613150" cy="2894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7" y="0"/>
              </a:cxn>
              <a:cxn ang="0">
                <a:pos x="0" y="1638"/>
              </a:cxn>
              <a:cxn ang="0">
                <a:pos x="2077" y="1638"/>
              </a:cxn>
              <a:cxn ang="0">
                <a:pos x="2077" y="1638"/>
              </a:cxn>
              <a:cxn ang="0">
                <a:pos x="2077" y="0"/>
              </a:cxn>
              <a:cxn ang="0">
                <a:pos x="0" y="1638"/>
              </a:cxn>
              <a:cxn ang="0">
                <a:pos x="0" y="0"/>
              </a:cxn>
            </a:cxnLst>
            <a:rect l="0" t="0" r="r" b="b"/>
            <a:pathLst>
              <a:path w="2077" h="1638">
                <a:moveTo>
                  <a:pt x="0" y="0"/>
                </a:moveTo>
                <a:lnTo>
                  <a:pt x="2077" y="0"/>
                </a:lnTo>
                <a:moveTo>
                  <a:pt x="0" y="1638"/>
                </a:moveTo>
                <a:lnTo>
                  <a:pt x="2077" y="1638"/>
                </a:lnTo>
                <a:moveTo>
                  <a:pt x="2077" y="1638"/>
                </a:moveTo>
                <a:lnTo>
                  <a:pt x="2077" y="0"/>
                </a:lnTo>
                <a:moveTo>
                  <a:pt x="0" y="1638"/>
                </a:move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7" name="Line 30528"/>
          <p:cNvSpPr>
            <a:spLocks noChangeShapeType="1"/>
          </p:cNvSpPr>
          <p:nvPr/>
        </p:nvSpPr>
        <p:spPr bwMode="auto">
          <a:xfrm flipH="1">
            <a:off x="5912074" y="1783823"/>
            <a:ext cx="3492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8" name="Freeform 30529"/>
          <p:cNvSpPr>
            <a:spLocks/>
          </p:cNvSpPr>
          <p:nvPr/>
        </p:nvSpPr>
        <p:spPr bwMode="auto">
          <a:xfrm>
            <a:off x="4810349" y="1783823"/>
            <a:ext cx="1136650" cy="657225"/>
          </a:xfrm>
          <a:custGeom>
            <a:avLst/>
            <a:gdLst/>
            <a:ahLst/>
            <a:cxnLst>
              <a:cxn ang="0">
                <a:pos x="12" y="444"/>
              </a:cxn>
              <a:cxn ang="0">
                <a:pos x="24" y="434"/>
              </a:cxn>
              <a:cxn ang="0">
                <a:pos x="38" y="422"/>
              </a:cxn>
              <a:cxn ang="0">
                <a:pos x="50" y="413"/>
              </a:cxn>
              <a:cxn ang="0">
                <a:pos x="64" y="404"/>
              </a:cxn>
              <a:cxn ang="0">
                <a:pos x="78" y="392"/>
              </a:cxn>
              <a:cxn ang="0">
                <a:pos x="90" y="382"/>
              </a:cxn>
              <a:cxn ang="0">
                <a:pos x="104" y="371"/>
              </a:cxn>
              <a:cxn ang="0">
                <a:pos x="116" y="361"/>
              </a:cxn>
              <a:cxn ang="0">
                <a:pos x="130" y="352"/>
              </a:cxn>
              <a:cxn ang="0">
                <a:pos x="142" y="340"/>
              </a:cxn>
              <a:cxn ang="0">
                <a:pos x="156" y="328"/>
              </a:cxn>
              <a:cxn ang="0">
                <a:pos x="170" y="316"/>
              </a:cxn>
              <a:cxn ang="0">
                <a:pos x="182" y="304"/>
              </a:cxn>
              <a:cxn ang="0">
                <a:pos x="196" y="293"/>
              </a:cxn>
              <a:cxn ang="0">
                <a:pos x="208" y="281"/>
              </a:cxn>
              <a:cxn ang="0">
                <a:pos x="222" y="269"/>
              </a:cxn>
              <a:cxn ang="0">
                <a:pos x="236" y="257"/>
              </a:cxn>
              <a:cxn ang="0">
                <a:pos x="248" y="248"/>
              </a:cxn>
              <a:cxn ang="0">
                <a:pos x="262" y="236"/>
              </a:cxn>
              <a:cxn ang="0">
                <a:pos x="274" y="226"/>
              </a:cxn>
              <a:cxn ang="0">
                <a:pos x="288" y="217"/>
              </a:cxn>
              <a:cxn ang="0">
                <a:pos x="302" y="205"/>
              </a:cxn>
              <a:cxn ang="0">
                <a:pos x="314" y="196"/>
              </a:cxn>
              <a:cxn ang="0">
                <a:pos x="328" y="186"/>
              </a:cxn>
              <a:cxn ang="0">
                <a:pos x="340" y="177"/>
              </a:cxn>
              <a:cxn ang="0">
                <a:pos x="354" y="167"/>
              </a:cxn>
              <a:cxn ang="0">
                <a:pos x="366" y="158"/>
              </a:cxn>
              <a:cxn ang="0">
                <a:pos x="380" y="149"/>
              </a:cxn>
              <a:cxn ang="0">
                <a:pos x="394" y="141"/>
              </a:cxn>
              <a:cxn ang="0">
                <a:pos x="406" y="132"/>
              </a:cxn>
              <a:cxn ang="0">
                <a:pos x="420" y="125"/>
              </a:cxn>
              <a:cxn ang="0">
                <a:pos x="435" y="115"/>
              </a:cxn>
              <a:cxn ang="0">
                <a:pos x="446" y="108"/>
              </a:cxn>
              <a:cxn ang="0">
                <a:pos x="461" y="101"/>
              </a:cxn>
              <a:cxn ang="0">
                <a:pos x="472" y="94"/>
              </a:cxn>
              <a:cxn ang="0">
                <a:pos x="487" y="87"/>
              </a:cxn>
              <a:cxn ang="0">
                <a:pos x="498" y="80"/>
              </a:cxn>
              <a:cxn ang="0">
                <a:pos x="513" y="73"/>
              </a:cxn>
              <a:cxn ang="0">
                <a:pos x="527" y="66"/>
              </a:cxn>
              <a:cxn ang="0">
                <a:pos x="539" y="59"/>
              </a:cxn>
              <a:cxn ang="0">
                <a:pos x="553" y="54"/>
              </a:cxn>
              <a:cxn ang="0">
                <a:pos x="565" y="49"/>
              </a:cxn>
              <a:cxn ang="0">
                <a:pos x="579" y="45"/>
              </a:cxn>
              <a:cxn ang="0">
                <a:pos x="591" y="40"/>
              </a:cxn>
              <a:cxn ang="0">
                <a:pos x="605" y="35"/>
              </a:cxn>
              <a:cxn ang="0">
                <a:pos x="619" y="30"/>
              </a:cxn>
              <a:cxn ang="0">
                <a:pos x="631" y="28"/>
              </a:cxn>
              <a:cxn ang="0">
                <a:pos x="645" y="23"/>
              </a:cxn>
              <a:cxn ang="0">
                <a:pos x="659" y="21"/>
              </a:cxn>
              <a:cxn ang="0">
                <a:pos x="671" y="19"/>
              </a:cxn>
              <a:cxn ang="0">
                <a:pos x="685" y="16"/>
              </a:cxn>
              <a:cxn ang="0">
                <a:pos x="697" y="14"/>
              </a:cxn>
              <a:cxn ang="0">
                <a:pos x="711" y="12"/>
              </a:cxn>
              <a:cxn ang="0">
                <a:pos x="723" y="9"/>
              </a:cxn>
              <a:cxn ang="0">
                <a:pos x="737" y="7"/>
              </a:cxn>
              <a:cxn ang="0">
                <a:pos x="751" y="4"/>
              </a:cxn>
              <a:cxn ang="0">
                <a:pos x="763" y="2"/>
              </a:cxn>
              <a:cxn ang="0">
                <a:pos x="777" y="0"/>
              </a:cxn>
              <a:cxn ang="0">
                <a:pos x="789" y="0"/>
              </a:cxn>
            </a:cxnLst>
            <a:rect l="0" t="0" r="r" b="b"/>
            <a:pathLst>
              <a:path w="789" h="451">
                <a:moveTo>
                  <a:pt x="0" y="451"/>
                </a:moveTo>
                <a:lnTo>
                  <a:pt x="2" y="451"/>
                </a:lnTo>
                <a:lnTo>
                  <a:pt x="5" y="448"/>
                </a:lnTo>
                <a:lnTo>
                  <a:pt x="9" y="446"/>
                </a:lnTo>
                <a:lnTo>
                  <a:pt x="12" y="444"/>
                </a:lnTo>
                <a:lnTo>
                  <a:pt x="14" y="441"/>
                </a:lnTo>
                <a:lnTo>
                  <a:pt x="17" y="439"/>
                </a:lnTo>
                <a:lnTo>
                  <a:pt x="19" y="437"/>
                </a:lnTo>
                <a:lnTo>
                  <a:pt x="21" y="434"/>
                </a:lnTo>
                <a:lnTo>
                  <a:pt x="24" y="434"/>
                </a:lnTo>
                <a:lnTo>
                  <a:pt x="26" y="432"/>
                </a:lnTo>
                <a:lnTo>
                  <a:pt x="28" y="430"/>
                </a:lnTo>
                <a:lnTo>
                  <a:pt x="31" y="427"/>
                </a:lnTo>
                <a:lnTo>
                  <a:pt x="35" y="425"/>
                </a:lnTo>
                <a:lnTo>
                  <a:pt x="38" y="422"/>
                </a:lnTo>
                <a:lnTo>
                  <a:pt x="40" y="420"/>
                </a:lnTo>
                <a:lnTo>
                  <a:pt x="43" y="420"/>
                </a:lnTo>
                <a:lnTo>
                  <a:pt x="45" y="418"/>
                </a:lnTo>
                <a:lnTo>
                  <a:pt x="47" y="415"/>
                </a:lnTo>
                <a:lnTo>
                  <a:pt x="50" y="413"/>
                </a:lnTo>
                <a:lnTo>
                  <a:pt x="52" y="411"/>
                </a:lnTo>
                <a:lnTo>
                  <a:pt x="57" y="408"/>
                </a:lnTo>
                <a:lnTo>
                  <a:pt x="59" y="406"/>
                </a:lnTo>
                <a:lnTo>
                  <a:pt x="61" y="404"/>
                </a:lnTo>
                <a:lnTo>
                  <a:pt x="64" y="404"/>
                </a:lnTo>
                <a:lnTo>
                  <a:pt x="66" y="401"/>
                </a:lnTo>
                <a:lnTo>
                  <a:pt x="68" y="399"/>
                </a:lnTo>
                <a:lnTo>
                  <a:pt x="71" y="397"/>
                </a:lnTo>
                <a:lnTo>
                  <a:pt x="73" y="394"/>
                </a:lnTo>
                <a:lnTo>
                  <a:pt x="78" y="392"/>
                </a:lnTo>
                <a:lnTo>
                  <a:pt x="80" y="389"/>
                </a:lnTo>
                <a:lnTo>
                  <a:pt x="83" y="387"/>
                </a:lnTo>
                <a:lnTo>
                  <a:pt x="85" y="387"/>
                </a:lnTo>
                <a:lnTo>
                  <a:pt x="87" y="385"/>
                </a:lnTo>
                <a:lnTo>
                  <a:pt x="90" y="382"/>
                </a:lnTo>
                <a:lnTo>
                  <a:pt x="92" y="380"/>
                </a:lnTo>
                <a:lnTo>
                  <a:pt x="94" y="378"/>
                </a:lnTo>
                <a:lnTo>
                  <a:pt x="99" y="375"/>
                </a:lnTo>
                <a:lnTo>
                  <a:pt x="102" y="373"/>
                </a:lnTo>
                <a:lnTo>
                  <a:pt x="104" y="371"/>
                </a:lnTo>
                <a:lnTo>
                  <a:pt x="106" y="371"/>
                </a:lnTo>
                <a:lnTo>
                  <a:pt x="109" y="368"/>
                </a:lnTo>
                <a:lnTo>
                  <a:pt x="111" y="366"/>
                </a:lnTo>
                <a:lnTo>
                  <a:pt x="113" y="363"/>
                </a:lnTo>
                <a:lnTo>
                  <a:pt x="116" y="361"/>
                </a:lnTo>
                <a:lnTo>
                  <a:pt x="118" y="359"/>
                </a:lnTo>
                <a:lnTo>
                  <a:pt x="123" y="356"/>
                </a:lnTo>
                <a:lnTo>
                  <a:pt x="125" y="354"/>
                </a:lnTo>
                <a:lnTo>
                  <a:pt x="128" y="352"/>
                </a:lnTo>
                <a:lnTo>
                  <a:pt x="130" y="352"/>
                </a:lnTo>
                <a:lnTo>
                  <a:pt x="132" y="349"/>
                </a:lnTo>
                <a:lnTo>
                  <a:pt x="135" y="347"/>
                </a:lnTo>
                <a:lnTo>
                  <a:pt x="137" y="345"/>
                </a:lnTo>
                <a:lnTo>
                  <a:pt x="139" y="342"/>
                </a:lnTo>
                <a:lnTo>
                  <a:pt x="142" y="340"/>
                </a:lnTo>
                <a:lnTo>
                  <a:pt x="146" y="337"/>
                </a:lnTo>
                <a:lnTo>
                  <a:pt x="149" y="335"/>
                </a:lnTo>
                <a:lnTo>
                  <a:pt x="151" y="333"/>
                </a:lnTo>
                <a:lnTo>
                  <a:pt x="154" y="330"/>
                </a:lnTo>
                <a:lnTo>
                  <a:pt x="156" y="328"/>
                </a:lnTo>
                <a:lnTo>
                  <a:pt x="158" y="326"/>
                </a:lnTo>
                <a:lnTo>
                  <a:pt x="161" y="323"/>
                </a:lnTo>
                <a:lnTo>
                  <a:pt x="163" y="321"/>
                </a:lnTo>
                <a:lnTo>
                  <a:pt x="168" y="319"/>
                </a:lnTo>
                <a:lnTo>
                  <a:pt x="170" y="316"/>
                </a:lnTo>
                <a:lnTo>
                  <a:pt x="172" y="314"/>
                </a:lnTo>
                <a:lnTo>
                  <a:pt x="175" y="311"/>
                </a:lnTo>
                <a:lnTo>
                  <a:pt x="177" y="309"/>
                </a:lnTo>
                <a:lnTo>
                  <a:pt x="180" y="307"/>
                </a:lnTo>
                <a:lnTo>
                  <a:pt x="182" y="304"/>
                </a:lnTo>
                <a:lnTo>
                  <a:pt x="184" y="302"/>
                </a:lnTo>
                <a:lnTo>
                  <a:pt x="187" y="300"/>
                </a:lnTo>
                <a:lnTo>
                  <a:pt x="191" y="297"/>
                </a:lnTo>
                <a:lnTo>
                  <a:pt x="194" y="295"/>
                </a:lnTo>
                <a:lnTo>
                  <a:pt x="196" y="293"/>
                </a:lnTo>
                <a:lnTo>
                  <a:pt x="198" y="290"/>
                </a:lnTo>
                <a:lnTo>
                  <a:pt x="201" y="288"/>
                </a:lnTo>
                <a:lnTo>
                  <a:pt x="203" y="285"/>
                </a:lnTo>
                <a:lnTo>
                  <a:pt x="206" y="283"/>
                </a:lnTo>
                <a:lnTo>
                  <a:pt x="208" y="281"/>
                </a:lnTo>
                <a:lnTo>
                  <a:pt x="213" y="278"/>
                </a:lnTo>
                <a:lnTo>
                  <a:pt x="215" y="276"/>
                </a:lnTo>
                <a:lnTo>
                  <a:pt x="217" y="274"/>
                </a:lnTo>
                <a:lnTo>
                  <a:pt x="220" y="271"/>
                </a:lnTo>
                <a:lnTo>
                  <a:pt x="222" y="269"/>
                </a:lnTo>
                <a:lnTo>
                  <a:pt x="224" y="267"/>
                </a:lnTo>
                <a:lnTo>
                  <a:pt x="227" y="264"/>
                </a:lnTo>
                <a:lnTo>
                  <a:pt x="229" y="262"/>
                </a:lnTo>
                <a:lnTo>
                  <a:pt x="234" y="260"/>
                </a:lnTo>
                <a:lnTo>
                  <a:pt x="236" y="257"/>
                </a:lnTo>
                <a:lnTo>
                  <a:pt x="239" y="255"/>
                </a:lnTo>
                <a:lnTo>
                  <a:pt x="241" y="252"/>
                </a:lnTo>
                <a:lnTo>
                  <a:pt x="243" y="252"/>
                </a:lnTo>
                <a:lnTo>
                  <a:pt x="246" y="250"/>
                </a:lnTo>
                <a:lnTo>
                  <a:pt x="248" y="248"/>
                </a:lnTo>
                <a:lnTo>
                  <a:pt x="250" y="245"/>
                </a:lnTo>
                <a:lnTo>
                  <a:pt x="253" y="243"/>
                </a:lnTo>
                <a:lnTo>
                  <a:pt x="255" y="241"/>
                </a:lnTo>
                <a:lnTo>
                  <a:pt x="260" y="238"/>
                </a:lnTo>
                <a:lnTo>
                  <a:pt x="262" y="236"/>
                </a:lnTo>
                <a:lnTo>
                  <a:pt x="265" y="236"/>
                </a:lnTo>
                <a:lnTo>
                  <a:pt x="267" y="234"/>
                </a:lnTo>
                <a:lnTo>
                  <a:pt x="269" y="231"/>
                </a:lnTo>
                <a:lnTo>
                  <a:pt x="272" y="229"/>
                </a:lnTo>
                <a:lnTo>
                  <a:pt x="274" y="226"/>
                </a:lnTo>
                <a:lnTo>
                  <a:pt x="276" y="224"/>
                </a:lnTo>
                <a:lnTo>
                  <a:pt x="281" y="222"/>
                </a:lnTo>
                <a:lnTo>
                  <a:pt x="283" y="219"/>
                </a:lnTo>
                <a:lnTo>
                  <a:pt x="286" y="219"/>
                </a:lnTo>
                <a:lnTo>
                  <a:pt x="288" y="217"/>
                </a:lnTo>
                <a:lnTo>
                  <a:pt x="291" y="215"/>
                </a:lnTo>
                <a:lnTo>
                  <a:pt x="293" y="212"/>
                </a:lnTo>
                <a:lnTo>
                  <a:pt x="295" y="210"/>
                </a:lnTo>
                <a:lnTo>
                  <a:pt x="298" y="208"/>
                </a:lnTo>
                <a:lnTo>
                  <a:pt x="302" y="205"/>
                </a:lnTo>
                <a:lnTo>
                  <a:pt x="305" y="205"/>
                </a:lnTo>
                <a:lnTo>
                  <a:pt x="307" y="203"/>
                </a:lnTo>
                <a:lnTo>
                  <a:pt x="309" y="200"/>
                </a:lnTo>
                <a:lnTo>
                  <a:pt x="312" y="198"/>
                </a:lnTo>
                <a:lnTo>
                  <a:pt x="314" y="196"/>
                </a:lnTo>
                <a:lnTo>
                  <a:pt x="317" y="193"/>
                </a:lnTo>
                <a:lnTo>
                  <a:pt x="319" y="193"/>
                </a:lnTo>
                <a:lnTo>
                  <a:pt x="324" y="191"/>
                </a:lnTo>
                <a:lnTo>
                  <a:pt x="326" y="189"/>
                </a:lnTo>
                <a:lnTo>
                  <a:pt x="328" y="186"/>
                </a:lnTo>
                <a:lnTo>
                  <a:pt x="331" y="184"/>
                </a:lnTo>
                <a:lnTo>
                  <a:pt x="333" y="184"/>
                </a:lnTo>
                <a:lnTo>
                  <a:pt x="335" y="182"/>
                </a:lnTo>
                <a:lnTo>
                  <a:pt x="338" y="179"/>
                </a:lnTo>
                <a:lnTo>
                  <a:pt x="340" y="177"/>
                </a:lnTo>
                <a:lnTo>
                  <a:pt x="345" y="174"/>
                </a:lnTo>
                <a:lnTo>
                  <a:pt x="345" y="172"/>
                </a:lnTo>
                <a:lnTo>
                  <a:pt x="350" y="172"/>
                </a:lnTo>
                <a:lnTo>
                  <a:pt x="352" y="170"/>
                </a:lnTo>
                <a:lnTo>
                  <a:pt x="354" y="167"/>
                </a:lnTo>
                <a:lnTo>
                  <a:pt x="357" y="165"/>
                </a:lnTo>
                <a:lnTo>
                  <a:pt x="359" y="163"/>
                </a:lnTo>
                <a:lnTo>
                  <a:pt x="361" y="163"/>
                </a:lnTo>
                <a:lnTo>
                  <a:pt x="364" y="160"/>
                </a:lnTo>
                <a:lnTo>
                  <a:pt x="366" y="158"/>
                </a:lnTo>
                <a:lnTo>
                  <a:pt x="371" y="156"/>
                </a:lnTo>
                <a:lnTo>
                  <a:pt x="373" y="156"/>
                </a:lnTo>
                <a:lnTo>
                  <a:pt x="376" y="153"/>
                </a:lnTo>
                <a:lnTo>
                  <a:pt x="378" y="151"/>
                </a:lnTo>
                <a:lnTo>
                  <a:pt x="380" y="149"/>
                </a:lnTo>
                <a:lnTo>
                  <a:pt x="383" y="149"/>
                </a:lnTo>
                <a:lnTo>
                  <a:pt x="385" y="146"/>
                </a:lnTo>
                <a:lnTo>
                  <a:pt x="387" y="144"/>
                </a:lnTo>
                <a:lnTo>
                  <a:pt x="392" y="141"/>
                </a:lnTo>
                <a:lnTo>
                  <a:pt x="394" y="141"/>
                </a:lnTo>
                <a:lnTo>
                  <a:pt x="397" y="139"/>
                </a:lnTo>
                <a:lnTo>
                  <a:pt x="399" y="137"/>
                </a:lnTo>
                <a:lnTo>
                  <a:pt x="402" y="137"/>
                </a:lnTo>
                <a:lnTo>
                  <a:pt x="404" y="134"/>
                </a:lnTo>
                <a:lnTo>
                  <a:pt x="406" y="132"/>
                </a:lnTo>
                <a:lnTo>
                  <a:pt x="409" y="130"/>
                </a:lnTo>
                <a:lnTo>
                  <a:pt x="413" y="130"/>
                </a:lnTo>
                <a:lnTo>
                  <a:pt x="416" y="127"/>
                </a:lnTo>
                <a:lnTo>
                  <a:pt x="418" y="125"/>
                </a:lnTo>
                <a:lnTo>
                  <a:pt x="420" y="125"/>
                </a:lnTo>
                <a:lnTo>
                  <a:pt x="423" y="123"/>
                </a:lnTo>
                <a:lnTo>
                  <a:pt x="425" y="120"/>
                </a:lnTo>
                <a:lnTo>
                  <a:pt x="428" y="120"/>
                </a:lnTo>
                <a:lnTo>
                  <a:pt x="430" y="118"/>
                </a:lnTo>
                <a:lnTo>
                  <a:pt x="435" y="115"/>
                </a:lnTo>
                <a:lnTo>
                  <a:pt x="437" y="115"/>
                </a:lnTo>
                <a:lnTo>
                  <a:pt x="439" y="113"/>
                </a:lnTo>
                <a:lnTo>
                  <a:pt x="442" y="111"/>
                </a:lnTo>
                <a:lnTo>
                  <a:pt x="444" y="111"/>
                </a:lnTo>
                <a:lnTo>
                  <a:pt x="446" y="108"/>
                </a:lnTo>
                <a:lnTo>
                  <a:pt x="449" y="106"/>
                </a:lnTo>
                <a:lnTo>
                  <a:pt x="451" y="106"/>
                </a:lnTo>
                <a:lnTo>
                  <a:pt x="454" y="104"/>
                </a:lnTo>
                <a:lnTo>
                  <a:pt x="456" y="101"/>
                </a:lnTo>
                <a:lnTo>
                  <a:pt x="461" y="101"/>
                </a:lnTo>
                <a:lnTo>
                  <a:pt x="463" y="99"/>
                </a:lnTo>
                <a:lnTo>
                  <a:pt x="465" y="99"/>
                </a:lnTo>
                <a:lnTo>
                  <a:pt x="468" y="97"/>
                </a:lnTo>
                <a:lnTo>
                  <a:pt x="470" y="94"/>
                </a:lnTo>
                <a:lnTo>
                  <a:pt x="472" y="94"/>
                </a:lnTo>
                <a:lnTo>
                  <a:pt x="475" y="92"/>
                </a:lnTo>
                <a:lnTo>
                  <a:pt x="477" y="89"/>
                </a:lnTo>
                <a:lnTo>
                  <a:pt x="482" y="89"/>
                </a:lnTo>
                <a:lnTo>
                  <a:pt x="484" y="87"/>
                </a:lnTo>
                <a:lnTo>
                  <a:pt x="487" y="87"/>
                </a:lnTo>
                <a:lnTo>
                  <a:pt x="489" y="85"/>
                </a:lnTo>
                <a:lnTo>
                  <a:pt x="491" y="82"/>
                </a:lnTo>
                <a:lnTo>
                  <a:pt x="494" y="82"/>
                </a:lnTo>
                <a:lnTo>
                  <a:pt x="496" y="80"/>
                </a:lnTo>
                <a:lnTo>
                  <a:pt x="498" y="80"/>
                </a:lnTo>
                <a:lnTo>
                  <a:pt x="503" y="78"/>
                </a:lnTo>
                <a:lnTo>
                  <a:pt x="506" y="75"/>
                </a:lnTo>
                <a:lnTo>
                  <a:pt x="508" y="75"/>
                </a:lnTo>
                <a:lnTo>
                  <a:pt x="510" y="73"/>
                </a:lnTo>
                <a:lnTo>
                  <a:pt x="513" y="73"/>
                </a:lnTo>
                <a:lnTo>
                  <a:pt x="515" y="71"/>
                </a:lnTo>
                <a:lnTo>
                  <a:pt x="517" y="71"/>
                </a:lnTo>
                <a:lnTo>
                  <a:pt x="520" y="68"/>
                </a:lnTo>
                <a:lnTo>
                  <a:pt x="522" y="66"/>
                </a:lnTo>
                <a:lnTo>
                  <a:pt x="527" y="66"/>
                </a:lnTo>
                <a:lnTo>
                  <a:pt x="529" y="63"/>
                </a:lnTo>
                <a:lnTo>
                  <a:pt x="532" y="63"/>
                </a:lnTo>
                <a:lnTo>
                  <a:pt x="534" y="61"/>
                </a:lnTo>
                <a:lnTo>
                  <a:pt x="536" y="61"/>
                </a:lnTo>
                <a:lnTo>
                  <a:pt x="539" y="59"/>
                </a:lnTo>
                <a:lnTo>
                  <a:pt x="541" y="59"/>
                </a:lnTo>
                <a:lnTo>
                  <a:pt x="543" y="56"/>
                </a:lnTo>
                <a:lnTo>
                  <a:pt x="548" y="56"/>
                </a:lnTo>
                <a:lnTo>
                  <a:pt x="550" y="54"/>
                </a:lnTo>
                <a:lnTo>
                  <a:pt x="553" y="54"/>
                </a:lnTo>
                <a:lnTo>
                  <a:pt x="555" y="54"/>
                </a:lnTo>
                <a:lnTo>
                  <a:pt x="557" y="52"/>
                </a:lnTo>
                <a:lnTo>
                  <a:pt x="560" y="52"/>
                </a:lnTo>
                <a:lnTo>
                  <a:pt x="562" y="49"/>
                </a:lnTo>
                <a:lnTo>
                  <a:pt x="565" y="49"/>
                </a:lnTo>
                <a:lnTo>
                  <a:pt x="567" y="47"/>
                </a:lnTo>
                <a:lnTo>
                  <a:pt x="572" y="47"/>
                </a:lnTo>
                <a:lnTo>
                  <a:pt x="574" y="47"/>
                </a:lnTo>
                <a:lnTo>
                  <a:pt x="576" y="45"/>
                </a:lnTo>
                <a:lnTo>
                  <a:pt x="579" y="45"/>
                </a:lnTo>
                <a:lnTo>
                  <a:pt x="581" y="42"/>
                </a:lnTo>
                <a:lnTo>
                  <a:pt x="583" y="42"/>
                </a:lnTo>
                <a:lnTo>
                  <a:pt x="586" y="42"/>
                </a:lnTo>
                <a:lnTo>
                  <a:pt x="588" y="40"/>
                </a:lnTo>
                <a:lnTo>
                  <a:pt x="591" y="40"/>
                </a:lnTo>
                <a:lnTo>
                  <a:pt x="595" y="40"/>
                </a:lnTo>
                <a:lnTo>
                  <a:pt x="598" y="38"/>
                </a:lnTo>
                <a:lnTo>
                  <a:pt x="600" y="38"/>
                </a:lnTo>
                <a:lnTo>
                  <a:pt x="602" y="35"/>
                </a:lnTo>
                <a:lnTo>
                  <a:pt x="605" y="35"/>
                </a:lnTo>
                <a:lnTo>
                  <a:pt x="607" y="35"/>
                </a:lnTo>
                <a:lnTo>
                  <a:pt x="609" y="33"/>
                </a:lnTo>
                <a:lnTo>
                  <a:pt x="612" y="33"/>
                </a:lnTo>
                <a:lnTo>
                  <a:pt x="617" y="33"/>
                </a:lnTo>
                <a:lnTo>
                  <a:pt x="619" y="30"/>
                </a:lnTo>
                <a:lnTo>
                  <a:pt x="621" y="30"/>
                </a:lnTo>
                <a:lnTo>
                  <a:pt x="624" y="30"/>
                </a:lnTo>
                <a:lnTo>
                  <a:pt x="626" y="28"/>
                </a:lnTo>
                <a:lnTo>
                  <a:pt x="628" y="28"/>
                </a:lnTo>
                <a:lnTo>
                  <a:pt x="631" y="28"/>
                </a:lnTo>
                <a:lnTo>
                  <a:pt x="633" y="26"/>
                </a:lnTo>
                <a:lnTo>
                  <a:pt x="638" y="26"/>
                </a:lnTo>
                <a:lnTo>
                  <a:pt x="640" y="26"/>
                </a:lnTo>
                <a:lnTo>
                  <a:pt x="643" y="26"/>
                </a:lnTo>
                <a:lnTo>
                  <a:pt x="645" y="23"/>
                </a:lnTo>
                <a:lnTo>
                  <a:pt x="647" y="23"/>
                </a:lnTo>
                <a:lnTo>
                  <a:pt x="650" y="23"/>
                </a:lnTo>
                <a:lnTo>
                  <a:pt x="652" y="23"/>
                </a:lnTo>
                <a:lnTo>
                  <a:pt x="654" y="21"/>
                </a:lnTo>
                <a:lnTo>
                  <a:pt x="659" y="21"/>
                </a:lnTo>
                <a:lnTo>
                  <a:pt x="661" y="21"/>
                </a:lnTo>
                <a:lnTo>
                  <a:pt x="664" y="21"/>
                </a:lnTo>
                <a:lnTo>
                  <a:pt x="666" y="21"/>
                </a:lnTo>
                <a:lnTo>
                  <a:pt x="669" y="19"/>
                </a:lnTo>
                <a:lnTo>
                  <a:pt x="671" y="19"/>
                </a:lnTo>
                <a:lnTo>
                  <a:pt x="673" y="19"/>
                </a:lnTo>
                <a:lnTo>
                  <a:pt x="676" y="19"/>
                </a:lnTo>
                <a:lnTo>
                  <a:pt x="678" y="19"/>
                </a:lnTo>
                <a:lnTo>
                  <a:pt x="680" y="16"/>
                </a:lnTo>
                <a:lnTo>
                  <a:pt x="685" y="16"/>
                </a:lnTo>
                <a:lnTo>
                  <a:pt x="687" y="16"/>
                </a:lnTo>
                <a:lnTo>
                  <a:pt x="690" y="16"/>
                </a:lnTo>
                <a:lnTo>
                  <a:pt x="692" y="16"/>
                </a:lnTo>
                <a:lnTo>
                  <a:pt x="695" y="14"/>
                </a:lnTo>
                <a:lnTo>
                  <a:pt x="697" y="14"/>
                </a:lnTo>
                <a:lnTo>
                  <a:pt x="699" y="14"/>
                </a:lnTo>
                <a:lnTo>
                  <a:pt x="702" y="14"/>
                </a:lnTo>
                <a:lnTo>
                  <a:pt x="706" y="14"/>
                </a:lnTo>
                <a:lnTo>
                  <a:pt x="709" y="12"/>
                </a:lnTo>
                <a:lnTo>
                  <a:pt x="711" y="12"/>
                </a:lnTo>
                <a:lnTo>
                  <a:pt x="713" y="12"/>
                </a:lnTo>
                <a:lnTo>
                  <a:pt x="716" y="12"/>
                </a:lnTo>
                <a:lnTo>
                  <a:pt x="718" y="12"/>
                </a:lnTo>
                <a:lnTo>
                  <a:pt x="720" y="12"/>
                </a:lnTo>
                <a:lnTo>
                  <a:pt x="723" y="9"/>
                </a:lnTo>
                <a:lnTo>
                  <a:pt x="728" y="9"/>
                </a:lnTo>
                <a:lnTo>
                  <a:pt x="730" y="9"/>
                </a:lnTo>
                <a:lnTo>
                  <a:pt x="732" y="9"/>
                </a:lnTo>
                <a:lnTo>
                  <a:pt x="735" y="9"/>
                </a:lnTo>
                <a:lnTo>
                  <a:pt x="737" y="7"/>
                </a:lnTo>
                <a:lnTo>
                  <a:pt x="739" y="7"/>
                </a:lnTo>
                <a:lnTo>
                  <a:pt x="742" y="7"/>
                </a:lnTo>
                <a:lnTo>
                  <a:pt x="744" y="7"/>
                </a:lnTo>
                <a:lnTo>
                  <a:pt x="749" y="7"/>
                </a:lnTo>
                <a:lnTo>
                  <a:pt x="751" y="4"/>
                </a:lnTo>
                <a:lnTo>
                  <a:pt x="754" y="4"/>
                </a:lnTo>
                <a:lnTo>
                  <a:pt x="756" y="4"/>
                </a:lnTo>
                <a:lnTo>
                  <a:pt x="758" y="4"/>
                </a:lnTo>
                <a:lnTo>
                  <a:pt x="761" y="4"/>
                </a:lnTo>
                <a:lnTo>
                  <a:pt x="763" y="2"/>
                </a:lnTo>
                <a:lnTo>
                  <a:pt x="765" y="2"/>
                </a:lnTo>
                <a:lnTo>
                  <a:pt x="770" y="2"/>
                </a:lnTo>
                <a:lnTo>
                  <a:pt x="772" y="2"/>
                </a:lnTo>
                <a:lnTo>
                  <a:pt x="775" y="2"/>
                </a:lnTo>
                <a:lnTo>
                  <a:pt x="777" y="0"/>
                </a:lnTo>
                <a:lnTo>
                  <a:pt x="780" y="0"/>
                </a:lnTo>
                <a:lnTo>
                  <a:pt x="782" y="0"/>
                </a:lnTo>
                <a:lnTo>
                  <a:pt x="784" y="0"/>
                </a:lnTo>
                <a:lnTo>
                  <a:pt x="787" y="0"/>
                </a:lnTo>
                <a:lnTo>
                  <a:pt x="789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9" name="Freeform 30530"/>
          <p:cNvSpPr>
            <a:spLocks/>
          </p:cNvSpPr>
          <p:nvPr/>
        </p:nvSpPr>
        <p:spPr bwMode="auto">
          <a:xfrm>
            <a:off x="3673699" y="2441048"/>
            <a:ext cx="1136650" cy="990600"/>
          </a:xfrm>
          <a:custGeom>
            <a:avLst/>
            <a:gdLst/>
            <a:ahLst/>
            <a:cxnLst>
              <a:cxn ang="0">
                <a:pos x="9" y="671"/>
              </a:cxn>
              <a:cxn ang="0">
                <a:pos x="24" y="659"/>
              </a:cxn>
              <a:cxn ang="0">
                <a:pos x="38" y="649"/>
              </a:cxn>
              <a:cxn ang="0">
                <a:pos x="50" y="638"/>
              </a:cxn>
              <a:cxn ang="0">
                <a:pos x="64" y="628"/>
              </a:cxn>
              <a:cxn ang="0">
                <a:pos x="76" y="616"/>
              </a:cxn>
              <a:cxn ang="0">
                <a:pos x="90" y="607"/>
              </a:cxn>
              <a:cxn ang="0">
                <a:pos x="102" y="595"/>
              </a:cxn>
              <a:cxn ang="0">
                <a:pos x="116" y="581"/>
              </a:cxn>
              <a:cxn ang="0">
                <a:pos x="130" y="569"/>
              </a:cxn>
              <a:cxn ang="0">
                <a:pos x="142" y="555"/>
              </a:cxn>
              <a:cxn ang="0">
                <a:pos x="156" y="541"/>
              </a:cxn>
              <a:cxn ang="0">
                <a:pos x="168" y="529"/>
              </a:cxn>
              <a:cxn ang="0">
                <a:pos x="182" y="517"/>
              </a:cxn>
              <a:cxn ang="0">
                <a:pos x="196" y="505"/>
              </a:cxn>
              <a:cxn ang="0">
                <a:pos x="208" y="493"/>
              </a:cxn>
              <a:cxn ang="0">
                <a:pos x="222" y="484"/>
              </a:cxn>
              <a:cxn ang="0">
                <a:pos x="234" y="472"/>
              </a:cxn>
              <a:cxn ang="0">
                <a:pos x="248" y="460"/>
              </a:cxn>
              <a:cxn ang="0">
                <a:pos x="262" y="449"/>
              </a:cxn>
              <a:cxn ang="0">
                <a:pos x="274" y="439"/>
              </a:cxn>
              <a:cxn ang="0">
                <a:pos x="288" y="427"/>
              </a:cxn>
              <a:cxn ang="0">
                <a:pos x="300" y="415"/>
              </a:cxn>
              <a:cxn ang="0">
                <a:pos x="314" y="404"/>
              </a:cxn>
              <a:cxn ang="0">
                <a:pos x="326" y="392"/>
              </a:cxn>
              <a:cxn ang="0">
                <a:pos x="340" y="382"/>
              </a:cxn>
              <a:cxn ang="0">
                <a:pos x="354" y="371"/>
              </a:cxn>
              <a:cxn ang="0">
                <a:pos x="366" y="361"/>
              </a:cxn>
              <a:cxn ang="0">
                <a:pos x="380" y="349"/>
              </a:cxn>
              <a:cxn ang="0">
                <a:pos x="392" y="340"/>
              </a:cxn>
              <a:cxn ang="0">
                <a:pos x="406" y="330"/>
              </a:cxn>
              <a:cxn ang="0">
                <a:pos x="420" y="319"/>
              </a:cxn>
              <a:cxn ang="0">
                <a:pos x="432" y="309"/>
              </a:cxn>
              <a:cxn ang="0">
                <a:pos x="446" y="297"/>
              </a:cxn>
              <a:cxn ang="0">
                <a:pos x="458" y="286"/>
              </a:cxn>
              <a:cxn ang="0">
                <a:pos x="472" y="274"/>
              </a:cxn>
              <a:cxn ang="0">
                <a:pos x="487" y="262"/>
              </a:cxn>
              <a:cxn ang="0">
                <a:pos x="498" y="253"/>
              </a:cxn>
              <a:cxn ang="0">
                <a:pos x="513" y="241"/>
              </a:cxn>
              <a:cxn ang="0">
                <a:pos x="524" y="227"/>
              </a:cxn>
              <a:cxn ang="0">
                <a:pos x="539" y="215"/>
              </a:cxn>
              <a:cxn ang="0">
                <a:pos x="553" y="203"/>
              </a:cxn>
              <a:cxn ang="0">
                <a:pos x="565" y="191"/>
              </a:cxn>
              <a:cxn ang="0">
                <a:pos x="579" y="179"/>
              </a:cxn>
              <a:cxn ang="0">
                <a:pos x="591" y="168"/>
              </a:cxn>
              <a:cxn ang="0">
                <a:pos x="605" y="156"/>
              </a:cxn>
              <a:cxn ang="0">
                <a:pos x="617" y="146"/>
              </a:cxn>
              <a:cxn ang="0">
                <a:pos x="631" y="134"/>
              </a:cxn>
              <a:cxn ang="0">
                <a:pos x="645" y="125"/>
              </a:cxn>
              <a:cxn ang="0">
                <a:pos x="657" y="116"/>
              </a:cxn>
              <a:cxn ang="0">
                <a:pos x="671" y="104"/>
              </a:cxn>
              <a:cxn ang="0">
                <a:pos x="683" y="92"/>
              </a:cxn>
              <a:cxn ang="0">
                <a:pos x="697" y="80"/>
              </a:cxn>
              <a:cxn ang="0">
                <a:pos x="711" y="68"/>
              </a:cxn>
              <a:cxn ang="0">
                <a:pos x="723" y="57"/>
              </a:cxn>
              <a:cxn ang="0">
                <a:pos x="737" y="45"/>
              </a:cxn>
              <a:cxn ang="0">
                <a:pos x="749" y="33"/>
              </a:cxn>
              <a:cxn ang="0">
                <a:pos x="763" y="21"/>
              </a:cxn>
              <a:cxn ang="0">
                <a:pos x="777" y="12"/>
              </a:cxn>
              <a:cxn ang="0">
                <a:pos x="789" y="0"/>
              </a:cxn>
            </a:cxnLst>
            <a:rect l="0" t="0" r="r" b="b"/>
            <a:pathLst>
              <a:path w="789" h="680">
                <a:moveTo>
                  <a:pt x="0" y="680"/>
                </a:moveTo>
                <a:lnTo>
                  <a:pt x="2" y="678"/>
                </a:lnTo>
                <a:lnTo>
                  <a:pt x="5" y="675"/>
                </a:lnTo>
                <a:lnTo>
                  <a:pt x="7" y="673"/>
                </a:lnTo>
                <a:lnTo>
                  <a:pt x="9" y="671"/>
                </a:lnTo>
                <a:lnTo>
                  <a:pt x="12" y="668"/>
                </a:lnTo>
                <a:lnTo>
                  <a:pt x="17" y="666"/>
                </a:lnTo>
                <a:lnTo>
                  <a:pt x="19" y="663"/>
                </a:lnTo>
                <a:lnTo>
                  <a:pt x="21" y="661"/>
                </a:lnTo>
                <a:lnTo>
                  <a:pt x="24" y="659"/>
                </a:lnTo>
                <a:lnTo>
                  <a:pt x="26" y="656"/>
                </a:lnTo>
                <a:lnTo>
                  <a:pt x="28" y="654"/>
                </a:lnTo>
                <a:lnTo>
                  <a:pt x="31" y="652"/>
                </a:lnTo>
                <a:lnTo>
                  <a:pt x="33" y="652"/>
                </a:lnTo>
                <a:lnTo>
                  <a:pt x="38" y="649"/>
                </a:lnTo>
                <a:lnTo>
                  <a:pt x="40" y="647"/>
                </a:lnTo>
                <a:lnTo>
                  <a:pt x="43" y="645"/>
                </a:lnTo>
                <a:lnTo>
                  <a:pt x="45" y="642"/>
                </a:lnTo>
                <a:lnTo>
                  <a:pt x="47" y="640"/>
                </a:lnTo>
                <a:lnTo>
                  <a:pt x="50" y="638"/>
                </a:lnTo>
                <a:lnTo>
                  <a:pt x="52" y="635"/>
                </a:lnTo>
                <a:lnTo>
                  <a:pt x="54" y="635"/>
                </a:lnTo>
                <a:lnTo>
                  <a:pt x="59" y="633"/>
                </a:lnTo>
                <a:lnTo>
                  <a:pt x="61" y="630"/>
                </a:lnTo>
                <a:lnTo>
                  <a:pt x="64" y="628"/>
                </a:lnTo>
                <a:lnTo>
                  <a:pt x="66" y="626"/>
                </a:lnTo>
                <a:lnTo>
                  <a:pt x="68" y="623"/>
                </a:lnTo>
                <a:lnTo>
                  <a:pt x="71" y="621"/>
                </a:lnTo>
                <a:lnTo>
                  <a:pt x="73" y="619"/>
                </a:lnTo>
                <a:lnTo>
                  <a:pt x="76" y="616"/>
                </a:lnTo>
                <a:lnTo>
                  <a:pt x="78" y="616"/>
                </a:lnTo>
                <a:lnTo>
                  <a:pt x="80" y="614"/>
                </a:lnTo>
                <a:lnTo>
                  <a:pt x="85" y="612"/>
                </a:lnTo>
                <a:lnTo>
                  <a:pt x="87" y="609"/>
                </a:lnTo>
                <a:lnTo>
                  <a:pt x="90" y="607"/>
                </a:lnTo>
                <a:lnTo>
                  <a:pt x="92" y="604"/>
                </a:lnTo>
                <a:lnTo>
                  <a:pt x="94" y="602"/>
                </a:lnTo>
                <a:lnTo>
                  <a:pt x="97" y="600"/>
                </a:lnTo>
                <a:lnTo>
                  <a:pt x="99" y="597"/>
                </a:lnTo>
                <a:lnTo>
                  <a:pt x="102" y="595"/>
                </a:lnTo>
                <a:lnTo>
                  <a:pt x="106" y="593"/>
                </a:lnTo>
                <a:lnTo>
                  <a:pt x="109" y="590"/>
                </a:lnTo>
                <a:lnTo>
                  <a:pt x="111" y="588"/>
                </a:lnTo>
                <a:lnTo>
                  <a:pt x="113" y="586"/>
                </a:lnTo>
                <a:lnTo>
                  <a:pt x="116" y="581"/>
                </a:lnTo>
                <a:lnTo>
                  <a:pt x="118" y="578"/>
                </a:lnTo>
                <a:lnTo>
                  <a:pt x="120" y="576"/>
                </a:lnTo>
                <a:lnTo>
                  <a:pt x="123" y="574"/>
                </a:lnTo>
                <a:lnTo>
                  <a:pt x="128" y="571"/>
                </a:lnTo>
                <a:lnTo>
                  <a:pt x="130" y="569"/>
                </a:lnTo>
                <a:lnTo>
                  <a:pt x="132" y="567"/>
                </a:lnTo>
                <a:lnTo>
                  <a:pt x="135" y="562"/>
                </a:lnTo>
                <a:lnTo>
                  <a:pt x="137" y="560"/>
                </a:lnTo>
                <a:lnTo>
                  <a:pt x="139" y="557"/>
                </a:lnTo>
                <a:lnTo>
                  <a:pt x="142" y="555"/>
                </a:lnTo>
                <a:lnTo>
                  <a:pt x="144" y="552"/>
                </a:lnTo>
                <a:lnTo>
                  <a:pt x="149" y="550"/>
                </a:lnTo>
                <a:lnTo>
                  <a:pt x="151" y="548"/>
                </a:lnTo>
                <a:lnTo>
                  <a:pt x="154" y="543"/>
                </a:lnTo>
                <a:lnTo>
                  <a:pt x="156" y="541"/>
                </a:lnTo>
                <a:lnTo>
                  <a:pt x="158" y="538"/>
                </a:lnTo>
                <a:lnTo>
                  <a:pt x="161" y="536"/>
                </a:lnTo>
                <a:lnTo>
                  <a:pt x="163" y="534"/>
                </a:lnTo>
                <a:lnTo>
                  <a:pt x="165" y="531"/>
                </a:lnTo>
                <a:lnTo>
                  <a:pt x="168" y="529"/>
                </a:lnTo>
                <a:lnTo>
                  <a:pt x="172" y="526"/>
                </a:lnTo>
                <a:lnTo>
                  <a:pt x="175" y="524"/>
                </a:lnTo>
                <a:lnTo>
                  <a:pt x="177" y="522"/>
                </a:lnTo>
                <a:lnTo>
                  <a:pt x="180" y="519"/>
                </a:lnTo>
                <a:lnTo>
                  <a:pt x="182" y="517"/>
                </a:lnTo>
                <a:lnTo>
                  <a:pt x="184" y="515"/>
                </a:lnTo>
                <a:lnTo>
                  <a:pt x="187" y="512"/>
                </a:lnTo>
                <a:lnTo>
                  <a:pt x="189" y="510"/>
                </a:lnTo>
                <a:lnTo>
                  <a:pt x="191" y="508"/>
                </a:lnTo>
                <a:lnTo>
                  <a:pt x="196" y="505"/>
                </a:lnTo>
                <a:lnTo>
                  <a:pt x="198" y="503"/>
                </a:lnTo>
                <a:lnTo>
                  <a:pt x="201" y="501"/>
                </a:lnTo>
                <a:lnTo>
                  <a:pt x="203" y="498"/>
                </a:lnTo>
                <a:lnTo>
                  <a:pt x="206" y="496"/>
                </a:lnTo>
                <a:lnTo>
                  <a:pt x="208" y="493"/>
                </a:lnTo>
                <a:lnTo>
                  <a:pt x="210" y="491"/>
                </a:lnTo>
                <a:lnTo>
                  <a:pt x="213" y="489"/>
                </a:lnTo>
                <a:lnTo>
                  <a:pt x="217" y="486"/>
                </a:lnTo>
                <a:lnTo>
                  <a:pt x="220" y="484"/>
                </a:lnTo>
                <a:lnTo>
                  <a:pt x="222" y="484"/>
                </a:lnTo>
                <a:lnTo>
                  <a:pt x="224" y="482"/>
                </a:lnTo>
                <a:lnTo>
                  <a:pt x="227" y="479"/>
                </a:lnTo>
                <a:lnTo>
                  <a:pt x="229" y="477"/>
                </a:lnTo>
                <a:lnTo>
                  <a:pt x="231" y="475"/>
                </a:lnTo>
                <a:lnTo>
                  <a:pt x="234" y="472"/>
                </a:lnTo>
                <a:lnTo>
                  <a:pt x="236" y="470"/>
                </a:lnTo>
                <a:lnTo>
                  <a:pt x="241" y="467"/>
                </a:lnTo>
                <a:lnTo>
                  <a:pt x="243" y="465"/>
                </a:lnTo>
                <a:lnTo>
                  <a:pt x="246" y="463"/>
                </a:lnTo>
                <a:lnTo>
                  <a:pt x="248" y="460"/>
                </a:lnTo>
                <a:lnTo>
                  <a:pt x="250" y="458"/>
                </a:lnTo>
                <a:lnTo>
                  <a:pt x="253" y="456"/>
                </a:lnTo>
                <a:lnTo>
                  <a:pt x="255" y="453"/>
                </a:lnTo>
                <a:lnTo>
                  <a:pt x="257" y="451"/>
                </a:lnTo>
                <a:lnTo>
                  <a:pt x="262" y="449"/>
                </a:lnTo>
                <a:lnTo>
                  <a:pt x="265" y="446"/>
                </a:lnTo>
                <a:lnTo>
                  <a:pt x="267" y="444"/>
                </a:lnTo>
                <a:lnTo>
                  <a:pt x="269" y="444"/>
                </a:lnTo>
                <a:lnTo>
                  <a:pt x="272" y="441"/>
                </a:lnTo>
                <a:lnTo>
                  <a:pt x="274" y="439"/>
                </a:lnTo>
                <a:lnTo>
                  <a:pt x="276" y="437"/>
                </a:lnTo>
                <a:lnTo>
                  <a:pt x="279" y="434"/>
                </a:lnTo>
                <a:lnTo>
                  <a:pt x="283" y="432"/>
                </a:lnTo>
                <a:lnTo>
                  <a:pt x="286" y="430"/>
                </a:lnTo>
                <a:lnTo>
                  <a:pt x="288" y="427"/>
                </a:lnTo>
                <a:lnTo>
                  <a:pt x="291" y="425"/>
                </a:lnTo>
                <a:lnTo>
                  <a:pt x="293" y="423"/>
                </a:lnTo>
                <a:lnTo>
                  <a:pt x="295" y="420"/>
                </a:lnTo>
                <a:lnTo>
                  <a:pt x="298" y="418"/>
                </a:lnTo>
                <a:lnTo>
                  <a:pt x="300" y="415"/>
                </a:lnTo>
                <a:lnTo>
                  <a:pt x="302" y="413"/>
                </a:lnTo>
                <a:lnTo>
                  <a:pt x="305" y="411"/>
                </a:lnTo>
                <a:lnTo>
                  <a:pt x="309" y="408"/>
                </a:lnTo>
                <a:lnTo>
                  <a:pt x="312" y="406"/>
                </a:lnTo>
                <a:lnTo>
                  <a:pt x="314" y="404"/>
                </a:lnTo>
                <a:lnTo>
                  <a:pt x="317" y="401"/>
                </a:lnTo>
                <a:lnTo>
                  <a:pt x="319" y="399"/>
                </a:lnTo>
                <a:lnTo>
                  <a:pt x="321" y="397"/>
                </a:lnTo>
                <a:lnTo>
                  <a:pt x="324" y="394"/>
                </a:lnTo>
                <a:lnTo>
                  <a:pt x="326" y="392"/>
                </a:lnTo>
                <a:lnTo>
                  <a:pt x="331" y="390"/>
                </a:lnTo>
                <a:lnTo>
                  <a:pt x="333" y="387"/>
                </a:lnTo>
                <a:lnTo>
                  <a:pt x="335" y="385"/>
                </a:lnTo>
                <a:lnTo>
                  <a:pt x="338" y="385"/>
                </a:lnTo>
                <a:lnTo>
                  <a:pt x="340" y="382"/>
                </a:lnTo>
                <a:lnTo>
                  <a:pt x="343" y="380"/>
                </a:lnTo>
                <a:lnTo>
                  <a:pt x="345" y="378"/>
                </a:lnTo>
                <a:lnTo>
                  <a:pt x="347" y="375"/>
                </a:lnTo>
                <a:lnTo>
                  <a:pt x="352" y="373"/>
                </a:lnTo>
                <a:lnTo>
                  <a:pt x="354" y="371"/>
                </a:lnTo>
                <a:lnTo>
                  <a:pt x="357" y="368"/>
                </a:lnTo>
                <a:lnTo>
                  <a:pt x="359" y="366"/>
                </a:lnTo>
                <a:lnTo>
                  <a:pt x="361" y="364"/>
                </a:lnTo>
                <a:lnTo>
                  <a:pt x="364" y="364"/>
                </a:lnTo>
                <a:lnTo>
                  <a:pt x="366" y="361"/>
                </a:lnTo>
                <a:lnTo>
                  <a:pt x="369" y="359"/>
                </a:lnTo>
                <a:lnTo>
                  <a:pt x="373" y="356"/>
                </a:lnTo>
                <a:lnTo>
                  <a:pt x="376" y="354"/>
                </a:lnTo>
                <a:lnTo>
                  <a:pt x="378" y="352"/>
                </a:lnTo>
                <a:lnTo>
                  <a:pt x="380" y="349"/>
                </a:lnTo>
                <a:lnTo>
                  <a:pt x="383" y="347"/>
                </a:lnTo>
                <a:lnTo>
                  <a:pt x="385" y="347"/>
                </a:lnTo>
                <a:lnTo>
                  <a:pt x="387" y="345"/>
                </a:lnTo>
                <a:lnTo>
                  <a:pt x="390" y="342"/>
                </a:lnTo>
                <a:lnTo>
                  <a:pt x="392" y="340"/>
                </a:lnTo>
                <a:lnTo>
                  <a:pt x="394" y="338"/>
                </a:lnTo>
                <a:lnTo>
                  <a:pt x="399" y="335"/>
                </a:lnTo>
                <a:lnTo>
                  <a:pt x="402" y="333"/>
                </a:lnTo>
                <a:lnTo>
                  <a:pt x="404" y="330"/>
                </a:lnTo>
                <a:lnTo>
                  <a:pt x="406" y="330"/>
                </a:lnTo>
                <a:lnTo>
                  <a:pt x="409" y="328"/>
                </a:lnTo>
                <a:lnTo>
                  <a:pt x="411" y="326"/>
                </a:lnTo>
                <a:lnTo>
                  <a:pt x="413" y="323"/>
                </a:lnTo>
                <a:lnTo>
                  <a:pt x="416" y="321"/>
                </a:lnTo>
                <a:lnTo>
                  <a:pt x="420" y="319"/>
                </a:lnTo>
                <a:lnTo>
                  <a:pt x="423" y="316"/>
                </a:lnTo>
                <a:lnTo>
                  <a:pt x="425" y="314"/>
                </a:lnTo>
                <a:lnTo>
                  <a:pt x="428" y="312"/>
                </a:lnTo>
                <a:lnTo>
                  <a:pt x="430" y="309"/>
                </a:lnTo>
                <a:lnTo>
                  <a:pt x="432" y="309"/>
                </a:lnTo>
                <a:lnTo>
                  <a:pt x="435" y="307"/>
                </a:lnTo>
                <a:lnTo>
                  <a:pt x="437" y="304"/>
                </a:lnTo>
                <a:lnTo>
                  <a:pt x="442" y="302"/>
                </a:lnTo>
                <a:lnTo>
                  <a:pt x="444" y="300"/>
                </a:lnTo>
                <a:lnTo>
                  <a:pt x="446" y="297"/>
                </a:lnTo>
                <a:lnTo>
                  <a:pt x="449" y="295"/>
                </a:lnTo>
                <a:lnTo>
                  <a:pt x="451" y="293"/>
                </a:lnTo>
                <a:lnTo>
                  <a:pt x="454" y="290"/>
                </a:lnTo>
                <a:lnTo>
                  <a:pt x="456" y="288"/>
                </a:lnTo>
                <a:lnTo>
                  <a:pt x="458" y="286"/>
                </a:lnTo>
                <a:lnTo>
                  <a:pt x="463" y="283"/>
                </a:lnTo>
                <a:lnTo>
                  <a:pt x="465" y="281"/>
                </a:lnTo>
                <a:lnTo>
                  <a:pt x="468" y="279"/>
                </a:lnTo>
                <a:lnTo>
                  <a:pt x="470" y="276"/>
                </a:lnTo>
                <a:lnTo>
                  <a:pt x="472" y="274"/>
                </a:lnTo>
                <a:lnTo>
                  <a:pt x="475" y="271"/>
                </a:lnTo>
                <a:lnTo>
                  <a:pt x="477" y="269"/>
                </a:lnTo>
                <a:lnTo>
                  <a:pt x="480" y="267"/>
                </a:lnTo>
                <a:lnTo>
                  <a:pt x="484" y="264"/>
                </a:lnTo>
                <a:lnTo>
                  <a:pt x="487" y="262"/>
                </a:lnTo>
                <a:lnTo>
                  <a:pt x="489" y="260"/>
                </a:lnTo>
                <a:lnTo>
                  <a:pt x="491" y="260"/>
                </a:lnTo>
                <a:lnTo>
                  <a:pt x="494" y="257"/>
                </a:lnTo>
                <a:lnTo>
                  <a:pt x="496" y="255"/>
                </a:lnTo>
                <a:lnTo>
                  <a:pt x="498" y="253"/>
                </a:lnTo>
                <a:lnTo>
                  <a:pt x="501" y="250"/>
                </a:lnTo>
                <a:lnTo>
                  <a:pt x="503" y="248"/>
                </a:lnTo>
                <a:lnTo>
                  <a:pt x="506" y="245"/>
                </a:lnTo>
                <a:lnTo>
                  <a:pt x="510" y="243"/>
                </a:lnTo>
                <a:lnTo>
                  <a:pt x="513" y="241"/>
                </a:lnTo>
                <a:lnTo>
                  <a:pt x="515" y="238"/>
                </a:lnTo>
                <a:lnTo>
                  <a:pt x="517" y="236"/>
                </a:lnTo>
                <a:lnTo>
                  <a:pt x="520" y="234"/>
                </a:lnTo>
                <a:lnTo>
                  <a:pt x="522" y="231"/>
                </a:lnTo>
                <a:lnTo>
                  <a:pt x="524" y="227"/>
                </a:lnTo>
                <a:lnTo>
                  <a:pt x="527" y="224"/>
                </a:lnTo>
                <a:lnTo>
                  <a:pt x="532" y="222"/>
                </a:lnTo>
                <a:lnTo>
                  <a:pt x="534" y="219"/>
                </a:lnTo>
                <a:lnTo>
                  <a:pt x="536" y="217"/>
                </a:lnTo>
                <a:lnTo>
                  <a:pt x="539" y="215"/>
                </a:lnTo>
                <a:lnTo>
                  <a:pt x="541" y="212"/>
                </a:lnTo>
                <a:lnTo>
                  <a:pt x="543" y="210"/>
                </a:lnTo>
                <a:lnTo>
                  <a:pt x="546" y="208"/>
                </a:lnTo>
                <a:lnTo>
                  <a:pt x="548" y="205"/>
                </a:lnTo>
                <a:lnTo>
                  <a:pt x="553" y="203"/>
                </a:lnTo>
                <a:lnTo>
                  <a:pt x="555" y="201"/>
                </a:lnTo>
                <a:lnTo>
                  <a:pt x="557" y="198"/>
                </a:lnTo>
                <a:lnTo>
                  <a:pt x="560" y="196"/>
                </a:lnTo>
                <a:lnTo>
                  <a:pt x="562" y="193"/>
                </a:lnTo>
                <a:lnTo>
                  <a:pt x="565" y="191"/>
                </a:lnTo>
                <a:lnTo>
                  <a:pt x="567" y="189"/>
                </a:lnTo>
                <a:lnTo>
                  <a:pt x="569" y="186"/>
                </a:lnTo>
                <a:lnTo>
                  <a:pt x="572" y="184"/>
                </a:lnTo>
                <a:lnTo>
                  <a:pt x="576" y="182"/>
                </a:lnTo>
                <a:lnTo>
                  <a:pt x="579" y="179"/>
                </a:lnTo>
                <a:lnTo>
                  <a:pt x="581" y="177"/>
                </a:lnTo>
                <a:lnTo>
                  <a:pt x="583" y="175"/>
                </a:lnTo>
                <a:lnTo>
                  <a:pt x="586" y="172"/>
                </a:lnTo>
                <a:lnTo>
                  <a:pt x="588" y="170"/>
                </a:lnTo>
                <a:lnTo>
                  <a:pt x="591" y="168"/>
                </a:lnTo>
                <a:lnTo>
                  <a:pt x="593" y="165"/>
                </a:lnTo>
                <a:lnTo>
                  <a:pt x="598" y="163"/>
                </a:lnTo>
                <a:lnTo>
                  <a:pt x="600" y="160"/>
                </a:lnTo>
                <a:lnTo>
                  <a:pt x="602" y="158"/>
                </a:lnTo>
                <a:lnTo>
                  <a:pt x="605" y="156"/>
                </a:lnTo>
                <a:lnTo>
                  <a:pt x="607" y="153"/>
                </a:lnTo>
                <a:lnTo>
                  <a:pt x="609" y="153"/>
                </a:lnTo>
                <a:lnTo>
                  <a:pt x="612" y="151"/>
                </a:lnTo>
                <a:lnTo>
                  <a:pt x="614" y="149"/>
                </a:lnTo>
                <a:lnTo>
                  <a:pt x="617" y="146"/>
                </a:lnTo>
                <a:lnTo>
                  <a:pt x="621" y="144"/>
                </a:lnTo>
                <a:lnTo>
                  <a:pt x="624" y="142"/>
                </a:lnTo>
                <a:lnTo>
                  <a:pt x="626" y="139"/>
                </a:lnTo>
                <a:lnTo>
                  <a:pt x="628" y="137"/>
                </a:lnTo>
                <a:lnTo>
                  <a:pt x="631" y="134"/>
                </a:lnTo>
                <a:lnTo>
                  <a:pt x="633" y="134"/>
                </a:lnTo>
                <a:lnTo>
                  <a:pt x="635" y="132"/>
                </a:lnTo>
                <a:lnTo>
                  <a:pt x="638" y="130"/>
                </a:lnTo>
                <a:lnTo>
                  <a:pt x="640" y="127"/>
                </a:lnTo>
                <a:lnTo>
                  <a:pt x="645" y="125"/>
                </a:lnTo>
                <a:lnTo>
                  <a:pt x="647" y="123"/>
                </a:lnTo>
                <a:lnTo>
                  <a:pt x="650" y="120"/>
                </a:lnTo>
                <a:lnTo>
                  <a:pt x="652" y="118"/>
                </a:lnTo>
                <a:lnTo>
                  <a:pt x="654" y="118"/>
                </a:lnTo>
                <a:lnTo>
                  <a:pt x="657" y="116"/>
                </a:lnTo>
                <a:lnTo>
                  <a:pt x="659" y="113"/>
                </a:lnTo>
                <a:lnTo>
                  <a:pt x="661" y="111"/>
                </a:lnTo>
                <a:lnTo>
                  <a:pt x="666" y="108"/>
                </a:lnTo>
                <a:lnTo>
                  <a:pt x="669" y="106"/>
                </a:lnTo>
                <a:lnTo>
                  <a:pt x="671" y="104"/>
                </a:lnTo>
                <a:lnTo>
                  <a:pt x="673" y="101"/>
                </a:lnTo>
                <a:lnTo>
                  <a:pt x="676" y="99"/>
                </a:lnTo>
                <a:lnTo>
                  <a:pt x="678" y="97"/>
                </a:lnTo>
                <a:lnTo>
                  <a:pt x="680" y="94"/>
                </a:lnTo>
                <a:lnTo>
                  <a:pt x="683" y="92"/>
                </a:lnTo>
                <a:lnTo>
                  <a:pt x="687" y="90"/>
                </a:lnTo>
                <a:lnTo>
                  <a:pt x="690" y="87"/>
                </a:lnTo>
                <a:lnTo>
                  <a:pt x="692" y="85"/>
                </a:lnTo>
                <a:lnTo>
                  <a:pt x="694" y="82"/>
                </a:lnTo>
                <a:lnTo>
                  <a:pt x="697" y="80"/>
                </a:lnTo>
                <a:lnTo>
                  <a:pt x="699" y="78"/>
                </a:lnTo>
                <a:lnTo>
                  <a:pt x="702" y="78"/>
                </a:lnTo>
                <a:lnTo>
                  <a:pt x="704" y="75"/>
                </a:lnTo>
                <a:lnTo>
                  <a:pt x="709" y="73"/>
                </a:lnTo>
                <a:lnTo>
                  <a:pt x="711" y="68"/>
                </a:lnTo>
                <a:lnTo>
                  <a:pt x="713" y="66"/>
                </a:lnTo>
                <a:lnTo>
                  <a:pt x="716" y="64"/>
                </a:lnTo>
                <a:lnTo>
                  <a:pt x="718" y="61"/>
                </a:lnTo>
                <a:lnTo>
                  <a:pt x="720" y="59"/>
                </a:lnTo>
                <a:lnTo>
                  <a:pt x="723" y="57"/>
                </a:lnTo>
                <a:lnTo>
                  <a:pt x="725" y="54"/>
                </a:lnTo>
                <a:lnTo>
                  <a:pt x="728" y="52"/>
                </a:lnTo>
                <a:lnTo>
                  <a:pt x="730" y="49"/>
                </a:lnTo>
                <a:lnTo>
                  <a:pt x="735" y="47"/>
                </a:lnTo>
                <a:lnTo>
                  <a:pt x="737" y="45"/>
                </a:lnTo>
                <a:lnTo>
                  <a:pt x="739" y="42"/>
                </a:lnTo>
                <a:lnTo>
                  <a:pt x="742" y="40"/>
                </a:lnTo>
                <a:lnTo>
                  <a:pt x="744" y="38"/>
                </a:lnTo>
                <a:lnTo>
                  <a:pt x="746" y="35"/>
                </a:lnTo>
                <a:lnTo>
                  <a:pt x="749" y="33"/>
                </a:lnTo>
                <a:lnTo>
                  <a:pt x="751" y="31"/>
                </a:lnTo>
                <a:lnTo>
                  <a:pt x="756" y="28"/>
                </a:lnTo>
                <a:lnTo>
                  <a:pt x="758" y="26"/>
                </a:lnTo>
                <a:lnTo>
                  <a:pt x="761" y="23"/>
                </a:lnTo>
                <a:lnTo>
                  <a:pt x="763" y="21"/>
                </a:lnTo>
                <a:lnTo>
                  <a:pt x="765" y="19"/>
                </a:lnTo>
                <a:lnTo>
                  <a:pt x="768" y="19"/>
                </a:lnTo>
                <a:lnTo>
                  <a:pt x="770" y="16"/>
                </a:lnTo>
                <a:lnTo>
                  <a:pt x="772" y="14"/>
                </a:lnTo>
                <a:lnTo>
                  <a:pt x="777" y="12"/>
                </a:lnTo>
                <a:lnTo>
                  <a:pt x="780" y="9"/>
                </a:lnTo>
                <a:lnTo>
                  <a:pt x="782" y="7"/>
                </a:lnTo>
                <a:lnTo>
                  <a:pt x="784" y="5"/>
                </a:lnTo>
                <a:lnTo>
                  <a:pt x="787" y="2"/>
                </a:lnTo>
                <a:lnTo>
                  <a:pt x="789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" name="Freeform 30531"/>
          <p:cNvSpPr>
            <a:spLocks/>
          </p:cNvSpPr>
          <p:nvPr/>
        </p:nvSpPr>
        <p:spPr bwMode="auto">
          <a:xfrm>
            <a:off x="2537049" y="3431648"/>
            <a:ext cx="1136650" cy="1036637"/>
          </a:xfrm>
          <a:custGeom>
            <a:avLst/>
            <a:gdLst/>
            <a:ahLst/>
            <a:cxnLst>
              <a:cxn ang="0">
                <a:pos x="9" y="701"/>
              </a:cxn>
              <a:cxn ang="0">
                <a:pos x="24" y="687"/>
              </a:cxn>
              <a:cxn ang="0">
                <a:pos x="35" y="675"/>
              </a:cxn>
              <a:cxn ang="0">
                <a:pos x="50" y="664"/>
              </a:cxn>
              <a:cxn ang="0">
                <a:pos x="61" y="652"/>
              </a:cxn>
              <a:cxn ang="0">
                <a:pos x="76" y="642"/>
              </a:cxn>
              <a:cxn ang="0">
                <a:pos x="90" y="631"/>
              </a:cxn>
              <a:cxn ang="0">
                <a:pos x="102" y="619"/>
              </a:cxn>
              <a:cxn ang="0">
                <a:pos x="116" y="607"/>
              </a:cxn>
              <a:cxn ang="0">
                <a:pos x="128" y="595"/>
              </a:cxn>
              <a:cxn ang="0">
                <a:pos x="142" y="583"/>
              </a:cxn>
              <a:cxn ang="0">
                <a:pos x="156" y="572"/>
              </a:cxn>
              <a:cxn ang="0">
                <a:pos x="168" y="557"/>
              </a:cxn>
              <a:cxn ang="0">
                <a:pos x="182" y="546"/>
              </a:cxn>
              <a:cxn ang="0">
                <a:pos x="194" y="531"/>
              </a:cxn>
              <a:cxn ang="0">
                <a:pos x="208" y="517"/>
              </a:cxn>
              <a:cxn ang="0">
                <a:pos x="220" y="505"/>
              </a:cxn>
              <a:cxn ang="0">
                <a:pos x="234" y="491"/>
              </a:cxn>
              <a:cxn ang="0">
                <a:pos x="248" y="479"/>
              </a:cxn>
              <a:cxn ang="0">
                <a:pos x="260" y="468"/>
              </a:cxn>
              <a:cxn ang="0">
                <a:pos x="274" y="456"/>
              </a:cxn>
              <a:cxn ang="0">
                <a:pos x="286" y="444"/>
              </a:cxn>
              <a:cxn ang="0">
                <a:pos x="300" y="435"/>
              </a:cxn>
              <a:cxn ang="0">
                <a:pos x="314" y="423"/>
              </a:cxn>
              <a:cxn ang="0">
                <a:pos x="326" y="411"/>
              </a:cxn>
              <a:cxn ang="0">
                <a:pos x="340" y="397"/>
              </a:cxn>
              <a:cxn ang="0">
                <a:pos x="352" y="385"/>
              </a:cxn>
              <a:cxn ang="0">
                <a:pos x="366" y="373"/>
              </a:cxn>
              <a:cxn ang="0">
                <a:pos x="380" y="361"/>
              </a:cxn>
              <a:cxn ang="0">
                <a:pos x="392" y="350"/>
              </a:cxn>
              <a:cxn ang="0">
                <a:pos x="406" y="338"/>
              </a:cxn>
              <a:cxn ang="0">
                <a:pos x="418" y="328"/>
              </a:cxn>
              <a:cxn ang="0">
                <a:pos x="432" y="316"/>
              </a:cxn>
              <a:cxn ang="0">
                <a:pos x="444" y="307"/>
              </a:cxn>
              <a:cxn ang="0">
                <a:pos x="458" y="295"/>
              </a:cxn>
              <a:cxn ang="0">
                <a:pos x="472" y="286"/>
              </a:cxn>
              <a:cxn ang="0">
                <a:pos x="484" y="274"/>
              </a:cxn>
              <a:cxn ang="0">
                <a:pos x="498" y="262"/>
              </a:cxn>
              <a:cxn ang="0">
                <a:pos x="513" y="248"/>
              </a:cxn>
              <a:cxn ang="0">
                <a:pos x="524" y="236"/>
              </a:cxn>
              <a:cxn ang="0">
                <a:pos x="539" y="222"/>
              </a:cxn>
              <a:cxn ang="0">
                <a:pos x="550" y="210"/>
              </a:cxn>
              <a:cxn ang="0">
                <a:pos x="565" y="198"/>
              </a:cxn>
              <a:cxn ang="0">
                <a:pos x="576" y="187"/>
              </a:cxn>
              <a:cxn ang="0">
                <a:pos x="591" y="175"/>
              </a:cxn>
              <a:cxn ang="0">
                <a:pos x="605" y="163"/>
              </a:cxn>
              <a:cxn ang="0">
                <a:pos x="617" y="151"/>
              </a:cxn>
              <a:cxn ang="0">
                <a:pos x="631" y="139"/>
              </a:cxn>
              <a:cxn ang="0">
                <a:pos x="643" y="128"/>
              </a:cxn>
              <a:cxn ang="0">
                <a:pos x="657" y="118"/>
              </a:cxn>
              <a:cxn ang="0">
                <a:pos x="671" y="106"/>
              </a:cxn>
              <a:cxn ang="0">
                <a:pos x="683" y="94"/>
              </a:cxn>
              <a:cxn ang="0">
                <a:pos x="697" y="83"/>
              </a:cxn>
              <a:cxn ang="0">
                <a:pos x="709" y="71"/>
              </a:cxn>
              <a:cxn ang="0">
                <a:pos x="723" y="59"/>
              </a:cxn>
              <a:cxn ang="0">
                <a:pos x="737" y="47"/>
              </a:cxn>
              <a:cxn ang="0">
                <a:pos x="749" y="35"/>
              </a:cxn>
              <a:cxn ang="0">
                <a:pos x="763" y="24"/>
              </a:cxn>
              <a:cxn ang="0">
                <a:pos x="775" y="12"/>
              </a:cxn>
              <a:cxn ang="0">
                <a:pos x="789" y="0"/>
              </a:cxn>
            </a:cxnLst>
            <a:rect l="0" t="0" r="r" b="b"/>
            <a:pathLst>
              <a:path w="789" h="711">
                <a:moveTo>
                  <a:pt x="0" y="711"/>
                </a:moveTo>
                <a:lnTo>
                  <a:pt x="2" y="709"/>
                </a:lnTo>
                <a:lnTo>
                  <a:pt x="5" y="706"/>
                </a:lnTo>
                <a:lnTo>
                  <a:pt x="7" y="704"/>
                </a:lnTo>
                <a:lnTo>
                  <a:pt x="9" y="701"/>
                </a:lnTo>
                <a:lnTo>
                  <a:pt x="12" y="697"/>
                </a:lnTo>
                <a:lnTo>
                  <a:pt x="14" y="694"/>
                </a:lnTo>
                <a:lnTo>
                  <a:pt x="17" y="692"/>
                </a:lnTo>
                <a:lnTo>
                  <a:pt x="19" y="690"/>
                </a:lnTo>
                <a:lnTo>
                  <a:pt x="24" y="687"/>
                </a:lnTo>
                <a:lnTo>
                  <a:pt x="26" y="685"/>
                </a:lnTo>
                <a:lnTo>
                  <a:pt x="28" y="683"/>
                </a:lnTo>
                <a:lnTo>
                  <a:pt x="31" y="680"/>
                </a:lnTo>
                <a:lnTo>
                  <a:pt x="33" y="678"/>
                </a:lnTo>
                <a:lnTo>
                  <a:pt x="35" y="675"/>
                </a:lnTo>
                <a:lnTo>
                  <a:pt x="38" y="673"/>
                </a:lnTo>
                <a:lnTo>
                  <a:pt x="40" y="671"/>
                </a:lnTo>
                <a:lnTo>
                  <a:pt x="45" y="668"/>
                </a:lnTo>
                <a:lnTo>
                  <a:pt x="47" y="666"/>
                </a:lnTo>
                <a:lnTo>
                  <a:pt x="50" y="664"/>
                </a:lnTo>
                <a:lnTo>
                  <a:pt x="52" y="661"/>
                </a:lnTo>
                <a:lnTo>
                  <a:pt x="54" y="659"/>
                </a:lnTo>
                <a:lnTo>
                  <a:pt x="57" y="657"/>
                </a:lnTo>
                <a:lnTo>
                  <a:pt x="59" y="654"/>
                </a:lnTo>
                <a:lnTo>
                  <a:pt x="61" y="652"/>
                </a:lnTo>
                <a:lnTo>
                  <a:pt x="66" y="652"/>
                </a:lnTo>
                <a:lnTo>
                  <a:pt x="68" y="650"/>
                </a:lnTo>
                <a:lnTo>
                  <a:pt x="71" y="647"/>
                </a:lnTo>
                <a:lnTo>
                  <a:pt x="73" y="645"/>
                </a:lnTo>
                <a:lnTo>
                  <a:pt x="76" y="642"/>
                </a:lnTo>
                <a:lnTo>
                  <a:pt x="78" y="640"/>
                </a:lnTo>
                <a:lnTo>
                  <a:pt x="80" y="638"/>
                </a:lnTo>
                <a:lnTo>
                  <a:pt x="83" y="635"/>
                </a:lnTo>
                <a:lnTo>
                  <a:pt x="87" y="633"/>
                </a:lnTo>
                <a:lnTo>
                  <a:pt x="90" y="631"/>
                </a:lnTo>
                <a:lnTo>
                  <a:pt x="92" y="628"/>
                </a:lnTo>
                <a:lnTo>
                  <a:pt x="94" y="626"/>
                </a:lnTo>
                <a:lnTo>
                  <a:pt x="97" y="624"/>
                </a:lnTo>
                <a:lnTo>
                  <a:pt x="99" y="621"/>
                </a:lnTo>
                <a:lnTo>
                  <a:pt x="102" y="619"/>
                </a:lnTo>
                <a:lnTo>
                  <a:pt x="104" y="616"/>
                </a:lnTo>
                <a:lnTo>
                  <a:pt x="109" y="614"/>
                </a:lnTo>
                <a:lnTo>
                  <a:pt x="111" y="612"/>
                </a:lnTo>
                <a:lnTo>
                  <a:pt x="113" y="609"/>
                </a:lnTo>
                <a:lnTo>
                  <a:pt x="116" y="607"/>
                </a:lnTo>
                <a:lnTo>
                  <a:pt x="118" y="605"/>
                </a:lnTo>
                <a:lnTo>
                  <a:pt x="120" y="602"/>
                </a:lnTo>
                <a:lnTo>
                  <a:pt x="123" y="600"/>
                </a:lnTo>
                <a:lnTo>
                  <a:pt x="125" y="598"/>
                </a:lnTo>
                <a:lnTo>
                  <a:pt x="128" y="595"/>
                </a:lnTo>
                <a:lnTo>
                  <a:pt x="130" y="593"/>
                </a:lnTo>
                <a:lnTo>
                  <a:pt x="135" y="590"/>
                </a:lnTo>
                <a:lnTo>
                  <a:pt x="137" y="588"/>
                </a:lnTo>
                <a:lnTo>
                  <a:pt x="139" y="586"/>
                </a:lnTo>
                <a:lnTo>
                  <a:pt x="142" y="583"/>
                </a:lnTo>
                <a:lnTo>
                  <a:pt x="144" y="581"/>
                </a:lnTo>
                <a:lnTo>
                  <a:pt x="146" y="579"/>
                </a:lnTo>
                <a:lnTo>
                  <a:pt x="149" y="576"/>
                </a:lnTo>
                <a:lnTo>
                  <a:pt x="151" y="574"/>
                </a:lnTo>
                <a:lnTo>
                  <a:pt x="156" y="572"/>
                </a:lnTo>
                <a:lnTo>
                  <a:pt x="158" y="567"/>
                </a:lnTo>
                <a:lnTo>
                  <a:pt x="161" y="564"/>
                </a:lnTo>
                <a:lnTo>
                  <a:pt x="163" y="562"/>
                </a:lnTo>
                <a:lnTo>
                  <a:pt x="165" y="560"/>
                </a:lnTo>
                <a:lnTo>
                  <a:pt x="168" y="557"/>
                </a:lnTo>
                <a:lnTo>
                  <a:pt x="170" y="555"/>
                </a:lnTo>
                <a:lnTo>
                  <a:pt x="172" y="553"/>
                </a:lnTo>
                <a:lnTo>
                  <a:pt x="177" y="550"/>
                </a:lnTo>
                <a:lnTo>
                  <a:pt x="180" y="548"/>
                </a:lnTo>
                <a:lnTo>
                  <a:pt x="182" y="546"/>
                </a:lnTo>
                <a:lnTo>
                  <a:pt x="184" y="543"/>
                </a:lnTo>
                <a:lnTo>
                  <a:pt x="187" y="539"/>
                </a:lnTo>
                <a:lnTo>
                  <a:pt x="189" y="536"/>
                </a:lnTo>
                <a:lnTo>
                  <a:pt x="191" y="534"/>
                </a:lnTo>
                <a:lnTo>
                  <a:pt x="194" y="531"/>
                </a:lnTo>
                <a:lnTo>
                  <a:pt x="198" y="529"/>
                </a:lnTo>
                <a:lnTo>
                  <a:pt x="201" y="527"/>
                </a:lnTo>
                <a:lnTo>
                  <a:pt x="203" y="524"/>
                </a:lnTo>
                <a:lnTo>
                  <a:pt x="205" y="520"/>
                </a:lnTo>
                <a:lnTo>
                  <a:pt x="208" y="517"/>
                </a:lnTo>
                <a:lnTo>
                  <a:pt x="210" y="515"/>
                </a:lnTo>
                <a:lnTo>
                  <a:pt x="213" y="513"/>
                </a:lnTo>
                <a:lnTo>
                  <a:pt x="215" y="510"/>
                </a:lnTo>
                <a:lnTo>
                  <a:pt x="217" y="508"/>
                </a:lnTo>
                <a:lnTo>
                  <a:pt x="220" y="505"/>
                </a:lnTo>
                <a:lnTo>
                  <a:pt x="224" y="501"/>
                </a:lnTo>
                <a:lnTo>
                  <a:pt x="227" y="498"/>
                </a:lnTo>
                <a:lnTo>
                  <a:pt x="229" y="496"/>
                </a:lnTo>
                <a:lnTo>
                  <a:pt x="231" y="494"/>
                </a:lnTo>
                <a:lnTo>
                  <a:pt x="234" y="491"/>
                </a:lnTo>
                <a:lnTo>
                  <a:pt x="236" y="489"/>
                </a:lnTo>
                <a:lnTo>
                  <a:pt x="239" y="487"/>
                </a:lnTo>
                <a:lnTo>
                  <a:pt x="241" y="484"/>
                </a:lnTo>
                <a:lnTo>
                  <a:pt x="246" y="482"/>
                </a:lnTo>
                <a:lnTo>
                  <a:pt x="248" y="479"/>
                </a:lnTo>
                <a:lnTo>
                  <a:pt x="250" y="477"/>
                </a:lnTo>
                <a:lnTo>
                  <a:pt x="253" y="475"/>
                </a:lnTo>
                <a:lnTo>
                  <a:pt x="255" y="472"/>
                </a:lnTo>
                <a:lnTo>
                  <a:pt x="257" y="470"/>
                </a:lnTo>
                <a:lnTo>
                  <a:pt x="260" y="468"/>
                </a:lnTo>
                <a:lnTo>
                  <a:pt x="262" y="465"/>
                </a:lnTo>
                <a:lnTo>
                  <a:pt x="267" y="463"/>
                </a:lnTo>
                <a:lnTo>
                  <a:pt x="269" y="461"/>
                </a:lnTo>
                <a:lnTo>
                  <a:pt x="272" y="458"/>
                </a:lnTo>
                <a:lnTo>
                  <a:pt x="274" y="456"/>
                </a:lnTo>
                <a:lnTo>
                  <a:pt x="276" y="453"/>
                </a:lnTo>
                <a:lnTo>
                  <a:pt x="279" y="451"/>
                </a:lnTo>
                <a:lnTo>
                  <a:pt x="281" y="449"/>
                </a:lnTo>
                <a:lnTo>
                  <a:pt x="283" y="446"/>
                </a:lnTo>
                <a:lnTo>
                  <a:pt x="286" y="444"/>
                </a:lnTo>
                <a:lnTo>
                  <a:pt x="291" y="442"/>
                </a:lnTo>
                <a:lnTo>
                  <a:pt x="293" y="439"/>
                </a:lnTo>
                <a:lnTo>
                  <a:pt x="295" y="437"/>
                </a:lnTo>
                <a:lnTo>
                  <a:pt x="298" y="435"/>
                </a:lnTo>
                <a:lnTo>
                  <a:pt x="300" y="435"/>
                </a:lnTo>
                <a:lnTo>
                  <a:pt x="302" y="432"/>
                </a:lnTo>
                <a:lnTo>
                  <a:pt x="305" y="430"/>
                </a:lnTo>
                <a:lnTo>
                  <a:pt x="307" y="427"/>
                </a:lnTo>
                <a:lnTo>
                  <a:pt x="312" y="425"/>
                </a:lnTo>
                <a:lnTo>
                  <a:pt x="314" y="423"/>
                </a:lnTo>
                <a:lnTo>
                  <a:pt x="317" y="420"/>
                </a:lnTo>
                <a:lnTo>
                  <a:pt x="319" y="418"/>
                </a:lnTo>
                <a:lnTo>
                  <a:pt x="321" y="416"/>
                </a:lnTo>
                <a:lnTo>
                  <a:pt x="324" y="413"/>
                </a:lnTo>
                <a:lnTo>
                  <a:pt x="326" y="411"/>
                </a:lnTo>
                <a:lnTo>
                  <a:pt x="328" y="409"/>
                </a:lnTo>
                <a:lnTo>
                  <a:pt x="331" y="406"/>
                </a:lnTo>
                <a:lnTo>
                  <a:pt x="335" y="404"/>
                </a:lnTo>
                <a:lnTo>
                  <a:pt x="338" y="399"/>
                </a:lnTo>
                <a:lnTo>
                  <a:pt x="340" y="397"/>
                </a:lnTo>
                <a:lnTo>
                  <a:pt x="343" y="394"/>
                </a:lnTo>
                <a:lnTo>
                  <a:pt x="345" y="392"/>
                </a:lnTo>
                <a:lnTo>
                  <a:pt x="347" y="390"/>
                </a:lnTo>
                <a:lnTo>
                  <a:pt x="350" y="387"/>
                </a:lnTo>
                <a:lnTo>
                  <a:pt x="352" y="385"/>
                </a:lnTo>
                <a:lnTo>
                  <a:pt x="354" y="383"/>
                </a:lnTo>
                <a:lnTo>
                  <a:pt x="359" y="380"/>
                </a:lnTo>
                <a:lnTo>
                  <a:pt x="361" y="378"/>
                </a:lnTo>
                <a:lnTo>
                  <a:pt x="364" y="376"/>
                </a:lnTo>
                <a:lnTo>
                  <a:pt x="366" y="373"/>
                </a:lnTo>
                <a:lnTo>
                  <a:pt x="368" y="371"/>
                </a:lnTo>
                <a:lnTo>
                  <a:pt x="371" y="368"/>
                </a:lnTo>
                <a:lnTo>
                  <a:pt x="373" y="366"/>
                </a:lnTo>
                <a:lnTo>
                  <a:pt x="376" y="364"/>
                </a:lnTo>
                <a:lnTo>
                  <a:pt x="380" y="361"/>
                </a:lnTo>
                <a:lnTo>
                  <a:pt x="383" y="359"/>
                </a:lnTo>
                <a:lnTo>
                  <a:pt x="385" y="357"/>
                </a:lnTo>
                <a:lnTo>
                  <a:pt x="387" y="354"/>
                </a:lnTo>
                <a:lnTo>
                  <a:pt x="390" y="352"/>
                </a:lnTo>
                <a:lnTo>
                  <a:pt x="392" y="350"/>
                </a:lnTo>
                <a:lnTo>
                  <a:pt x="394" y="347"/>
                </a:lnTo>
                <a:lnTo>
                  <a:pt x="397" y="345"/>
                </a:lnTo>
                <a:lnTo>
                  <a:pt x="402" y="342"/>
                </a:lnTo>
                <a:lnTo>
                  <a:pt x="404" y="340"/>
                </a:lnTo>
                <a:lnTo>
                  <a:pt x="406" y="338"/>
                </a:lnTo>
                <a:lnTo>
                  <a:pt x="409" y="335"/>
                </a:lnTo>
                <a:lnTo>
                  <a:pt x="411" y="333"/>
                </a:lnTo>
                <a:lnTo>
                  <a:pt x="413" y="331"/>
                </a:lnTo>
                <a:lnTo>
                  <a:pt x="416" y="328"/>
                </a:lnTo>
                <a:lnTo>
                  <a:pt x="418" y="328"/>
                </a:lnTo>
                <a:lnTo>
                  <a:pt x="423" y="326"/>
                </a:lnTo>
                <a:lnTo>
                  <a:pt x="425" y="324"/>
                </a:lnTo>
                <a:lnTo>
                  <a:pt x="428" y="321"/>
                </a:lnTo>
                <a:lnTo>
                  <a:pt x="430" y="319"/>
                </a:lnTo>
                <a:lnTo>
                  <a:pt x="432" y="316"/>
                </a:lnTo>
                <a:lnTo>
                  <a:pt x="435" y="314"/>
                </a:lnTo>
                <a:lnTo>
                  <a:pt x="437" y="312"/>
                </a:lnTo>
                <a:lnTo>
                  <a:pt x="439" y="312"/>
                </a:lnTo>
                <a:lnTo>
                  <a:pt x="442" y="309"/>
                </a:lnTo>
                <a:lnTo>
                  <a:pt x="444" y="307"/>
                </a:lnTo>
                <a:lnTo>
                  <a:pt x="449" y="305"/>
                </a:lnTo>
                <a:lnTo>
                  <a:pt x="451" y="302"/>
                </a:lnTo>
                <a:lnTo>
                  <a:pt x="454" y="300"/>
                </a:lnTo>
                <a:lnTo>
                  <a:pt x="456" y="298"/>
                </a:lnTo>
                <a:lnTo>
                  <a:pt x="458" y="295"/>
                </a:lnTo>
                <a:lnTo>
                  <a:pt x="461" y="295"/>
                </a:lnTo>
                <a:lnTo>
                  <a:pt x="463" y="293"/>
                </a:lnTo>
                <a:lnTo>
                  <a:pt x="465" y="291"/>
                </a:lnTo>
                <a:lnTo>
                  <a:pt x="470" y="288"/>
                </a:lnTo>
                <a:lnTo>
                  <a:pt x="472" y="286"/>
                </a:lnTo>
                <a:lnTo>
                  <a:pt x="475" y="283"/>
                </a:lnTo>
                <a:lnTo>
                  <a:pt x="477" y="281"/>
                </a:lnTo>
                <a:lnTo>
                  <a:pt x="480" y="279"/>
                </a:lnTo>
                <a:lnTo>
                  <a:pt x="482" y="276"/>
                </a:lnTo>
                <a:lnTo>
                  <a:pt x="484" y="274"/>
                </a:lnTo>
                <a:lnTo>
                  <a:pt x="487" y="272"/>
                </a:lnTo>
                <a:lnTo>
                  <a:pt x="491" y="269"/>
                </a:lnTo>
                <a:lnTo>
                  <a:pt x="494" y="267"/>
                </a:lnTo>
                <a:lnTo>
                  <a:pt x="496" y="265"/>
                </a:lnTo>
                <a:lnTo>
                  <a:pt x="498" y="262"/>
                </a:lnTo>
                <a:lnTo>
                  <a:pt x="501" y="260"/>
                </a:lnTo>
                <a:lnTo>
                  <a:pt x="503" y="257"/>
                </a:lnTo>
                <a:lnTo>
                  <a:pt x="506" y="255"/>
                </a:lnTo>
                <a:lnTo>
                  <a:pt x="508" y="253"/>
                </a:lnTo>
                <a:lnTo>
                  <a:pt x="513" y="248"/>
                </a:lnTo>
                <a:lnTo>
                  <a:pt x="515" y="246"/>
                </a:lnTo>
                <a:lnTo>
                  <a:pt x="517" y="243"/>
                </a:lnTo>
                <a:lnTo>
                  <a:pt x="520" y="241"/>
                </a:lnTo>
                <a:lnTo>
                  <a:pt x="522" y="239"/>
                </a:lnTo>
                <a:lnTo>
                  <a:pt x="524" y="236"/>
                </a:lnTo>
                <a:lnTo>
                  <a:pt x="527" y="234"/>
                </a:lnTo>
                <a:lnTo>
                  <a:pt x="529" y="229"/>
                </a:lnTo>
                <a:lnTo>
                  <a:pt x="534" y="227"/>
                </a:lnTo>
                <a:lnTo>
                  <a:pt x="536" y="224"/>
                </a:lnTo>
                <a:lnTo>
                  <a:pt x="539" y="222"/>
                </a:lnTo>
                <a:lnTo>
                  <a:pt x="541" y="220"/>
                </a:lnTo>
                <a:lnTo>
                  <a:pt x="543" y="217"/>
                </a:lnTo>
                <a:lnTo>
                  <a:pt x="546" y="215"/>
                </a:lnTo>
                <a:lnTo>
                  <a:pt x="548" y="213"/>
                </a:lnTo>
                <a:lnTo>
                  <a:pt x="550" y="210"/>
                </a:lnTo>
                <a:lnTo>
                  <a:pt x="553" y="208"/>
                </a:lnTo>
                <a:lnTo>
                  <a:pt x="555" y="205"/>
                </a:lnTo>
                <a:lnTo>
                  <a:pt x="560" y="203"/>
                </a:lnTo>
                <a:lnTo>
                  <a:pt x="562" y="201"/>
                </a:lnTo>
                <a:lnTo>
                  <a:pt x="565" y="198"/>
                </a:lnTo>
                <a:lnTo>
                  <a:pt x="567" y="196"/>
                </a:lnTo>
                <a:lnTo>
                  <a:pt x="569" y="194"/>
                </a:lnTo>
                <a:lnTo>
                  <a:pt x="572" y="191"/>
                </a:lnTo>
                <a:lnTo>
                  <a:pt x="574" y="189"/>
                </a:lnTo>
                <a:lnTo>
                  <a:pt x="576" y="187"/>
                </a:lnTo>
                <a:lnTo>
                  <a:pt x="581" y="184"/>
                </a:lnTo>
                <a:lnTo>
                  <a:pt x="583" y="182"/>
                </a:lnTo>
                <a:lnTo>
                  <a:pt x="586" y="180"/>
                </a:lnTo>
                <a:lnTo>
                  <a:pt x="588" y="177"/>
                </a:lnTo>
                <a:lnTo>
                  <a:pt x="591" y="175"/>
                </a:lnTo>
                <a:lnTo>
                  <a:pt x="593" y="172"/>
                </a:lnTo>
                <a:lnTo>
                  <a:pt x="595" y="170"/>
                </a:lnTo>
                <a:lnTo>
                  <a:pt x="598" y="168"/>
                </a:lnTo>
                <a:lnTo>
                  <a:pt x="602" y="165"/>
                </a:lnTo>
                <a:lnTo>
                  <a:pt x="605" y="163"/>
                </a:lnTo>
                <a:lnTo>
                  <a:pt x="607" y="161"/>
                </a:lnTo>
                <a:lnTo>
                  <a:pt x="609" y="158"/>
                </a:lnTo>
                <a:lnTo>
                  <a:pt x="612" y="156"/>
                </a:lnTo>
                <a:lnTo>
                  <a:pt x="614" y="154"/>
                </a:lnTo>
                <a:lnTo>
                  <a:pt x="617" y="151"/>
                </a:lnTo>
                <a:lnTo>
                  <a:pt x="619" y="149"/>
                </a:lnTo>
                <a:lnTo>
                  <a:pt x="621" y="146"/>
                </a:lnTo>
                <a:lnTo>
                  <a:pt x="626" y="144"/>
                </a:lnTo>
                <a:lnTo>
                  <a:pt x="628" y="142"/>
                </a:lnTo>
                <a:lnTo>
                  <a:pt x="631" y="139"/>
                </a:lnTo>
                <a:lnTo>
                  <a:pt x="633" y="137"/>
                </a:lnTo>
                <a:lnTo>
                  <a:pt x="635" y="135"/>
                </a:lnTo>
                <a:lnTo>
                  <a:pt x="638" y="132"/>
                </a:lnTo>
                <a:lnTo>
                  <a:pt x="640" y="130"/>
                </a:lnTo>
                <a:lnTo>
                  <a:pt x="643" y="128"/>
                </a:lnTo>
                <a:lnTo>
                  <a:pt x="647" y="128"/>
                </a:lnTo>
                <a:lnTo>
                  <a:pt x="650" y="125"/>
                </a:lnTo>
                <a:lnTo>
                  <a:pt x="652" y="123"/>
                </a:lnTo>
                <a:lnTo>
                  <a:pt x="654" y="120"/>
                </a:lnTo>
                <a:lnTo>
                  <a:pt x="657" y="118"/>
                </a:lnTo>
                <a:lnTo>
                  <a:pt x="659" y="116"/>
                </a:lnTo>
                <a:lnTo>
                  <a:pt x="661" y="113"/>
                </a:lnTo>
                <a:lnTo>
                  <a:pt x="664" y="111"/>
                </a:lnTo>
                <a:lnTo>
                  <a:pt x="666" y="109"/>
                </a:lnTo>
                <a:lnTo>
                  <a:pt x="671" y="106"/>
                </a:lnTo>
                <a:lnTo>
                  <a:pt x="673" y="104"/>
                </a:lnTo>
                <a:lnTo>
                  <a:pt x="676" y="102"/>
                </a:lnTo>
                <a:lnTo>
                  <a:pt x="678" y="99"/>
                </a:lnTo>
                <a:lnTo>
                  <a:pt x="680" y="97"/>
                </a:lnTo>
                <a:lnTo>
                  <a:pt x="683" y="94"/>
                </a:lnTo>
                <a:lnTo>
                  <a:pt x="685" y="92"/>
                </a:lnTo>
                <a:lnTo>
                  <a:pt x="687" y="90"/>
                </a:lnTo>
                <a:lnTo>
                  <a:pt x="690" y="87"/>
                </a:lnTo>
                <a:lnTo>
                  <a:pt x="694" y="85"/>
                </a:lnTo>
                <a:lnTo>
                  <a:pt x="697" y="83"/>
                </a:lnTo>
                <a:lnTo>
                  <a:pt x="699" y="80"/>
                </a:lnTo>
                <a:lnTo>
                  <a:pt x="702" y="78"/>
                </a:lnTo>
                <a:lnTo>
                  <a:pt x="704" y="76"/>
                </a:lnTo>
                <a:lnTo>
                  <a:pt x="706" y="73"/>
                </a:lnTo>
                <a:lnTo>
                  <a:pt x="709" y="71"/>
                </a:lnTo>
                <a:lnTo>
                  <a:pt x="711" y="69"/>
                </a:lnTo>
                <a:lnTo>
                  <a:pt x="716" y="66"/>
                </a:lnTo>
                <a:lnTo>
                  <a:pt x="718" y="64"/>
                </a:lnTo>
                <a:lnTo>
                  <a:pt x="720" y="61"/>
                </a:lnTo>
                <a:lnTo>
                  <a:pt x="723" y="59"/>
                </a:lnTo>
                <a:lnTo>
                  <a:pt x="725" y="57"/>
                </a:lnTo>
                <a:lnTo>
                  <a:pt x="728" y="54"/>
                </a:lnTo>
                <a:lnTo>
                  <a:pt x="730" y="52"/>
                </a:lnTo>
                <a:lnTo>
                  <a:pt x="732" y="50"/>
                </a:lnTo>
                <a:lnTo>
                  <a:pt x="737" y="47"/>
                </a:lnTo>
                <a:lnTo>
                  <a:pt x="739" y="45"/>
                </a:lnTo>
                <a:lnTo>
                  <a:pt x="742" y="43"/>
                </a:lnTo>
                <a:lnTo>
                  <a:pt x="744" y="40"/>
                </a:lnTo>
                <a:lnTo>
                  <a:pt x="746" y="38"/>
                </a:lnTo>
                <a:lnTo>
                  <a:pt x="749" y="35"/>
                </a:lnTo>
                <a:lnTo>
                  <a:pt x="751" y="33"/>
                </a:lnTo>
                <a:lnTo>
                  <a:pt x="754" y="31"/>
                </a:lnTo>
                <a:lnTo>
                  <a:pt x="756" y="28"/>
                </a:lnTo>
                <a:lnTo>
                  <a:pt x="758" y="26"/>
                </a:lnTo>
                <a:lnTo>
                  <a:pt x="763" y="24"/>
                </a:lnTo>
                <a:lnTo>
                  <a:pt x="765" y="21"/>
                </a:lnTo>
                <a:lnTo>
                  <a:pt x="768" y="19"/>
                </a:lnTo>
                <a:lnTo>
                  <a:pt x="770" y="17"/>
                </a:lnTo>
                <a:lnTo>
                  <a:pt x="772" y="14"/>
                </a:lnTo>
                <a:lnTo>
                  <a:pt x="775" y="12"/>
                </a:lnTo>
                <a:lnTo>
                  <a:pt x="777" y="9"/>
                </a:lnTo>
                <a:lnTo>
                  <a:pt x="780" y="7"/>
                </a:lnTo>
                <a:lnTo>
                  <a:pt x="784" y="5"/>
                </a:lnTo>
                <a:lnTo>
                  <a:pt x="787" y="2"/>
                </a:lnTo>
                <a:lnTo>
                  <a:pt x="789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1" name="Freeform 30532"/>
          <p:cNvSpPr>
            <a:spLocks/>
          </p:cNvSpPr>
          <p:nvPr/>
        </p:nvSpPr>
        <p:spPr bwMode="auto">
          <a:xfrm>
            <a:off x="2319561" y="4468285"/>
            <a:ext cx="217488" cy="217488"/>
          </a:xfrm>
          <a:custGeom>
            <a:avLst/>
            <a:gdLst/>
            <a:ahLst/>
            <a:cxnLst>
              <a:cxn ang="0">
                <a:pos x="0" y="149"/>
              </a:cxn>
              <a:cxn ang="0">
                <a:pos x="2" y="144"/>
              </a:cxn>
              <a:cxn ang="0">
                <a:pos x="5" y="142"/>
              </a:cxn>
              <a:cxn ang="0">
                <a:pos x="7" y="139"/>
              </a:cxn>
              <a:cxn ang="0">
                <a:pos x="9" y="135"/>
              </a:cxn>
              <a:cxn ang="0">
                <a:pos x="14" y="132"/>
              </a:cxn>
              <a:cxn ang="0">
                <a:pos x="16" y="130"/>
              </a:cxn>
              <a:cxn ang="0">
                <a:pos x="19" y="127"/>
              </a:cxn>
              <a:cxn ang="0">
                <a:pos x="21" y="123"/>
              </a:cxn>
              <a:cxn ang="0">
                <a:pos x="23" y="120"/>
              </a:cxn>
              <a:cxn ang="0">
                <a:pos x="26" y="118"/>
              </a:cxn>
              <a:cxn ang="0">
                <a:pos x="28" y="113"/>
              </a:cxn>
              <a:cxn ang="0">
                <a:pos x="30" y="111"/>
              </a:cxn>
              <a:cxn ang="0">
                <a:pos x="33" y="109"/>
              </a:cxn>
              <a:cxn ang="0">
                <a:pos x="38" y="106"/>
              </a:cxn>
              <a:cxn ang="0">
                <a:pos x="40" y="104"/>
              </a:cxn>
              <a:cxn ang="0">
                <a:pos x="42" y="99"/>
              </a:cxn>
              <a:cxn ang="0">
                <a:pos x="45" y="97"/>
              </a:cxn>
              <a:cxn ang="0">
                <a:pos x="47" y="94"/>
              </a:cxn>
              <a:cxn ang="0">
                <a:pos x="49" y="92"/>
              </a:cxn>
              <a:cxn ang="0">
                <a:pos x="52" y="90"/>
              </a:cxn>
              <a:cxn ang="0">
                <a:pos x="54" y="87"/>
              </a:cxn>
              <a:cxn ang="0">
                <a:pos x="56" y="85"/>
              </a:cxn>
              <a:cxn ang="0">
                <a:pos x="61" y="83"/>
              </a:cxn>
              <a:cxn ang="0">
                <a:pos x="64" y="80"/>
              </a:cxn>
              <a:cxn ang="0">
                <a:pos x="66" y="78"/>
              </a:cxn>
              <a:cxn ang="0">
                <a:pos x="68" y="75"/>
              </a:cxn>
              <a:cxn ang="0">
                <a:pos x="71" y="73"/>
              </a:cxn>
              <a:cxn ang="0">
                <a:pos x="73" y="71"/>
              </a:cxn>
              <a:cxn ang="0">
                <a:pos x="75" y="68"/>
              </a:cxn>
              <a:cxn ang="0">
                <a:pos x="78" y="66"/>
              </a:cxn>
              <a:cxn ang="0">
                <a:pos x="82" y="64"/>
              </a:cxn>
              <a:cxn ang="0">
                <a:pos x="85" y="61"/>
              </a:cxn>
              <a:cxn ang="0">
                <a:pos x="87" y="59"/>
              </a:cxn>
              <a:cxn ang="0">
                <a:pos x="90" y="57"/>
              </a:cxn>
              <a:cxn ang="0">
                <a:pos x="92" y="54"/>
              </a:cxn>
              <a:cxn ang="0">
                <a:pos x="94" y="52"/>
              </a:cxn>
              <a:cxn ang="0">
                <a:pos x="97" y="50"/>
              </a:cxn>
              <a:cxn ang="0">
                <a:pos x="99" y="47"/>
              </a:cxn>
              <a:cxn ang="0">
                <a:pos x="101" y="45"/>
              </a:cxn>
              <a:cxn ang="0">
                <a:pos x="106" y="42"/>
              </a:cxn>
              <a:cxn ang="0">
                <a:pos x="108" y="40"/>
              </a:cxn>
              <a:cxn ang="0">
                <a:pos x="111" y="38"/>
              </a:cxn>
              <a:cxn ang="0">
                <a:pos x="113" y="35"/>
              </a:cxn>
              <a:cxn ang="0">
                <a:pos x="116" y="33"/>
              </a:cxn>
              <a:cxn ang="0">
                <a:pos x="118" y="31"/>
              </a:cxn>
              <a:cxn ang="0">
                <a:pos x="120" y="28"/>
              </a:cxn>
              <a:cxn ang="0">
                <a:pos x="123" y="26"/>
              </a:cxn>
              <a:cxn ang="0">
                <a:pos x="127" y="24"/>
              </a:cxn>
              <a:cxn ang="0">
                <a:pos x="130" y="21"/>
              </a:cxn>
              <a:cxn ang="0">
                <a:pos x="132" y="19"/>
              </a:cxn>
              <a:cxn ang="0">
                <a:pos x="134" y="16"/>
              </a:cxn>
              <a:cxn ang="0">
                <a:pos x="137" y="14"/>
              </a:cxn>
              <a:cxn ang="0">
                <a:pos x="139" y="12"/>
              </a:cxn>
              <a:cxn ang="0">
                <a:pos x="142" y="7"/>
              </a:cxn>
              <a:cxn ang="0">
                <a:pos x="144" y="5"/>
              </a:cxn>
              <a:cxn ang="0">
                <a:pos x="149" y="2"/>
              </a:cxn>
              <a:cxn ang="0">
                <a:pos x="151" y="0"/>
              </a:cxn>
            </a:cxnLst>
            <a:rect l="0" t="0" r="r" b="b"/>
            <a:pathLst>
              <a:path w="151" h="149">
                <a:moveTo>
                  <a:pt x="0" y="149"/>
                </a:moveTo>
                <a:lnTo>
                  <a:pt x="2" y="144"/>
                </a:lnTo>
                <a:lnTo>
                  <a:pt x="5" y="142"/>
                </a:lnTo>
                <a:lnTo>
                  <a:pt x="7" y="139"/>
                </a:lnTo>
                <a:lnTo>
                  <a:pt x="9" y="135"/>
                </a:lnTo>
                <a:lnTo>
                  <a:pt x="14" y="132"/>
                </a:lnTo>
                <a:lnTo>
                  <a:pt x="16" y="130"/>
                </a:lnTo>
                <a:lnTo>
                  <a:pt x="19" y="127"/>
                </a:lnTo>
                <a:lnTo>
                  <a:pt x="21" y="123"/>
                </a:lnTo>
                <a:lnTo>
                  <a:pt x="23" y="120"/>
                </a:lnTo>
                <a:lnTo>
                  <a:pt x="26" y="118"/>
                </a:lnTo>
                <a:lnTo>
                  <a:pt x="28" y="113"/>
                </a:lnTo>
                <a:lnTo>
                  <a:pt x="30" y="111"/>
                </a:lnTo>
                <a:lnTo>
                  <a:pt x="33" y="109"/>
                </a:lnTo>
                <a:lnTo>
                  <a:pt x="38" y="106"/>
                </a:lnTo>
                <a:lnTo>
                  <a:pt x="40" y="104"/>
                </a:lnTo>
                <a:lnTo>
                  <a:pt x="42" y="99"/>
                </a:lnTo>
                <a:lnTo>
                  <a:pt x="45" y="97"/>
                </a:lnTo>
                <a:lnTo>
                  <a:pt x="47" y="94"/>
                </a:lnTo>
                <a:lnTo>
                  <a:pt x="49" y="92"/>
                </a:lnTo>
                <a:lnTo>
                  <a:pt x="52" y="90"/>
                </a:lnTo>
                <a:lnTo>
                  <a:pt x="54" y="87"/>
                </a:lnTo>
                <a:lnTo>
                  <a:pt x="56" y="85"/>
                </a:lnTo>
                <a:lnTo>
                  <a:pt x="61" y="83"/>
                </a:lnTo>
                <a:lnTo>
                  <a:pt x="64" y="80"/>
                </a:lnTo>
                <a:lnTo>
                  <a:pt x="66" y="78"/>
                </a:lnTo>
                <a:lnTo>
                  <a:pt x="68" y="75"/>
                </a:lnTo>
                <a:lnTo>
                  <a:pt x="71" y="73"/>
                </a:lnTo>
                <a:lnTo>
                  <a:pt x="73" y="71"/>
                </a:lnTo>
                <a:lnTo>
                  <a:pt x="75" y="68"/>
                </a:lnTo>
                <a:lnTo>
                  <a:pt x="78" y="66"/>
                </a:lnTo>
                <a:lnTo>
                  <a:pt x="82" y="64"/>
                </a:lnTo>
                <a:lnTo>
                  <a:pt x="85" y="61"/>
                </a:lnTo>
                <a:lnTo>
                  <a:pt x="87" y="59"/>
                </a:lnTo>
                <a:lnTo>
                  <a:pt x="90" y="57"/>
                </a:lnTo>
                <a:lnTo>
                  <a:pt x="92" y="54"/>
                </a:lnTo>
                <a:lnTo>
                  <a:pt x="94" y="52"/>
                </a:lnTo>
                <a:lnTo>
                  <a:pt x="97" y="50"/>
                </a:lnTo>
                <a:lnTo>
                  <a:pt x="99" y="47"/>
                </a:lnTo>
                <a:lnTo>
                  <a:pt x="101" y="45"/>
                </a:lnTo>
                <a:lnTo>
                  <a:pt x="106" y="42"/>
                </a:lnTo>
                <a:lnTo>
                  <a:pt x="108" y="40"/>
                </a:lnTo>
                <a:lnTo>
                  <a:pt x="111" y="38"/>
                </a:lnTo>
                <a:lnTo>
                  <a:pt x="113" y="35"/>
                </a:lnTo>
                <a:lnTo>
                  <a:pt x="116" y="33"/>
                </a:lnTo>
                <a:lnTo>
                  <a:pt x="118" y="31"/>
                </a:lnTo>
                <a:lnTo>
                  <a:pt x="120" y="28"/>
                </a:lnTo>
                <a:lnTo>
                  <a:pt x="123" y="26"/>
                </a:lnTo>
                <a:lnTo>
                  <a:pt x="127" y="24"/>
                </a:lnTo>
                <a:lnTo>
                  <a:pt x="130" y="21"/>
                </a:lnTo>
                <a:lnTo>
                  <a:pt x="132" y="19"/>
                </a:lnTo>
                <a:lnTo>
                  <a:pt x="134" y="16"/>
                </a:lnTo>
                <a:lnTo>
                  <a:pt x="137" y="14"/>
                </a:lnTo>
                <a:lnTo>
                  <a:pt x="139" y="12"/>
                </a:lnTo>
                <a:lnTo>
                  <a:pt x="142" y="7"/>
                </a:lnTo>
                <a:lnTo>
                  <a:pt x="144" y="5"/>
                </a:lnTo>
                <a:lnTo>
                  <a:pt x="149" y="2"/>
                </a:lnTo>
                <a:lnTo>
                  <a:pt x="151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2" name="Freeform 30533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23" y="1969"/>
              </a:cxn>
              <a:cxn ang="0">
                <a:pos x="71" y="1929"/>
              </a:cxn>
              <a:cxn ang="0">
                <a:pos x="118" y="1889"/>
              </a:cxn>
              <a:cxn ang="0">
                <a:pos x="163" y="1851"/>
              </a:cxn>
              <a:cxn ang="0">
                <a:pos x="210" y="1811"/>
              </a:cxn>
              <a:cxn ang="0">
                <a:pos x="255" y="1771"/>
              </a:cxn>
              <a:cxn ang="0">
                <a:pos x="300" y="1731"/>
              </a:cxn>
              <a:cxn ang="0">
                <a:pos x="342" y="1691"/>
              </a:cxn>
              <a:cxn ang="0">
                <a:pos x="387" y="1651"/>
              </a:cxn>
              <a:cxn ang="0">
                <a:pos x="430" y="1610"/>
              </a:cxn>
              <a:cxn ang="0">
                <a:pos x="472" y="1573"/>
              </a:cxn>
              <a:cxn ang="0">
                <a:pos x="515" y="1533"/>
              </a:cxn>
              <a:cxn ang="0">
                <a:pos x="557" y="1492"/>
              </a:cxn>
              <a:cxn ang="0">
                <a:pos x="600" y="1452"/>
              </a:cxn>
              <a:cxn ang="0">
                <a:pos x="642" y="1412"/>
              </a:cxn>
              <a:cxn ang="0">
                <a:pos x="685" y="1372"/>
              </a:cxn>
              <a:cxn ang="0">
                <a:pos x="730" y="1332"/>
              </a:cxn>
              <a:cxn ang="0">
                <a:pos x="775" y="1294"/>
              </a:cxn>
              <a:cxn ang="0">
                <a:pos x="822" y="1254"/>
              </a:cxn>
              <a:cxn ang="0">
                <a:pos x="867" y="1214"/>
              </a:cxn>
              <a:cxn ang="0">
                <a:pos x="916" y="1174"/>
              </a:cxn>
              <a:cxn ang="0">
                <a:pos x="964" y="1133"/>
              </a:cxn>
              <a:cxn ang="0">
                <a:pos x="1013" y="1093"/>
              </a:cxn>
              <a:cxn ang="0">
                <a:pos x="1063" y="1053"/>
              </a:cxn>
              <a:cxn ang="0">
                <a:pos x="1115" y="1013"/>
              </a:cxn>
              <a:cxn ang="0">
                <a:pos x="1164" y="975"/>
              </a:cxn>
              <a:cxn ang="0">
                <a:pos x="1216" y="935"/>
              </a:cxn>
              <a:cxn ang="0">
                <a:pos x="1266" y="895"/>
              </a:cxn>
              <a:cxn ang="0">
                <a:pos x="1318" y="855"/>
              </a:cxn>
              <a:cxn ang="0">
                <a:pos x="1368" y="815"/>
              </a:cxn>
              <a:cxn ang="0">
                <a:pos x="1417" y="774"/>
              </a:cxn>
              <a:cxn ang="0">
                <a:pos x="1464" y="737"/>
              </a:cxn>
              <a:cxn ang="0">
                <a:pos x="1512" y="696"/>
              </a:cxn>
              <a:cxn ang="0">
                <a:pos x="1557" y="656"/>
              </a:cxn>
              <a:cxn ang="0">
                <a:pos x="1601" y="616"/>
              </a:cxn>
              <a:cxn ang="0">
                <a:pos x="1646" y="576"/>
              </a:cxn>
              <a:cxn ang="0">
                <a:pos x="1686" y="536"/>
              </a:cxn>
              <a:cxn ang="0">
                <a:pos x="1729" y="496"/>
              </a:cxn>
              <a:cxn ang="0">
                <a:pos x="1769" y="456"/>
              </a:cxn>
              <a:cxn ang="0">
                <a:pos x="1809" y="418"/>
              </a:cxn>
              <a:cxn ang="0">
                <a:pos x="1849" y="378"/>
              </a:cxn>
              <a:cxn ang="0">
                <a:pos x="1892" y="337"/>
              </a:cxn>
              <a:cxn ang="0">
                <a:pos x="1937" y="297"/>
              </a:cxn>
              <a:cxn ang="0">
                <a:pos x="1984" y="257"/>
              </a:cxn>
              <a:cxn ang="0">
                <a:pos x="2038" y="217"/>
              </a:cxn>
              <a:cxn ang="0">
                <a:pos x="2098" y="177"/>
              </a:cxn>
              <a:cxn ang="0">
                <a:pos x="2166" y="137"/>
              </a:cxn>
              <a:cxn ang="0">
                <a:pos x="2246" y="99"/>
              </a:cxn>
              <a:cxn ang="0">
                <a:pos x="2343" y="59"/>
              </a:cxn>
              <a:cxn ang="0">
                <a:pos x="2454" y="19"/>
              </a:cxn>
            </a:cxnLst>
            <a:rect l="0" t="0" r="r" b="b"/>
            <a:pathLst>
              <a:path w="2518" h="1991">
                <a:moveTo>
                  <a:pt x="0" y="1991"/>
                </a:moveTo>
                <a:lnTo>
                  <a:pt x="23" y="1969"/>
                </a:lnTo>
                <a:lnTo>
                  <a:pt x="47" y="1951"/>
                </a:lnTo>
                <a:lnTo>
                  <a:pt x="71" y="1929"/>
                </a:lnTo>
                <a:lnTo>
                  <a:pt x="94" y="1910"/>
                </a:lnTo>
                <a:lnTo>
                  <a:pt x="118" y="1889"/>
                </a:lnTo>
                <a:lnTo>
                  <a:pt x="139" y="1870"/>
                </a:lnTo>
                <a:lnTo>
                  <a:pt x="163" y="1851"/>
                </a:lnTo>
                <a:lnTo>
                  <a:pt x="186" y="1830"/>
                </a:lnTo>
                <a:lnTo>
                  <a:pt x="210" y="1811"/>
                </a:lnTo>
                <a:lnTo>
                  <a:pt x="231" y="1790"/>
                </a:lnTo>
                <a:lnTo>
                  <a:pt x="255" y="1771"/>
                </a:lnTo>
                <a:lnTo>
                  <a:pt x="276" y="1752"/>
                </a:lnTo>
                <a:lnTo>
                  <a:pt x="300" y="1731"/>
                </a:lnTo>
                <a:lnTo>
                  <a:pt x="321" y="1712"/>
                </a:lnTo>
                <a:lnTo>
                  <a:pt x="342" y="1691"/>
                </a:lnTo>
                <a:lnTo>
                  <a:pt x="366" y="1672"/>
                </a:lnTo>
                <a:lnTo>
                  <a:pt x="387" y="1651"/>
                </a:lnTo>
                <a:lnTo>
                  <a:pt x="408" y="1632"/>
                </a:lnTo>
                <a:lnTo>
                  <a:pt x="430" y="1610"/>
                </a:lnTo>
                <a:lnTo>
                  <a:pt x="451" y="1592"/>
                </a:lnTo>
                <a:lnTo>
                  <a:pt x="472" y="1573"/>
                </a:lnTo>
                <a:lnTo>
                  <a:pt x="494" y="1551"/>
                </a:lnTo>
                <a:lnTo>
                  <a:pt x="515" y="1533"/>
                </a:lnTo>
                <a:lnTo>
                  <a:pt x="536" y="1511"/>
                </a:lnTo>
                <a:lnTo>
                  <a:pt x="557" y="1492"/>
                </a:lnTo>
                <a:lnTo>
                  <a:pt x="579" y="1471"/>
                </a:lnTo>
                <a:lnTo>
                  <a:pt x="600" y="1452"/>
                </a:lnTo>
                <a:lnTo>
                  <a:pt x="621" y="1433"/>
                </a:lnTo>
                <a:lnTo>
                  <a:pt x="642" y="1412"/>
                </a:lnTo>
                <a:lnTo>
                  <a:pt x="664" y="1393"/>
                </a:lnTo>
                <a:lnTo>
                  <a:pt x="685" y="1372"/>
                </a:lnTo>
                <a:lnTo>
                  <a:pt x="708" y="1353"/>
                </a:lnTo>
                <a:lnTo>
                  <a:pt x="730" y="1332"/>
                </a:lnTo>
                <a:lnTo>
                  <a:pt x="753" y="1313"/>
                </a:lnTo>
                <a:lnTo>
                  <a:pt x="775" y="1294"/>
                </a:lnTo>
                <a:lnTo>
                  <a:pt x="798" y="1273"/>
                </a:lnTo>
                <a:lnTo>
                  <a:pt x="822" y="1254"/>
                </a:lnTo>
                <a:lnTo>
                  <a:pt x="843" y="1233"/>
                </a:lnTo>
                <a:lnTo>
                  <a:pt x="867" y="1214"/>
                </a:lnTo>
                <a:lnTo>
                  <a:pt x="893" y="1192"/>
                </a:lnTo>
                <a:lnTo>
                  <a:pt x="916" y="1174"/>
                </a:lnTo>
                <a:lnTo>
                  <a:pt x="940" y="1155"/>
                </a:lnTo>
                <a:lnTo>
                  <a:pt x="964" y="1133"/>
                </a:lnTo>
                <a:lnTo>
                  <a:pt x="990" y="1114"/>
                </a:lnTo>
                <a:lnTo>
                  <a:pt x="1013" y="1093"/>
                </a:lnTo>
                <a:lnTo>
                  <a:pt x="1039" y="1074"/>
                </a:lnTo>
                <a:lnTo>
                  <a:pt x="1063" y="1053"/>
                </a:lnTo>
                <a:lnTo>
                  <a:pt x="1089" y="1034"/>
                </a:lnTo>
                <a:lnTo>
                  <a:pt x="1115" y="1013"/>
                </a:lnTo>
                <a:lnTo>
                  <a:pt x="1138" y="994"/>
                </a:lnTo>
                <a:lnTo>
                  <a:pt x="1164" y="975"/>
                </a:lnTo>
                <a:lnTo>
                  <a:pt x="1190" y="954"/>
                </a:lnTo>
                <a:lnTo>
                  <a:pt x="1216" y="935"/>
                </a:lnTo>
                <a:lnTo>
                  <a:pt x="1240" y="914"/>
                </a:lnTo>
                <a:lnTo>
                  <a:pt x="1266" y="895"/>
                </a:lnTo>
                <a:lnTo>
                  <a:pt x="1292" y="876"/>
                </a:lnTo>
                <a:lnTo>
                  <a:pt x="1318" y="855"/>
                </a:lnTo>
                <a:lnTo>
                  <a:pt x="1342" y="836"/>
                </a:lnTo>
                <a:lnTo>
                  <a:pt x="1368" y="815"/>
                </a:lnTo>
                <a:lnTo>
                  <a:pt x="1391" y="796"/>
                </a:lnTo>
                <a:lnTo>
                  <a:pt x="1417" y="774"/>
                </a:lnTo>
                <a:lnTo>
                  <a:pt x="1441" y="755"/>
                </a:lnTo>
                <a:lnTo>
                  <a:pt x="1464" y="737"/>
                </a:lnTo>
                <a:lnTo>
                  <a:pt x="1488" y="715"/>
                </a:lnTo>
                <a:lnTo>
                  <a:pt x="1512" y="696"/>
                </a:lnTo>
                <a:lnTo>
                  <a:pt x="1535" y="675"/>
                </a:lnTo>
                <a:lnTo>
                  <a:pt x="1557" y="656"/>
                </a:lnTo>
                <a:lnTo>
                  <a:pt x="1580" y="635"/>
                </a:lnTo>
                <a:lnTo>
                  <a:pt x="1601" y="616"/>
                </a:lnTo>
                <a:lnTo>
                  <a:pt x="1625" y="595"/>
                </a:lnTo>
                <a:lnTo>
                  <a:pt x="1646" y="576"/>
                </a:lnTo>
                <a:lnTo>
                  <a:pt x="1668" y="557"/>
                </a:lnTo>
                <a:lnTo>
                  <a:pt x="1686" y="536"/>
                </a:lnTo>
                <a:lnTo>
                  <a:pt x="1708" y="517"/>
                </a:lnTo>
                <a:lnTo>
                  <a:pt x="1729" y="496"/>
                </a:lnTo>
                <a:lnTo>
                  <a:pt x="1750" y="477"/>
                </a:lnTo>
                <a:lnTo>
                  <a:pt x="1769" y="456"/>
                </a:lnTo>
                <a:lnTo>
                  <a:pt x="1790" y="437"/>
                </a:lnTo>
                <a:lnTo>
                  <a:pt x="1809" y="418"/>
                </a:lnTo>
                <a:lnTo>
                  <a:pt x="1831" y="397"/>
                </a:lnTo>
                <a:lnTo>
                  <a:pt x="1849" y="378"/>
                </a:lnTo>
                <a:lnTo>
                  <a:pt x="1871" y="356"/>
                </a:lnTo>
                <a:lnTo>
                  <a:pt x="1892" y="337"/>
                </a:lnTo>
                <a:lnTo>
                  <a:pt x="1913" y="319"/>
                </a:lnTo>
                <a:lnTo>
                  <a:pt x="1937" y="297"/>
                </a:lnTo>
                <a:lnTo>
                  <a:pt x="1960" y="278"/>
                </a:lnTo>
                <a:lnTo>
                  <a:pt x="1984" y="257"/>
                </a:lnTo>
                <a:lnTo>
                  <a:pt x="2010" y="238"/>
                </a:lnTo>
                <a:lnTo>
                  <a:pt x="2038" y="217"/>
                </a:lnTo>
                <a:lnTo>
                  <a:pt x="2067" y="198"/>
                </a:lnTo>
                <a:lnTo>
                  <a:pt x="2098" y="177"/>
                </a:lnTo>
                <a:lnTo>
                  <a:pt x="2131" y="158"/>
                </a:lnTo>
                <a:lnTo>
                  <a:pt x="2166" y="137"/>
                </a:lnTo>
                <a:lnTo>
                  <a:pt x="2206" y="118"/>
                </a:lnTo>
                <a:lnTo>
                  <a:pt x="2246" y="99"/>
                </a:lnTo>
                <a:lnTo>
                  <a:pt x="2294" y="78"/>
                </a:lnTo>
                <a:lnTo>
                  <a:pt x="2343" y="59"/>
                </a:lnTo>
                <a:lnTo>
                  <a:pt x="2395" y="38"/>
                </a:lnTo>
                <a:lnTo>
                  <a:pt x="2454" y="19"/>
                </a:lnTo>
                <a:lnTo>
                  <a:pt x="2518" y="0"/>
                </a:lnTo>
              </a:path>
            </a:pathLst>
          </a:custGeom>
          <a:noFill/>
          <a:ln w="25400" cap="flat">
            <a:solidFill>
              <a:srgbClr val="99661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3" name="Freeform 30534"/>
          <p:cNvSpPr>
            <a:spLocks/>
          </p:cNvSpPr>
          <p:nvPr/>
        </p:nvSpPr>
        <p:spPr bwMode="auto">
          <a:xfrm>
            <a:off x="2506886" y="1783823"/>
            <a:ext cx="3440113" cy="1514475"/>
          </a:xfrm>
          <a:custGeom>
            <a:avLst/>
            <a:gdLst/>
            <a:ahLst/>
            <a:cxnLst>
              <a:cxn ang="0">
                <a:pos x="4" y="1022"/>
              </a:cxn>
              <a:cxn ang="0">
                <a:pos x="12" y="1003"/>
              </a:cxn>
              <a:cxn ang="0">
                <a:pos x="19" y="982"/>
              </a:cxn>
              <a:cxn ang="0">
                <a:pos x="26" y="963"/>
              </a:cxn>
              <a:cxn ang="0">
                <a:pos x="33" y="944"/>
              </a:cxn>
              <a:cxn ang="0">
                <a:pos x="42" y="923"/>
              </a:cxn>
              <a:cxn ang="0">
                <a:pos x="52" y="904"/>
              </a:cxn>
              <a:cxn ang="0">
                <a:pos x="61" y="883"/>
              </a:cxn>
              <a:cxn ang="0">
                <a:pos x="71" y="864"/>
              </a:cxn>
              <a:cxn ang="0">
                <a:pos x="80" y="843"/>
              </a:cxn>
              <a:cxn ang="0">
                <a:pos x="92" y="822"/>
              </a:cxn>
              <a:cxn ang="0">
                <a:pos x="101" y="803"/>
              </a:cxn>
              <a:cxn ang="0">
                <a:pos x="113" y="781"/>
              </a:cxn>
              <a:cxn ang="0">
                <a:pos x="127" y="763"/>
              </a:cxn>
              <a:cxn ang="0">
                <a:pos x="139" y="744"/>
              </a:cxn>
              <a:cxn ang="0">
                <a:pos x="153" y="722"/>
              </a:cxn>
              <a:cxn ang="0">
                <a:pos x="167" y="704"/>
              </a:cxn>
              <a:cxn ang="0">
                <a:pos x="184" y="685"/>
              </a:cxn>
              <a:cxn ang="0">
                <a:pos x="198" y="666"/>
              </a:cxn>
              <a:cxn ang="0">
                <a:pos x="215" y="647"/>
              </a:cxn>
              <a:cxn ang="0">
                <a:pos x="234" y="628"/>
              </a:cxn>
              <a:cxn ang="0">
                <a:pos x="252" y="607"/>
              </a:cxn>
              <a:cxn ang="0">
                <a:pos x="271" y="588"/>
              </a:cxn>
              <a:cxn ang="0">
                <a:pos x="293" y="569"/>
              </a:cxn>
              <a:cxn ang="0">
                <a:pos x="314" y="550"/>
              </a:cxn>
              <a:cxn ang="0">
                <a:pos x="335" y="531"/>
              </a:cxn>
              <a:cxn ang="0">
                <a:pos x="359" y="515"/>
              </a:cxn>
              <a:cxn ang="0">
                <a:pos x="385" y="496"/>
              </a:cxn>
              <a:cxn ang="0">
                <a:pos x="411" y="477"/>
              </a:cxn>
              <a:cxn ang="0">
                <a:pos x="439" y="458"/>
              </a:cxn>
              <a:cxn ang="0">
                <a:pos x="467" y="439"/>
              </a:cxn>
              <a:cxn ang="0">
                <a:pos x="498" y="420"/>
              </a:cxn>
              <a:cxn ang="0">
                <a:pos x="529" y="401"/>
              </a:cxn>
              <a:cxn ang="0">
                <a:pos x="562" y="382"/>
              </a:cxn>
              <a:cxn ang="0">
                <a:pos x="597" y="366"/>
              </a:cxn>
              <a:cxn ang="0">
                <a:pos x="635" y="347"/>
              </a:cxn>
              <a:cxn ang="0">
                <a:pos x="673" y="330"/>
              </a:cxn>
              <a:cxn ang="0">
                <a:pos x="715" y="311"/>
              </a:cxn>
              <a:cxn ang="0">
                <a:pos x="758" y="295"/>
              </a:cxn>
              <a:cxn ang="0">
                <a:pos x="803" y="278"/>
              </a:cxn>
              <a:cxn ang="0">
                <a:pos x="850" y="260"/>
              </a:cxn>
              <a:cxn ang="0">
                <a:pos x="900" y="243"/>
              </a:cxn>
              <a:cxn ang="0">
                <a:pos x="954" y="226"/>
              </a:cxn>
              <a:cxn ang="0">
                <a:pos x="1008" y="210"/>
              </a:cxn>
              <a:cxn ang="0">
                <a:pos x="1067" y="193"/>
              </a:cxn>
              <a:cxn ang="0">
                <a:pos x="1127" y="177"/>
              </a:cxn>
              <a:cxn ang="0">
                <a:pos x="1190" y="163"/>
              </a:cxn>
              <a:cxn ang="0">
                <a:pos x="1259" y="146"/>
              </a:cxn>
              <a:cxn ang="0">
                <a:pos x="1330" y="132"/>
              </a:cxn>
              <a:cxn ang="0">
                <a:pos x="1403" y="118"/>
              </a:cxn>
              <a:cxn ang="0">
                <a:pos x="1481" y="104"/>
              </a:cxn>
              <a:cxn ang="0">
                <a:pos x="1564" y="89"/>
              </a:cxn>
              <a:cxn ang="0">
                <a:pos x="1649" y="75"/>
              </a:cxn>
              <a:cxn ang="0">
                <a:pos x="1741" y="63"/>
              </a:cxn>
              <a:cxn ang="0">
                <a:pos x="1835" y="52"/>
              </a:cxn>
              <a:cxn ang="0">
                <a:pos x="1934" y="38"/>
              </a:cxn>
              <a:cxn ang="0">
                <a:pos x="2041" y="28"/>
              </a:cxn>
              <a:cxn ang="0">
                <a:pos x="2152" y="16"/>
              </a:cxn>
              <a:cxn ang="0">
                <a:pos x="2268" y="7"/>
              </a:cxn>
              <a:cxn ang="0">
                <a:pos x="2388" y="0"/>
              </a:cxn>
            </a:cxnLst>
            <a:rect l="0" t="0" r="r" b="b"/>
            <a:pathLst>
              <a:path w="2388" h="1039">
                <a:moveTo>
                  <a:pt x="0" y="1039"/>
                </a:moveTo>
                <a:lnTo>
                  <a:pt x="0" y="1034"/>
                </a:lnTo>
                <a:lnTo>
                  <a:pt x="2" y="1029"/>
                </a:lnTo>
                <a:lnTo>
                  <a:pt x="2" y="1027"/>
                </a:lnTo>
                <a:lnTo>
                  <a:pt x="4" y="1022"/>
                </a:lnTo>
                <a:lnTo>
                  <a:pt x="7" y="1018"/>
                </a:lnTo>
                <a:lnTo>
                  <a:pt x="7" y="1015"/>
                </a:lnTo>
                <a:lnTo>
                  <a:pt x="9" y="1011"/>
                </a:lnTo>
                <a:lnTo>
                  <a:pt x="9" y="1006"/>
                </a:lnTo>
                <a:lnTo>
                  <a:pt x="12" y="1003"/>
                </a:lnTo>
                <a:lnTo>
                  <a:pt x="12" y="999"/>
                </a:lnTo>
                <a:lnTo>
                  <a:pt x="14" y="994"/>
                </a:lnTo>
                <a:lnTo>
                  <a:pt x="16" y="992"/>
                </a:lnTo>
                <a:lnTo>
                  <a:pt x="16" y="987"/>
                </a:lnTo>
                <a:lnTo>
                  <a:pt x="19" y="982"/>
                </a:lnTo>
                <a:lnTo>
                  <a:pt x="21" y="980"/>
                </a:lnTo>
                <a:lnTo>
                  <a:pt x="21" y="975"/>
                </a:lnTo>
                <a:lnTo>
                  <a:pt x="23" y="970"/>
                </a:lnTo>
                <a:lnTo>
                  <a:pt x="26" y="968"/>
                </a:lnTo>
                <a:lnTo>
                  <a:pt x="26" y="963"/>
                </a:lnTo>
                <a:lnTo>
                  <a:pt x="28" y="959"/>
                </a:lnTo>
                <a:lnTo>
                  <a:pt x="30" y="956"/>
                </a:lnTo>
                <a:lnTo>
                  <a:pt x="30" y="952"/>
                </a:lnTo>
                <a:lnTo>
                  <a:pt x="33" y="947"/>
                </a:lnTo>
                <a:lnTo>
                  <a:pt x="33" y="944"/>
                </a:lnTo>
                <a:lnTo>
                  <a:pt x="35" y="940"/>
                </a:lnTo>
                <a:lnTo>
                  <a:pt x="38" y="935"/>
                </a:lnTo>
                <a:lnTo>
                  <a:pt x="38" y="933"/>
                </a:lnTo>
                <a:lnTo>
                  <a:pt x="40" y="928"/>
                </a:lnTo>
                <a:lnTo>
                  <a:pt x="42" y="923"/>
                </a:lnTo>
                <a:lnTo>
                  <a:pt x="45" y="918"/>
                </a:lnTo>
                <a:lnTo>
                  <a:pt x="45" y="916"/>
                </a:lnTo>
                <a:lnTo>
                  <a:pt x="47" y="911"/>
                </a:lnTo>
                <a:lnTo>
                  <a:pt x="49" y="907"/>
                </a:lnTo>
                <a:lnTo>
                  <a:pt x="52" y="904"/>
                </a:lnTo>
                <a:lnTo>
                  <a:pt x="52" y="900"/>
                </a:lnTo>
                <a:lnTo>
                  <a:pt x="54" y="895"/>
                </a:lnTo>
                <a:lnTo>
                  <a:pt x="56" y="892"/>
                </a:lnTo>
                <a:lnTo>
                  <a:pt x="59" y="888"/>
                </a:lnTo>
                <a:lnTo>
                  <a:pt x="61" y="883"/>
                </a:lnTo>
                <a:lnTo>
                  <a:pt x="61" y="878"/>
                </a:lnTo>
                <a:lnTo>
                  <a:pt x="63" y="876"/>
                </a:lnTo>
                <a:lnTo>
                  <a:pt x="66" y="871"/>
                </a:lnTo>
                <a:lnTo>
                  <a:pt x="68" y="866"/>
                </a:lnTo>
                <a:lnTo>
                  <a:pt x="71" y="864"/>
                </a:lnTo>
                <a:lnTo>
                  <a:pt x="73" y="859"/>
                </a:lnTo>
                <a:lnTo>
                  <a:pt x="73" y="855"/>
                </a:lnTo>
                <a:lnTo>
                  <a:pt x="75" y="850"/>
                </a:lnTo>
                <a:lnTo>
                  <a:pt x="78" y="848"/>
                </a:lnTo>
                <a:lnTo>
                  <a:pt x="80" y="843"/>
                </a:lnTo>
                <a:lnTo>
                  <a:pt x="82" y="838"/>
                </a:lnTo>
                <a:lnTo>
                  <a:pt x="85" y="836"/>
                </a:lnTo>
                <a:lnTo>
                  <a:pt x="87" y="831"/>
                </a:lnTo>
                <a:lnTo>
                  <a:pt x="89" y="826"/>
                </a:lnTo>
                <a:lnTo>
                  <a:pt x="92" y="822"/>
                </a:lnTo>
                <a:lnTo>
                  <a:pt x="94" y="819"/>
                </a:lnTo>
                <a:lnTo>
                  <a:pt x="94" y="815"/>
                </a:lnTo>
                <a:lnTo>
                  <a:pt x="97" y="810"/>
                </a:lnTo>
                <a:lnTo>
                  <a:pt x="99" y="805"/>
                </a:lnTo>
                <a:lnTo>
                  <a:pt x="101" y="803"/>
                </a:lnTo>
                <a:lnTo>
                  <a:pt x="104" y="798"/>
                </a:lnTo>
                <a:lnTo>
                  <a:pt x="106" y="793"/>
                </a:lnTo>
                <a:lnTo>
                  <a:pt x="108" y="791"/>
                </a:lnTo>
                <a:lnTo>
                  <a:pt x="111" y="786"/>
                </a:lnTo>
                <a:lnTo>
                  <a:pt x="113" y="781"/>
                </a:lnTo>
                <a:lnTo>
                  <a:pt x="115" y="779"/>
                </a:lnTo>
                <a:lnTo>
                  <a:pt x="120" y="774"/>
                </a:lnTo>
                <a:lnTo>
                  <a:pt x="123" y="770"/>
                </a:lnTo>
                <a:lnTo>
                  <a:pt x="125" y="765"/>
                </a:lnTo>
                <a:lnTo>
                  <a:pt x="127" y="763"/>
                </a:lnTo>
                <a:lnTo>
                  <a:pt x="130" y="758"/>
                </a:lnTo>
                <a:lnTo>
                  <a:pt x="132" y="753"/>
                </a:lnTo>
                <a:lnTo>
                  <a:pt x="134" y="751"/>
                </a:lnTo>
                <a:lnTo>
                  <a:pt x="137" y="746"/>
                </a:lnTo>
                <a:lnTo>
                  <a:pt x="139" y="744"/>
                </a:lnTo>
                <a:lnTo>
                  <a:pt x="141" y="739"/>
                </a:lnTo>
                <a:lnTo>
                  <a:pt x="144" y="734"/>
                </a:lnTo>
                <a:lnTo>
                  <a:pt x="149" y="732"/>
                </a:lnTo>
                <a:lnTo>
                  <a:pt x="151" y="727"/>
                </a:lnTo>
                <a:lnTo>
                  <a:pt x="153" y="722"/>
                </a:lnTo>
                <a:lnTo>
                  <a:pt x="156" y="720"/>
                </a:lnTo>
                <a:lnTo>
                  <a:pt x="158" y="715"/>
                </a:lnTo>
                <a:lnTo>
                  <a:pt x="163" y="711"/>
                </a:lnTo>
                <a:lnTo>
                  <a:pt x="165" y="708"/>
                </a:lnTo>
                <a:lnTo>
                  <a:pt x="167" y="704"/>
                </a:lnTo>
                <a:lnTo>
                  <a:pt x="170" y="699"/>
                </a:lnTo>
                <a:lnTo>
                  <a:pt x="175" y="696"/>
                </a:lnTo>
                <a:lnTo>
                  <a:pt x="177" y="692"/>
                </a:lnTo>
                <a:lnTo>
                  <a:pt x="179" y="687"/>
                </a:lnTo>
                <a:lnTo>
                  <a:pt x="184" y="685"/>
                </a:lnTo>
                <a:lnTo>
                  <a:pt x="186" y="680"/>
                </a:lnTo>
                <a:lnTo>
                  <a:pt x="189" y="678"/>
                </a:lnTo>
                <a:lnTo>
                  <a:pt x="193" y="673"/>
                </a:lnTo>
                <a:lnTo>
                  <a:pt x="196" y="668"/>
                </a:lnTo>
                <a:lnTo>
                  <a:pt x="198" y="666"/>
                </a:lnTo>
                <a:lnTo>
                  <a:pt x="203" y="661"/>
                </a:lnTo>
                <a:lnTo>
                  <a:pt x="205" y="656"/>
                </a:lnTo>
                <a:lnTo>
                  <a:pt x="210" y="654"/>
                </a:lnTo>
                <a:lnTo>
                  <a:pt x="212" y="649"/>
                </a:lnTo>
                <a:lnTo>
                  <a:pt x="215" y="647"/>
                </a:lnTo>
                <a:lnTo>
                  <a:pt x="219" y="642"/>
                </a:lnTo>
                <a:lnTo>
                  <a:pt x="222" y="637"/>
                </a:lnTo>
                <a:lnTo>
                  <a:pt x="226" y="635"/>
                </a:lnTo>
                <a:lnTo>
                  <a:pt x="229" y="630"/>
                </a:lnTo>
                <a:lnTo>
                  <a:pt x="234" y="628"/>
                </a:lnTo>
                <a:lnTo>
                  <a:pt x="236" y="623"/>
                </a:lnTo>
                <a:lnTo>
                  <a:pt x="241" y="619"/>
                </a:lnTo>
                <a:lnTo>
                  <a:pt x="243" y="616"/>
                </a:lnTo>
                <a:lnTo>
                  <a:pt x="248" y="611"/>
                </a:lnTo>
                <a:lnTo>
                  <a:pt x="252" y="607"/>
                </a:lnTo>
                <a:lnTo>
                  <a:pt x="255" y="604"/>
                </a:lnTo>
                <a:lnTo>
                  <a:pt x="260" y="600"/>
                </a:lnTo>
                <a:lnTo>
                  <a:pt x="262" y="597"/>
                </a:lnTo>
                <a:lnTo>
                  <a:pt x="267" y="593"/>
                </a:lnTo>
                <a:lnTo>
                  <a:pt x="271" y="588"/>
                </a:lnTo>
                <a:lnTo>
                  <a:pt x="276" y="585"/>
                </a:lnTo>
                <a:lnTo>
                  <a:pt x="278" y="581"/>
                </a:lnTo>
                <a:lnTo>
                  <a:pt x="283" y="578"/>
                </a:lnTo>
                <a:lnTo>
                  <a:pt x="288" y="574"/>
                </a:lnTo>
                <a:lnTo>
                  <a:pt x="293" y="569"/>
                </a:lnTo>
                <a:lnTo>
                  <a:pt x="295" y="567"/>
                </a:lnTo>
                <a:lnTo>
                  <a:pt x="300" y="562"/>
                </a:lnTo>
                <a:lnTo>
                  <a:pt x="304" y="559"/>
                </a:lnTo>
                <a:lnTo>
                  <a:pt x="309" y="555"/>
                </a:lnTo>
                <a:lnTo>
                  <a:pt x="314" y="550"/>
                </a:lnTo>
                <a:lnTo>
                  <a:pt x="319" y="548"/>
                </a:lnTo>
                <a:lnTo>
                  <a:pt x="321" y="543"/>
                </a:lnTo>
                <a:lnTo>
                  <a:pt x="326" y="541"/>
                </a:lnTo>
                <a:lnTo>
                  <a:pt x="330" y="536"/>
                </a:lnTo>
                <a:lnTo>
                  <a:pt x="335" y="531"/>
                </a:lnTo>
                <a:lnTo>
                  <a:pt x="340" y="529"/>
                </a:lnTo>
                <a:lnTo>
                  <a:pt x="345" y="524"/>
                </a:lnTo>
                <a:lnTo>
                  <a:pt x="349" y="522"/>
                </a:lnTo>
                <a:lnTo>
                  <a:pt x="354" y="517"/>
                </a:lnTo>
                <a:lnTo>
                  <a:pt x="359" y="515"/>
                </a:lnTo>
                <a:lnTo>
                  <a:pt x="364" y="510"/>
                </a:lnTo>
                <a:lnTo>
                  <a:pt x="368" y="505"/>
                </a:lnTo>
                <a:lnTo>
                  <a:pt x="373" y="503"/>
                </a:lnTo>
                <a:lnTo>
                  <a:pt x="380" y="498"/>
                </a:lnTo>
                <a:lnTo>
                  <a:pt x="385" y="496"/>
                </a:lnTo>
                <a:lnTo>
                  <a:pt x="389" y="491"/>
                </a:lnTo>
                <a:lnTo>
                  <a:pt x="394" y="486"/>
                </a:lnTo>
                <a:lnTo>
                  <a:pt x="399" y="484"/>
                </a:lnTo>
                <a:lnTo>
                  <a:pt x="406" y="479"/>
                </a:lnTo>
                <a:lnTo>
                  <a:pt x="411" y="477"/>
                </a:lnTo>
                <a:lnTo>
                  <a:pt x="415" y="472"/>
                </a:lnTo>
                <a:lnTo>
                  <a:pt x="420" y="470"/>
                </a:lnTo>
                <a:lnTo>
                  <a:pt x="427" y="465"/>
                </a:lnTo>
                <a:lnTo>
                  <a:pt x="432" y="460"/>
                </a:lnTo>
                <a:lnTo>
                  <a:pt x="439" y="458"/>
                </a:lnTo>
                <a:lnTo>
                  <a:pt x="444" y="453"/>
                </a:lnTo>
                <a:lnTo>
                  <a:pt x="449" y="451"/>
                </a:lnTo>
                <a:lnTo>
                  <a:pt x="456" y="446"/>
                </a:lnTo>
                <a:lnTo>
                  <a:pt x="460" y="441"/>
                </a:lnTo>
                <a:lnTo>
                  <a:pt x="467" y="439"/>
                </a:lnTo>
                <a:lnTo>
                  <a:pt x="472" y="434"/>
                </a:lnTo>
                <a:lnTo>
                  <a:pt x="479" y="432"/>
                </a:lnTo>
                <a:lnTo>
                  <a:pt x="484" y="427"/>
                </a:lnTo>
                <a:lnTo>
                  <a:pt x="491" y="425"/>
                </a:lnTo>
                <a:lnTo>
                  <a:pt x="498" y="420"/>
                </a:lnTo>
                <a:lnTo>
                  <a:pt x="503" y="415"/>
                </a:lnTo>
                <a:lnTo>
                  <a:pt x="510" y="413"/>
                </a:lnTo>
                <a:lnTo>
                  <a:pt x="517" y="408"/>
                </a:lnTo>
                <a:lnTo>
                  <a:pt x="522" y="406"/>
                </a:lnTo>
                <a:lnTo>
                  <a:pt x="529" y="401"/>
                </a:lnTo>
                <a:lnTo>
                  <a:pt x="536" y="399"/>
                </a:lnTo>
                <a:lnTo>
                  <a:pt x="543" y="394"/>
                </a:lnTo>
                <a:lnTo>
                  <a:pt x="550" y="392"/>
                </a:lnTo>
                <a:lnTo>
                  <a:pt x="557" y="387"/>
                </a:lnTo>
                <a:lnTo>
                  <a:pt x="562" y="382"/>
                </a:lnTo>
                <a:lnTo>
                  <a:pt x="569" y="380"/>
                </a:lnTo>
                <a:lnTo>
                  <a:pt x="576" y="375"/>
                </a:lnTo>
                <a:lnTo>
                  <a:pt x="583" y="373"/>
                </a:lnTo>
                <a:lnTo>
                  <a:pt x="590" y="368"/>
                </a:lnTo>
                <a:lnTo>
                  <a:pt x="597" y="366"/>
                </a:lnTo>
                <a:lnTo>
                  <a:pt x="604" y="361"/>
                </a:lnTo>
                <a:lnTo>
                  <a:pt x="612" y="359"/>
                </a:lnTo>
                <a:lnTo>
                  <a:pt x="621" y="354"/>
                </a:lnTo>
                <a:lnTo>
                  <a:pt x="628" y="352"/>
                </a:lnTo>
                <a:lnTo>
                  <a:pt x="635" y="347"/>
                </a:lnTo>
                <a:lnTo>
                  <a:pt x="642" y="345"/>
                </a:lnTo>
                <a:lnTo>
                  <a:pt x="652" y="340"/>
                </a:lnTo>
                <a:lnTo>
                  <a:pt x="659" y="337"/>
                </a:lnTo>
                <a:lnTo>
                  <a:pt x="666" y="333"/>
                </a:lnTo>
                <a:lnTo>
                  <a:pt x="673" y="330"/>
                </a:lnTo>
                <a:lnTo>
                  <a:pt x="682" y="326"/>
                </a:lnTo>
                <a:lnTo>
                  <a:pt x="690" y="323"/>
                </a:lnTo>
                <a:lnTo>
                  <a:pt x="699" y="319"/>
                </a:lnTo>
                <a:lnTo>
                  <a:pt x="706" y="316"/>
                </a:lnTo>
                <a:lnTo>
                  <a:pt x="715" y="311"/>
                </a:lnTo>
                <a:lnTo>
                  <a:pt x="723" y="309"/>
                </a:lnTo>
                <a:lnTo>
                  <a:pt x="732" y="304"/>
                </a:lnTo>
                <a:lnTo>
                  <a:pt x="741" y="302"/>
                </a:lnTo>
                <a:lnTo>
                  <a:pt x="749" y="297"/>
                </a:lnTo>
                <a:lnTo>
                  <a:pt x="758" y="295"/>
                </a:lnTo>
                <a:lnTo>
                  <a:pt x="767" y="293"/>
                </a:lnTo>
                <a:lnTo>
                  <a:pt x="775" y="288"/>
                </a:lnTo>
                <a:lnTo>
                  <a:pt x="784" y="285"/>
                </a:lnTo>
                <a:lnTo>
                  <a:pt x="793" y="281"/>
                </a:lnTo>
                <a:lnTo>
                  <a:pt x="803" y="278"/>
                </a:lnTo>
                <a:lnTo>
                  <a:pt x="812" y="274"/>
                </a:lnTo>
                <a:lnTo>
                  <a:pt x="822" y="271"/>
                </a:lnTo>
                <a:lnTo>
                  <a:pt x="831" y="267"/>
                </a:lnTo>
                <a:lnTo>
                  <a:pt x="841" y="264"/>
                </a:lnTo>
                <a:lnTo>
                  <a:pt x="850" y="260"/>
                </a:lnTo>
                <a:lnTo>
                  <a:pt x="860" y="257"/>
                </a:lnTo>
                <a:lnTo>
                  <a:pt x="871" y="252"/>
                </a:lnTo>
                <a:lnTo>
                  <a:pt x="881" y="250"/>
                </a:lnTo>
                <a:lnTo>
                  <a:pt x="890" y="248"/>
                </a:lnTo>
                <a:lnTo>
                  <a:pt x="900" y="243"/>
                </a:lnTo>
                <a:lnTo>
                  <a:pt x="912" y="241"/>
                </a:lnTo>
                <a:lnTo>
                  <a:pt x="921" y="236"/>
                </a:lnTo>
                <a:lnTo>
                  <a:pt x="933" y="234"/>
                </a:lnTo>
                <a:lnTo>
                  <a:pt x="942" y="229"/>
                </a:lnTo>
                <a:lnTo>
                  <a:pt x="954" y="226"/>
                </a:lnTo>
                <a:lnTo>
                  <a:pt x="964" y="224"/>
                </a:lnTo>
                <a:lnTo>
                  <a:pt x="975" y="219"/>
                </a:lnTo>
                <a:lnTo>
                  <a:pt x="987" y="217"/>
                </a:lnTo>
                <a:lnTo>
                  <a:pt x="997" y="212"/>
                </a:lnTo>
                <a:lnTo>
                  <a:pt x="1008" y="210"/>
                </a:lnTo>
                <a:lnTo>
                  <a:pt x="1020" y="208"/>
                </a:lnTo>
                <a:lnTo>
                  <a:pt x="1032" y="203"/>
                </a:lnTo>
                <a:lnTo>
                  <a:pt x="1044" y="200"/>
                </a:lnTo>
                <a:lnTo>
                  <a:pt x="1053" y="196"/>
                </a:lnTo>
                <a:lnTo>
                  <a:pt x="1067" y="193"/>
                </a:lnTo>
                <a:lnTo>
                  <a:pt x="1079" y="191"/>
                </a:lnTo>
                <a:lnTo>
                  <a:pt x="1091" y="186"/>
                </a:lnTo>
                <a:lnTo>
                  <a:pt x="1103" y="184"/>
                </a:lnTo>
                <a:lnTo>
                  <a:pt x="1115" y="182"/>
                </a:lnTo>
                <a:lnTo>
                  <a:pt x="1127" y="177"/>
                </a:lnTo>
                <a:lnTo>
                  <a:pt x="1141" y="174"/>
                </a:lnTo>
                <a:lnTo>
                  <a:pt x="1153" y="172"/>
                </a:lnTo>
                <a:lnTo>
                  <a:pt x="1164" y="167"/>
                </a:lnTo>
                <a:lnTo>
                  <a:pt x="1179" y="165"/>
                </a:lnTo>
                <a:lnTo>
                  <a:pt x="1190" y="163"/>
                </a:lnTo>
                <a:lnTo>
                  <a:pt x="1204" y="158"/>
                </a:lnTo>
                <a:lnTo>
                  <a:pt x="1216" y="156"/>
                </a:lnTo>
                <a:lnTo>
                  <a:pt x="1230" y="153"/>
                </a:lnTo>
                <a:lnTo>
                  <a:pt x="1245" y="151"/>
                </a:lnTo>
                <a:lnTo>
                  <a:pt x="1259" y="146"/>
                </a:lnTo>
                <a:lnTo>
                  <a:pt x="1273" y="144"/>
                </a:lnTo>
                <a:lnTo>
                  <a:pt x="1287" y="141"/>
                </a:lnTo>
                <a:lnTo>
                  <a:pt x="1301" y="137"/>
                </a:lnTo>
                <a:lnTo>
                  <a:pt x="1316" y="134"/>
                </a:lnTo>
                <a:lnTo>
                  <a:pt x="1330" y="132"/>
                </a:lnTo>
                <a:lnTo>
                  <a:pt x="1344" y="130"/>
                </a:lnTo>
                <a:lnTo>
                  <a:pt x="1358" y="125"/>
                </a:lnTo>
                <a:lnTo>
                  <a:pt x="1372" y="123"/>
                </a:lnTo>
                <a:lnTo>
                  <a:pt x="1389" y="120"/>
                </a:lnTo>
                <a:lnTo>
                  <a:pt x="1403" y="118"/>
                </a:lnTo>
                <a:lnTo>
                  <a:pt x="1419" y="115"/>
                </a:lnTo>
                <a:lnTo>
                  <a:pt x="1434" y="111"/>
                </a:lnTo>
                <a:lnTo>
                  <a:pt x="1450" y="108"/>
                </a:lnTo>
                <a:lnTo>
                  <a:pt x="1464" y="106"/>
                </a:lnTo>
                <a:lnTo>
                  <a:pt x="1481" y="104"/>
                </a:lnTo>
                <a:lnTo>
                  <a:pt x="1497" y="101"/>
                </a:lnTo>
                <a:lnTo>
                  <a:pt x="1514" y="99"/>
                </a:lnTo>
                <a:lnTo>
                  <a:pt x="1530" y="94"/>
                </a:lnTo>
                <a:lnTo>
                  <a:pt x="1547" y="92"/>
                </a:lnTo>
                <a:lnTo>
                  <a:pt x="1564" y="89"/>
                </a:lnTo>
                <a:lnTo>
                  <a:pt x="1580" y="87"/>
                </a:lnTo>
                <a:lnTo>
                  <a:pt x="1597" y="85"/>
                </a:lnTo>
                <a:lnTo>
                  <a:pt x="1616" y="82"/>
                </a:lnTo>
                <a:lnTo>
                  <a:pt x="1632" y="80"/>
                </a:lnTo>
                <a:lnTo>
                  <a:pt x="1649" y="75"/>
                </a:lnTo>
                <a:lnTo>
                  <a:pt x="1667" y="73"/>
                </a:lnTo>
                <a:lnTo>
                  <a:pt x="1686" y="71"/>
                </a:lnTo>
                <a:lnTo>
                  <a:pt x="1703" y="68"/>
                </a:lnTo>
                <a:lnTo>
                  <a:pt x="1722" y="66"/>
                </a:lnTo>
                <a:lnTo>
                  <a:pt x="1741" y="63"/>
                </a:lnTo>
                <a:lnTo>
                  <a:pt x="1760" y="61"/>
                </a:lnTo>
                <a:lnTo>
                  <a:pt x="1779" y="59"/>
                </a:lnTo>
                <a:lnTo>
                  <a:pt x="1797" y="56"/>
                </a:lnTo>
                <a:lnTo>
                  <a:pt x="1816" y="54"/>
                </a:lnTo>
                <a:lnTo>
                  <a:pt x="1835" y="52"/>
                </a:lnTo>
                <a:lnTo>
                  <a:pt x="1854" y="49"/>
                </a:lnTo>
                <a:lnTo>
                  <a:pt x="1875" y="47"/>
                </a:lnTo>
                <a:lnTo>
                  <a:pt x="1894" y="45"/>
                </a:lnTo>
                <a:lnTo>
                  <a:pt x="1916" y="42"/>
                </a:lnTo>
                <a:lnTo>
                  <a:pt x="1934" y="38"/>
                </a:lnTo>
                <a:lnTo>
                  <a:pt x="1956" y="35"/>
                </a:lnTo>
                <a:lnTo>
                  <a:pt x="1977" y="35"/>
                </a:lnTo>
                <a:lnTo>
                  <a:pt x="1998" y="33"/>
                </a:lnTo>
                <a:lnTo>
                  <a:pt x="2019" y="30"/>
                </a:lnTo>
                <a:lnTo>
                  <a:pt x="2041" y="28"/>
                </a:lnTo>
                <a:lnTo>
                  <a:pt x="2062" y="26"/>
                </a:lnTo>
                <a:lnTo>
                  <a:pt x="2083" y="23"/>
                </a:lnTo>
                <a:lnTo>
                  <a:pt x="2107" y="21"/>
                </a:lnTo>
                <a:lnTo>
                  <a:pt x="2128" y="19"/>
                </a:lnTo>
                <a:lnTo>
                  <a:pt x="2152" y="16"/>
                </a:lnTo>
                <a:lnTo>
                  <a:pt x="2173" y="14"/>
                </a:lnTo>
                <a:lnTo>
                  <a:pt x="2197" y="14"/>
                </a:lnTo>
                <a:lnTo>
                  <a:pt x="2220" y="12"/>
                </a:lnTo>
                <a:lnTo>
                  <a:pt x="2244" y="9"/>
                </a:lnTo>
                <a:lnTo>
                  <a:pt x="2268" y="7"/>
                </a:lnTo>
                <a:lnTo>
                  <a:pt x="2291" y="4"/>
                </a:lnTo>
                <a:lnTo>
                  <a:pt x="2315" y="4"/>
                </a:lnTo>
                <a:lnTo>
                  <a:pt x="2338" y="2"/>
                </a:lnTo>
                <a:lnTo>
                  <a:pt x="2364" y="0"/>
                </a:lnTo>
                <a:lnTo>
                  <a:pt x="2388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4" name="Freeform 30535"/>
          <p:cNvSpPr>
            <a:spLocks/>
          </p:cNvSpPr>
          <p:nvPr/>
        </p:nvSpPr>
        <p:spPr bwMode="auto">
          <a:xfrm>
            <a:off x="2319561" y="3298298"/>
            <a:ext cx="187325" cy="1387475"/>
          </a:xfrm>
          <a:custGeom>
            <a:avLst/>
            <a:gdLst/>
            <a:ahLst/>
            <a:cxnLst>
              <a:cxn ang="0">
                <a:pos x="0" y="921"/>
              </a:cxn>
              <a:cxn ang="0">
                <a:pos x="2" y="883"/>
              </a:cxn>
              <a:cxn ang="0">
                <a:pos x="2" y="857"/>
              </a:cxn>
              <a:cxn ang="0">
                <a:pos x="5" y="827"/>
              </a:cxn>
              <a:cxn ang="0">
                <a:pos x="5" y="805"/>
              </a:cxn>
              <a:cxn ang="0">
                <a:pos x="7" y="779"/>
              </a:cxn>
              <a:cxn ang="0">
                <a:pos x="7" y="763"/>
              </a:cxn>
              <a:cxn ang="0">
                <a:pos x="9" y="742"/>
              </a:cxn>
              <a:cxn ang="0">
                <a:pos x="9" y="725"/>
              </a:cxn>
              <a:cxn ang="0">
                <a:pos x="12" y="706"/>
              </a:cxn>
              <a:cxn ang="0">
                <a:pos x="12" y="692"/>
              </a:cxn>
              <a:cxn ang="0">
                <a:pos x="14" y="675"/>
              </a:cxn>
              <a:cxn ang="0">
                <a:pos x="14" y="661"/>
              </a:cxn>
              <a:cxn ang="0">
                <a:pos x="16" y="647"/>
              </a:cxn>
              <a:cxn ang="0">
                <a:pos x="16" y="633"/>
              </a:cxn>
              <a:cxn ang="0">
                <a:pos x="19" y="619"/>
              </a:cxn>
              <a:cxn ang="0">
                <a:pos x="19" y="605"/>
              </a:cxn>
              <a:cxn ang="0">
                <a:pos x="21" y="590"/>
              </a:cxn>
              <a:cxn ang="0">
                <a:pos x="21" y="579"/>
              </a:cxn>
              <a:cxn ang="0">
                <a:pos x="23" y="567"/>
              </a:cxn>
              <a:cxn ang="0">
                <a:pos x="23" y="555"/>
              </a:cxn>
              <a:cxn ang="0">
                <a:pos x="26" y="541"/>
              </a:cxn>
              <a:cxn ang="0">
                <a:pos x="26" y="529"/>
              </a:cxn>
              <a:cxn ang="0">
                <a:pos x="28" y="515"/>
              </a:cxn>
              <a:cxn ang="0">
                <a:pos x="30" y="501"/>
              </a:cxn>
              <a:cxn ang="0">
                <a:pos x="30" y="486"/>
              </a:cxn>
              <a:cxn ang="0">
                <a:pos x="33" y="470"/>
              </a:cxn>
              <a:cxn ang="0">
                <a:pos x="35" y="456"/>
              </a:cxn>
              <a:cxn ang="0">
                <a:pos x="35" y="442"/>
              </a:cxn>
              <a:cxn ang="0">
                <a:pos x="38" y="425"/>
              </a:cxn>
              <a:cxn ang="0">
                <a:pos x="40" y="411"/>
              </a:cxn>
              <a:cxn ang="0">
                <a:pos x="42" y="394"/>
              </a:cxn>
              <a:cxn ang="0">
                <a:pos x="45" y="378"/>
              </a:cxn>
              <a:cxn ang="0">
                <a:pos x="47" y="364"/>
              </a:cxn>
              <a:cxn ang="0">
                <a:pos x="49" y="347"/>
              </a:cxn>
              <a:cxn ang="0">
                <a:pos x="52" y="331"/>
              </a:cxn>
              <a:cxn ang="0">
                <a:pos x="54" y="314"/>
              </a:cxn>
              <a:cxn ang="0">
                <a:pos x="56" y="297"/>
              </a:cxn>
              <a:cxn ang="0">
                <a:pos x="59" y="281"/>
              </a:cxn>
              <a:cxn ang="0">
                <a:pos x="64" y="264"/>
              </a:cxn>
              <a:cxn ang="0">
                <a:pos x="66" y="246"/>
              </a:cxn>
              <a:cxn ang="0">
                <a:pos x="68" y="229"/>
              </a:cxn>
              <a:cxn ang="0">
                <a:pos x="73" y="210"/>
              </a:cxn>
              <a:cxn ang="0">
                <a:pos x="78" y="194"/>
              </a:cxn>
              <a:cxn ang="0">
                <a:pos x="80" y="175"/>
              </a:cxn>
              <a:cxn ang="0">
                <a:pos x="85" y="156"/>
              </a:cxn>
              <a:cxn ang="0">
                <a:pos x="90" y="139"/>
              </a:cxn>
              <a:cxn ang="0">
                <a:pos x="94" y="120"/>
              </a:cxn>
              <a:cxn ang="0">
                <a:pos x="99" y="101"/>
              </a:cxn>
              <a:cxn ang="0">
                <a:pos x="104" y="83"/>
              </a:cxn>
              <a:cxn ang="0">
                <a:pos x="108" y="64"/>
              </a:cxn>
              <a:cxn ang="0">
                <a:pos x="116" y="45"/>
              </a:cxn>
              <a:cxn ang="0">
                <a:pos x="120" y="26"/>
              </a:cxn>
              <a:cxn ang="0">
                <a:pos x="127" y="7"/>
              </a:cxn>
            </a:cxnLst>
            <a:rect l="0" t="0" r="r" b="b"/>
            <a:pathLst>
              <a:path w="130" h="952">
                <a:moveTo>
                  <a:pt x="0" y="952"/>
                </a:moveTo>
                <a:lnTo>
                  <a:pt x="0" y="935"/>
                </a:lnTo>
                <a:lnTo>
                  <a:pt x="0" y="935"/>
                </a:lnTo>
                <a:lnTo>
                  <a:pt x="0" y="921"/>
                </a:lnTo>
                <a:lnTo>
                  <a:pt x="0" y="921"/>
                </a:lnTo>
                <a:lnTo>
                  <a:pt x="0" y="907"/>
                </a:lnTo>
                <a:lnTo>
                  <a:pt x="2" y="907"/>
                </a:lnTo>
                <a:lnTo>
                  <a:pt x="2" y="895"/>
                </a:lnTo>
                <a:lnTo>
                  <a:pt x="2" y="895"/>
                </a:lnTo>
                <a:lnTo>
                  <a:pt x="2" y="883"/>
                </a:lnTo>
                <a:lnTo>
                  <a:pt x="2" y="883"/>
                </a:lnTo>
                <a:lnTo>
                  <a:pt x="2" y="869"/>
                </a:lnTo>
                <a:lnTo>
                  <a:pt x="2" y="869"/>
                </a:lnTo>
                <a:lnTo>
                  <a:pt x="2" y="857"/>
                </a:lnTo>
                <a:lnTo>
                  <a:pt x="2" y="857"/>
                </a:lnTo>
                <a:lnTo>
                  <a:pt x="2" y="848"/>
                </a:lnTo>
                <a:lnTo>
                  <a:pt x="5" y="845"/>
                </a:lnTo>
                <a:lnTo>
                  <a:pt x="5" y="836"/>
                </a:lnTo>
                <a:lnTo>
                  <a:pt x="5" y="836"/>
                </a:lnTo>
                <a:lnTo>
                  <a:pt x="5" y="827"/>
                </a:lnTo>
                <a:lnTo>
                  <a:pt x="5" y="827"/>
                </a:lnTo>
                <a:lnTo>
                  <a:pt x="5" y="817"/>
                </a:lnTo>
                <a:lnTo>
                  <a:pt x="5" y="815"/>
                </a:lnTo>
                <a:lnTo>
                  <a:pt x="5" y="808"/>
                </a:lnTo>
                <a:lnTo>
                  <a:pt x="5" y="805"/>
                </a:lnTo>
                <a:lnTo>
                  <a:pt x="5" y="798"/>
                </a:lnTo>
                <a:lnTo>
                  <a:pt x="7" y="796"/>
                </a:lnTo>
                <a:lnTo>
                  <a:pt x="7" y="789"/>
                </a:lnTo>
                <a:lnTo>
                  <a:pt x="7" y="789"/>
                </a:lnTo>
                <a:lnTo>
                  <a:pt x="7" y="779"/>
                </a:lnTo>
                <a:lnTo>
                  <a:pt x="7" y="779"/>
                </a:lnTo>
                <a:lnTo>
                  <a:pt x="7" y="772"/>
                </a:lnTo>
                <a:lnTo>
                  <a:pt x="7" y="770"/>
                </a:lnTo>
                <a:lnTo>
                  <a:pt x="7" y="763"/>
                </a:lnTo>
                <a:lnTo>
                  <a:pt x="7" y="763"/>
                </a:lnTo>
                <a:lnTo>
                  <a:pt x="7" y="756"/>
                </a:lnTo>
                <a:lnTo>
                  <a:pt x="9" y="756"/>
                </a:lnTo>
                <a:lnTo>
                  <a:pt x="9" y="749"/>
                </a:lnTo>
                <a:lnTo>
                  <a:pt x="9" y="746"/>
                </a:lnTo>
                <a:lnTo>
                  <a:pt x="9" y="742"/>
                </a:lnTo>
                <a:lnTo>
                  <a:pt x="9" y="739"/>
                </a:lnTo>
                <a:lnTo>
                  <a:pt x="9" y="734"/>
                </a:lnTo>
                <a:lnTo>
                  <a:pt x="9" y="732"/>
                </a:lnTo>
                <a:lnTo>
                  <a:pt x="9" y="727"/>
                </a:lnTo>
                <a:lnTo>
                  <a:pt x="9" y="725"/>
                </a:lnTo>
                <a:lnTo>
                  <a:pt x="9" y="720"/>
                </a:lnTo>
                <a:lnTo>
                  <a:pt x="12" y="718"/>
                </a:lnTo>
                <a:lnTo>
                  <a:pt x="12" y="713"/>
                </a:lnTo>
                <a:lnTo>
                  <a:pt x="12" y="711"/>
                </a:lnTo>
                <a:lnTo>
                  <a:pt x="12" y="706"/>
                </a:lnTo>
                <a:lnTo>
                  <a:pt x="12" y="704"/>
                </a:lnTo>
                <a:lnTo>
                  <a:pt x="12" y="699"/>
                </a:lnTo>
                <a:lnTo>
                  <a:pt x="12" y="699"/>
                </a:lnTo>
                <a:lnTo>
                  <a:pt x="12" y="692"/>
                </a:lnTo>
                <a:lnTo>
                  <a:pt x="12" y="692"/>
                </a:lnTo>
                <a:lnTo>
                  <a:pt x="12" y="687"/>
                </a:lnTo>
                <a:lnTo>
                  <a:pt x="14" y="685"/>
                </a:lnTo>
                <a:lnTo>
                  <a:pt x="14" y="680"/>
                </a:lnTo>
                <a:lnTo>
                  <a:pt x="14" y="678"/>
                </a:lnTo>
                <a:lnTo>
                  <a:pt x="14" y="675"/>
                </a:lnTo>
                <a:lnTo>
                  <a:pt x="14" y="673"/>
                </a:lnTo>
                <a:lnTo>
                  <a:pt x="14" y="671"/>
                </a:lnTo>
                <a:lnTo>
                  <a:pt x="14" y="668"/>
                </a:lnTo>
                <a:lnTo>
                  <a:pt x="14" y="661"/>
                </a:lnTo>
                <a:lnTo>
                  <a:pt x="14" y="661"/>
                </a:lnTo>
                <a:lnTo>
                  <a:pt x="14" y="656"/>
                </a:lnTo>
                <a:lnTo>
                  <a:pt x="16" y="654"/>
                </a:lnTo>
                <a:lnTo>
                  <a:pt x="16" y="652"/>
                </a:lnTo>
                <a:lnTo>
                  <a:pt x="16" y="649"/>
                </a:lnTo>
                <a:lnTo>
                  <a:pt x="16" y="647"/>
                </a:lnTo>
                <a:lnTo>
                  <a:pt x="16" y="645"/>
                </a:lnTo>
                <a:lnTo>
                  <a:pt x="16" y="640"/>
                </a:lnTo>
                <a:lnTo>
                  <a:pt x="16" y="640"/>
                </a:lnTo>
                <a:lnTo>
                  <a:pt x="16" y="635"/>
                </a:lnTo>
                <a:lnTo>
                  <a:pt x="16" y="633"/>
                </a:lnTo>
                <a:lnTo>
                  <a:pt x="16" y="628"/>
                </a:lnTo>
                <a:lnTo>
                  <a:pt x="19" y="626"/>
                </a:lnTo>
                <a:lnTo>
                  <a:pt x="19" y="623"/>
                </a:lnTo>
                <a:lnTo>
                  <a:pt x="19" y="623"/>
                </a:lnTo>
                <a:lnTo>
                  <a:pt x="19" y="619"/>
                </a:lnTo>
                <a:lnTo>
                  <a:pt x="19" y="616"/>
                </a:lnTo>
                <a:lnTo>
                  <a:pt x="19" y="614"/>
                </a:lnTo>
                <a:lnTo>
                  <a:pt x="19" y="612"/>
                </a:lnTo>
                <a:lnTo>
                  <a:pt x="19" y="607"/>
                </a:lnTo>
                <a:lnTo>
                  <a:pt x="19" y="605"/>
                </a:lnTo>
                <a:lnTo>
                  <a:pt x="19" y="602"/>
                </a:lnTo>
                <a:lnTo>
                  <a:pt x="21" y="600"/>
                </a:lnTo>
                <a:lnTo>
                  <a:pt x="21" y="597"/>
                </a:lnTo>
                <a:lnTo>
                  <a:pt x="21" y="595"/>
                </a:lnTo>
                <a:lnTo>
                  <a:pt x="21" y="590"/>
                </a:lnTo>
                <a:lnTo>
                  <a:pt x="21" y="588"/>
                </a:lnTo>
                <a:lnTo>
                  <a:pt x="21" y="586"/>
                </a:lnTo>
                <a:lnTo>
                  <a:pt x="21" y="583"/>
                </a:lnTo>
                <a:lnTo>
                  <a:pt x="21" y="581"/>
                </a:lnTo>
                <a:lnTo>
                  <a:pt x="21" y="579"/>
                </a:lnTo>
                <a:lnTo>
                  <a:pt x="21" y="576"/>
                </a:lnTo>
                <a:lnTo>
                  <a:pt x="23" y="574"/>
                </a:lnTo>
                <a:lnTo>
                  <a:pt x="23" y="571"/>
                </a:lnTo>
                <a:lnTo>
                  <a:pt x="23" y="569"/>
                </a:lnTo>
                <a:lnTo>
                  <a:pt x="23" y="567"/>
                </a:lnTo>
                <a:lnTo>
                  <a:pt x="23" y="564"/>
                </a:lnTo>
                <a:lnTo>
                  <a:pt x="23" y="562"/>
                </a:lnTo>
                <a:lnTo>
                  <a:pt x="23" y="560"/>
                </a:lnTo>
                <a:lnTo>
                  <a:pt x="23" y="557"/>
                </a:lnTo>
                <a:lnTo>
                  <a:pt x="23" y="555"/>
                </a:lnTo>
                <a:lnTo>
                  <a:pt x="23" y="553"/>
                </a:lnTo>
                <a:lnTo>
                  <a:pt x="26" y="550"/>
                </a:lnTo>
                <a:lnTo>
                  <a:pt x="26" y="548"/>
                </a:lnTo>
                <a:lnTo>
                  <a:pt x="26" y="543"/>
                </a:lnTo>
                <a:lnTo>
                  <a:pt x="26" y="541"/>
                </a:lnTo>
                <a:lnTo>
                  <a:pt x="26" y="538"/>
                </a:lnTo>
                <a:lnTo>
                  <a:pt x="26" y="536"/>
                </a:lnTo>
                <a:lnTo>
                  <a:pt x="26" y="534"/>
                </a:lnTo>
                <a:lnTo>
                  <a:pt x="26" y="531"/>
                </a:lnTo>
                <a:lnTo>
                  <a:pt x="26" y="529"/>
                </a:lnTo>
                <a:lnTo>
                  <a:pt x="28" y="524"/>
                </a:lnTo>
                <a:lnTo>
                  <a:pt x="28" y="522"/>
                </a:lnTo>
                <a:lnTo>
                  <a:pt x="28" y="519"/>
                </a:lnTo>
                <a:lnTo>
                  <a:pt x="28" y="517"/>
                </a:lnTo>
                <a:lnTo>
                  <a:pt x="28" y="515"/>
                </a:lnTo>
                <a:lnTo>
                  <a:pt x="28" y="510"/>
                </a:lnTo>
                <a:lnTo>
                  <a:pt x="28" y="508"/>
                </a:lnTo>
                <a:lnTo>
                  <a:pt x="28" y="505"/>
                </a:lnTo>
                <a:lnTo>
                  <a:pt x="30" y="503"/>
                </a:lnTo>
                <a:lnTo>
                  <a:pt x="30" y="501"/>
                </a:lnTo>
                <a:lnTo>
                  <a:pt x="30" y="496"/>
                </a:lnTo>
                <a:lnTo>
                  <a:pt x="30" y="494"/>
                </a:lnTo>
                <a:lnTo>
                  <a:pt x="30" y="491"/>
                </a:lnTo>
                <a:lnTo>
                  <a:pt x="30" y="489"/>
                </a:lnTo>
                <a:lnTo>
                  <a:pt x="30" y="486"/>
                </a:lnTo>
                <a:lnTo>
                  <a:pt x="30" y="482"/>
                </a:lnTo>
                <a:lnTo>
                  <a:pt x="33" y="479"/>
                </a:lnTo>
                <a:lnTo>
                  <a:pt x="33" y="477"/>
                </a:lnTo>
                <a:lnTo>
                  <a:pt x="33" y="475"/>
                </a:lnTo>
                <a:lnTo>
                  <a:pt x="33" y="470"/>
                </a:lnTo>
                <a:lnTo>
                  <a:pt x="33" y="468"/>
                </a:lnTo>
                <a:lnTo>
                  <a:pt x="33" y="465"/>
                </a:lnTo>
                <a:lnTo>
                  <a:pt x="33" y="463"/>
                </a:lnTo>
                <a:lnTo>
                  <a:pt x="35" y="458"/>
                </a:lnTo>
                <a:lnTo>
                  <a:pt x="35" y="456"/>
                </a:lnTo>
                <a:lnTo>
                  <a:pt x="35" y="453"/>
                </a:lnTo>
                <a:lnTo>
                  <a:pt x="35" y="451"/>
                </a:lnTo>
                <a:lnTo>
                  <a:pt x="35" y="446"/>
                </a:lnTo>
                <a:lnTo>
                  <a:pt x="35" y="444"/>
                </a:lnTo>
                <a:lnTo>
                  <a:pt x="35" y="442"/>
                </a:lnTo>
                <a:lnTo>
                  <a:pt x="38" y="437"/>
                </a:lnTo>
                <a:lnTo>
                  <a:pt x="38" y="434"/>
                </a:lnTo>
                <a:lnTo>
                  <a:pt x="38" y="432"/>
                </a:lnTo>
                <a:lnTo>
                  <a:pt x="38" y="430"/>
                </a:lnTo>
                <a:lnTo>
                  <a:pt x="38" y="425"/>
                </a:lnTo>
                <a:lnTo>
                  <a:pt x="38" y="423"/>
                </a:lnTo>
                <a:lnTo>
                  <a:pt x="40" y="420"/>
                </a:lnTo>
                <a:lnTo>
                  <a:pt x="40" y="416"/>
                </a:lnTo>
                <a:lnTo>
                  <a:pt x="40" y="413"/>
                </a:lnTo>
                <a:lnTo>
                  <a:pt x="40" y="411"/>
                </a:lnTo>
                <a:lnTo>
                  <a:pt x="40" y="406"/>
                </a:lnTo>
                <a:lnTo>
                  <a:pt x="40" y="404"/>
                </a:lnTo>
                <a:lnTo>
                  <a:pt x="42" y="401"/>
                </a:lnTo>
                <a:lnTo>
                  <a:pt x="42" y="397"/>
                </a:lnTo>
                <a:lnTo>
                  <a:pt x="42" y="394"/>
                </a:lnTo>
                <a:lnTo>
                  <a:pt x="42" y="392"/>
                </a:lnTo>
                <a:lnTo>
                  <a:pt x="42" y="387"/>
                </a:lnTo>
                <a:lnTo>
                  <a:pt x="45" y="385"/>
                </a:lnTo>
                <a:lnTo>
                  <a:pt x="45" y="383"/>
                </a:lnTo>
                <a:lnTo>
                  <a:pt x="45" y="378"/>
                </a:lnTo>
                <a:lnTo>
                  <a:pt x="45" y="375"/>
                </a:lnTo>
                <a:lnTo>
                  <a:pt x="45" y="373"/>
                </a:lnTo>
                <a:lnTo>
                  <a:pt x="45" y="368"/>
                </a:lnTo>
                <a:lnTo>
                  <a:pt x="47" y="366"/>
                </a:lnTo>
                <a:lnTo>
                  <a:pt x="47" y="364"/>
                </a:lnTo>
                <a:lnTo>
                  <a:pt x="47" y="359"/>
                </a:lnTo>
                <a:lnTo>
                  <a:pt x="47" y="357"/>
                </a:lnTo>
                <a:lnTo>
                  <a:pt x="47" y="354"/>
                </a:lnTo>
                <a:lnTo>
                  <a:pt x="49" y="349"/>
                </a:lnTo>
                <a:lnTo>
                  <a:pt x="49" y="347"/>
                </a:lnTo>
                <a:lnTo>
                  <a:pt x="49" y="345"/>
                </a:lnTo>
                <a:lnTo>
                  <a:pt x="49" y="340"/>
                </a:lnTo>
                <a:lnTo>
                  <a:pt x="52" y="338"/>
                </a:lnTo>
                <a:lnTo>
                  <a:pt x="52" y="335"/>
                </a:lnTo>
                <a:lnTo>
                  <a:pt x="52" y="331"/>
                </a:lnTo>
                <a:lnTo>
                  <a:pt x="52" y="328"/>
                </a:lnTo>
                <a:lnTo>
                  <a:pt x="52" y="323"/>
                </a:lnTo>
                <a:lnTo>
                  <a:pt x="54" y="321"/>
                </a:lnTo>
                <a:lnTo>
                  <a:pt x="54" y="319"/>
                </a:lnTo>
                <a:lnTo>
                  <a:pt x="54" y="314"/>
                </a:lnTo>
                <a:lnTo>
                  <a:pt x="54" y="312"/>
                </a:lnTo>
                <a:lnTo>
                  <a:pt x="54" y="307"/>
                </a:lnTo>
                <a:lnTo>
                  <a:pt x="56" y="305"/>
                </a:lnTo>
                <a:lnTo>
                  <a:pt x="56" y="300"/>
                </a:lnTo>
                <a:lnTo>
                  <a:pt x="56" y="297"/>
                </a:lnTo>
                <a:lnTo>
                  <a:pt x="56" y="295"/>
                </a:lnTo>
                <a:lnTo>
                  <a:pt x="59" y="290"/>
                </a:lnTo>
                <a:lnTo>
                  <a:pt x="59" y="288"/>
                </a:lnTo>
                <a:lnTo>
                  <a:pt x="59" y="283"/>
                </a:lnTo>
                <a:lnTo>
                  <a:pt x="59" y="281"/>
                </a:lnTo>
                <a:lnTo>
                  <a:pt x="61" y="276"/>
                </a:lnTo>
                <a:lnTo>
                  <a:pt x="61" y="274"/>
                </a:lnTo>
                <a:lnTo>
                  <a:pt x="61" y="272"/>
                </a:lnTo>
                <a:lnTo>
                  <a:pt x="61" y="267"/>
                </a:lnTo>
                <a:lnTo>
                  <a:pt x="64" y="264"/>
                </a:lnTo>
                <a:lnTo>
                  <a:pt x="64" y="260"/>
                </a:lnTo>
                <a:lnTo>
                  <a:pt x="64" y="257"/>
                </a:lnTo>
                <a:lnTo>
                  <a:pt x="64" y="253"/>
                </a:lnTo>
                <a:lnTo>
                  <a:pt x="66" y="250"/>
                </a:lnTo>
                <a:lnTo>
                  <a:pt x="66" y="246"/>
                </a:lnTo>
                <a:lnTo>
                  <a:pt x="66" y="243"/>
                </a:lnTo>
                <a:lnTo>
                  <a:pt x="68" y="238"/>
                </a:lnTo>
                <a:lnTo>
                  <a:pt x="68" y="236"/>
                </a:lnTo>
                <a:lnTo>
                  <a:pt x="68" y="231"/>
                </a:lnTo>
                <a:lnTo>
                  <a:pt x="68" y="229"/>
                </a:lnTo>
                <a:lnTo>
                  <a:pt x="71" y="224"/>
                </a:lnTo>
                <a:lnTo>
                  <a:pt x="71" y="222"/>
                </a:lnTo>
                <a:lnTo>
                  <a:pt x="71" y="217"/>
                </a:lnTo>
                <a:lnTo>
                  <a:pt x="73" y="215"/>
                </a:lnTo>
                <a:lnTo>
                  <a:pt x="73" y="210"/>
                </a:lnTo>
                <a:lnTo>
                  <a:pt x="73" y="208"/>
                </a:lnTo>
                <a:lnTo>
                  <a:pt x="75" y="203"/>
                </a:lnTo>
                <a:lnTo>
                  <a:pt x="75" y="201"/>
                </a:lnTo>
                <a:lnTo>
                  <a:pt x="75" y="196"/>
                </a:lnTo>
                <a:lnTo>
                  <a:pt x="78" y="194"/>
                </a:lnTo>
                <a:lnTo>
                  <a:pt x="78" y="189"/>
                </a:lnTo>
                <a:lnTo>
                  <a:pt x="78" y="186"/>
                </a:lnTo>
                <a:lnTo>
                  <a:pt x="80" y="182"/>
                </a:lnTo>
                <a:lnTo>
                  <a:pt x="80" y="179"/>
                </a:lnTo>
                <a:lnTo>
                  <a:pt x="80" y="175"/>
                </a:lnTo>
                <a:lnTo>
                  <a:pt x="82" y="172"/>
                </a:lnTo>
                <a:lnTo>
                  <a:pt x="82" y="168"/>
                </a:lnTo>
                <a:lnTo>
                  <a:pt x="82" y="165"/>
                </a:lnTo>
                <a:lnTo>
                  <a:pt x="85" y="161"/>
                </a:lnTo>
                <a:lnTo>
                  <a:pt x="85" y="156"/>
                </a:lnTo>
                <a:lnTo>
                  <a:pt x="85" y="153"/>
                </a:lnTo>
                <a:lnTo>
                  <a:pt x="87" y="149"/>
                </a:lnTo>
                <a:lnTo>
                  <a:pt x="87" y="146"/>
                </a:lnTo>
                <a:lnTo>
                  <a:pt x="87" y="142"/>
                </a:lnTo>
                <a:lnTo>
                  <a:pt x="90" y="139"/>
                </a:lnTo>
                <a:lnTo>
                  <a:pt x="90" y="135"/>
                </a:lnTo>
                <a:lnTo>
                  <a:pt x="92" y="132"/>
                </a:lnTo>
                <a:lnTo>
                  <a:pt x="92" y="127"/>
                </a:lnTo>
                <a:lnTo>
                  <a:pt x="92" y="125"/>
                </a:lnTo>
                <a:lnTo>
                  <a:pt x="94" y="120"/>
                </a:lnTo>
                <a:lnTo>
                  <a:pt x="94" y="116"/>
                </a:lnTo>
                <a:lnTo>
                  <a:pt x="97" y="113"/>
                </a:lnTo>
                <a:lnTo>
                  <a:pt x="97" y="109"/>
                </a:lnTo>
                <a:lnTo>
                  <a:pt x="97" y="106"/>
                </a:lnTo>
                <a:lnTo>
                  <a:pt x="99" y="101"/>
                </a:lnTo>
                <a:lnTo>
                  <a:pt x="99" y="99"/>
                </a:lnTo>
                <a:lnTo>
                  <a:pt x="101" y="94"/>
                </a:lnTo>
                <a:lnTo>
                  <a:pt x="101" y="90"/>
                </a:lnTo>
                <a:lnTo>
                  <a:pt x="101" y="87"/>
                </a:lnTo>
                <a:lnTo>
                  <a:pt x="104" y="83"/>
                </a:lnTo>
                <a:lnTo>
                  <a:pt x="104" y="80"/>
                </a:lnTo>
                <a:lnTo>
                  <a:pt x="106" y="75"/>
                </a:lnTo>
                <a:lnTo>
                  <a:pt x="106" y="71"/>
                </a:lnTo>
                <a:lnTo>
                  <a:pt x="108" y="68"/>
                </a:lnTo>
                <a:lnTo>
                  <a:pt x="108" y="64"/>
                </a:lnTo>
                <a:lnTo>
                  <a:pt x="111" y="61"/>
                </a:lnTo>
                <a:lnTo>
                  <a:pt x="111" y="57"/>
                </a:lnTo>
                <a:lnTo>
                  <a:pt x="113" y="52"/>
                </a:lnTo>
                <a:lnTo>
                  <a:pt x="113" y="50"/>
                </a:lnTo>
                <a:lnTo>
                  <a:pt x="116" y="45"/>
                </a:lnTo>
                <a:lnTo>
                  <a:pt x="116" y="40"/>
                </a:lnTo>
                <a:lnTo>
                  <a:pt x="118" y="38"/>
                </a:lnTo>
                <a:lnTo>
                  <a:pt x="118" y="33"/>
                </a:lnTo>
                <a:lnTo>
                  <a:pt x="120" y="31"/>
                </a:lnTo>
                <a:lnTo>
                  <a:pt x="120" y="26"/>
                </a:lnTo>
                <a:lnTo>
                  <a:pt x="123" y="21"/>
                </a:lnTo>
                <a:lnTo>
                  <a:pt x="123" y="19"/>
                </a:lnTo>
                <a:lnTo>
                  <a:pt x="125" y="14"/>
                </a:lnTo>
                <a:lnTo>
                  <a:pt x="125" y="9"/>
                </a:lnTo>
                <a:lnTo>
                  <a:pt x="127" y="7"/>
                </a:lnTo>
                <a:lnTo>
                  <a:pt x="127" y="2"/>
                </a:lnTo>
                <a:lnTo>
                  <a:pt x="130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5" name="Freeform 30536"/>
          <p:cNvSpPr>
            <a:spLocks/>
          </p:cNvSpPr>
          <p:nvPr/>
        </p:nvSpPr>
        <p:spPr bwMode="auto">
          <a:xfrm>
            <a:off x="2362424" y="1783823"/>
            <a:ext cx="3584575" cy="2419350"/>
          </a:xfrm>
          <a:custGeom>
            <a:avLst/>
            <a:gdLst/>
            <a:ahLst/>
            <a:cxnLst>
              <a:cxn ang="0">
                <a:pos x="0" y="1653"/>
              </a:cxn>
              <a:cxn ang="0">
                <a:pos x="3" y="1639"/>
              </a:cxn>
              <a:cxn ang="0">
                <a:pos x="5" y="1627"/>
              </a:cxn>
              <a:cxn ang="0">
                <a:pos x="10" y="1615"/>
              </a:cxn>
              <a:cxn ang="0">
                <a:pos x="12" y="1601"/>
              </a:cxn>
              <a:cxn ang="0">
                <a:pos x="15" y="1589"/>
              </a:cxn>
              <a:cxn ang="0">
                <a:pos x="19" y="1575"/>
              </a:cxn>
              <a:cxn ang="0">
                <a:pos x="22" y="1561"/>
              </a:cxn>
              <a:cxn ang="0">
                <a:pos x="26" y="1547"/>
              </a:cxn>
              <a:cxn ang="0">
                <a:pos x="31" y="1533"/>
              </a:cxn>
              <a:cxn ang="0">
                <a:pos x="36" y="1516"/>
              </a:cxn>
              <a:cxn ang="0">
                <a:pos x="41" y="1502"/>
              </a:cxn>
              <a:cxn ang="0">
                <a:pos x="45" y="1485"/>
              </a:cxn>
              <a:cxn ang="0">
                <a:pos x="52" y="1469"/>
              </a:cxn>
              <a:cxn ang="0">
                <a:pos x="60" y="1452"/>
              </a:cxn>
              <a:cxn ang="0">
                <a:pos x="67" y="1433"/>
              </a:cxn>
              <a:cxn ang="0">
                <a:pos x="74" y="1417"/>
              </a:cxn>
              <a:cxn ang="0">
                <a:pos x="81" y="1398"/>
              </a:cxn>
              <a:cxn ang="0">
                <a:pos x="90" y="1379"/>
              </a:cxn>
              <a:cxn ang="0">
                <a:pos x="100" y="1360"/>
              </a:cxn>
              <a:cxn ang="0">
                <a:pos x="109" y="1339"/>
              </a:cxn>
              <a:cxn ang="0">
                <a:pos x="121" y="1318"/>
              </a:cxn>
              <a:cxn ang="0">
                <a:pos x="130" y="1296"/>
              </a:cxn>
              <a:cxn ang="0">
                <a:pos x="145" y="1275"/>
              </a:cxn>
              <a:cxn ang="0">
                <a:pos x="156" y="1254"/>
              </a:cxn>
              <a:cxn ang="0">
                <a:pos x="173" y="1230"/>
              </a:cxn>
              <a:cxn ang="0">
                <a:pos x="187" y="1207"/>
              </a:cxn>
              <a:cxn ang="0">
                <a:pos x="204" y="1183"/>
              </a:cxn>
              <a:cxn ang="0">
                <a:pos x="223" y="1157"/>
              </a:cxn>
              <a:cxn ang="0">
                <a:pos x="241" y="1133"/>
              </a:cxn>
              <a:cxn ang="0">
                <a:pos x="263" y="1107"/>
              </a:cxn>
              <a:cxn ang="0">
                <a:pos x="286" y="1079"/>
              </a:cxn>
              <a:cxn ang="0">
                <a:pos x="310" y="1053"/>
              </a:cxn>
              <a:cxn ang="0">
                <a:pos x="336" y="1025"/>
              </a:cxn>
              <a:cxn ang="0">
                <a:pos x="364" y="994"/>
              </a:cxn>
              <a:cxn ang="0">
                <a:pos x="395" y="966"/>
              </a:cxn>
              <a:cxn ang="0">
                <a:pos x="428" y="935"/>
              </a:cxn>
              <a:cxn ang="0">
                <a:pos x="461" y="902"/>
              </a:cxn>
              <a:cxn ang="0">
                <a:pos x="501" y="871"/>
              </a:cxn>
              <a:cxn ang="0">
                <a:pos x="541" y="838"/>
              </a:cxn>
              <a:cxn ang="0">
                <a:pos x="584" y="803"/>
              </a:cxn>
              <a:cxn ang="0">
                <a:pos x="634" y="770"/>
              </a:cxn>
              <a:cxn ang="0">
                <a:pos x="683" y="734"/>
              </a:cxn>
              <a:cxn ang="0">
                <a:pos x="740" y="699"/>
              </a:cxn>
              <a:cxn ang="0">
                <a:pos x="797" y="661"/>
              </a:cxn>
              <a:cxn ang="0">
                <a:pos x="863" y="621"/>
              </a:cxn>
              <a:cxn ang="0">
                <a:pos x="931" y="583"/>
              </a:cxn>
              <a:cxn ang="0">
                <a:pos x="1004" y="543"/>
              </a:cxn>
              <a:cxn ang="0">
                <a:pos x="1085" y="503"/>
              </a:cxn>
              <a:cxn ang="0">
                <a:pos x="1170" y="460"/>
              </a:cxn>
              <a:cxn ang="0">
                <a:pos x="1262" y="418"/>
              </a:cxn>
              <a:cxn ang="0">
                <a:pos x="1361" y="375"/>
              </a:cxn>
              <a:cxn ang="0">
                <a:pos x="1470" y="330"/>
              </a:cxn>
              <a:cxn ang="0">
                <a:pos x="1583" y="285"/>
              </a:cxn>
              <a:cxn ang="0">
                <a:pos x="1708" y="238"/>
              </a:cxn>
              <a:cxn ang="0">
                <a:pos x="1843" y="191"/>
              </a:cxn>
              <a:cxn ang="0">
                <a:pos x="1987" y="141"/>
              </a:cxn>
              <a:cxn ang="0">
                <a:pos x="2141" y="94"/>
              </a:cxn>
              <a:cxn ang="0">
                <a:pos x="2308" y="45"/>
              </a:cxn>
              <a:cxn ang="0">
                <a:pos x="2488" y="0"/>
              </a:cxn>
            </a:cxnLst>
            <a:rect l="0" t="0" r="r" b="b"/>
            <a:pathLst>
              <a:path w="2488" h="1660">
                <a:moveTo>
                  <a:pt x="0" y="1660"/>
                </a:moveTo>
                <a:lnTo>
                  <a:pt x="0" y="1660"/>
                </a:lnTo>
                <a:lnTo>
                  <a:pt x="0" y="1658"/>
                </a:lnTo>
                <a:lnTo>
                  <a:pt x="0" y="1655"/>
                </a:lnTo>
                <a:lnTo>
                  <a:pt x="0" y="1653"/>
                </a:lnTo>
                <a:lnTo>
                  <a:pt x="3" y="1651"/>
                </a:lnTo>
                <a:lnTo>
                  <a:pt x="3" y="1648"/>
                </a:lnTo>
                <a:lnTo>
                  <a:pt x="3" y="1646"/>
                </a:lnTo>
                <a:lnTo>
                  <a:pt x="3" y="1644"/>
                </a:lnTo>
                <a:lnTo>
                  <a:pt x="3" y="1639"/>
                </a:lnTo>
                <a:lnTo>
                  <a:pt x="5" y="1636"/>
                </a:lnTo>
                <a:lnTo>
                  <a:pt x="5" y="1634"/>
                </a:lnTo>
                <a:lnTo>
                  <a:pt x="5" y="1632"/>
                </a:lnTo>
                <a:lnTo>
                  <a:pt x="5" y="1629"/>
                </a:lnTo>
                <a:lnTo>
                  <a:pt x="5" y="1627"/>
                </a:lnTo>
                <a:lnTo>
                  <a:pt x="8" y="1625"/>
                </a:lnTo>
                <a:lnTo>
                  <a:pt x="8" y="1622"/>
                </a:lnTo>
                <a:lnTo>
                  <a:pt x="8" y="1620"/>
                </a:lnTo>
                <a:lnTo>
                  <a:pt x="8" y="1618"/>
                </a:lnTo>
                <a:lnTo>
                  <a:pt x="10" y="1615"/>
                </a:lnTo>
                <a:lnTo>
                  <a:pt x="10" y="1613"/>
                </a:lnTo>
                <a:lnTo>
                  <a:pt x="10" y="1610"/>
                </a:lnTo>
                <a:lnTo>
                  <a:pt x="10" y="1608"/>
                </a:lnTo>
                <a:lnTo>
                  <a:pt x="12" y="1606"/>
                </a:lnTo>
                <a:lnTo>
                  <a:pt x="12" y="1601"/>
                </a:lnTo>
                <a:lnTo>
                  <a:pt x="12" y="1599"/>
                </a:lnTo>
                <a:lnTo>
                  <a:pt x="15" y="1596"/>
                </a:lnTo>
                <a:lnTo>
                  <a:pt x="15" y="1594"/>
                </a:lnTo>
                <a:lnTo>
                  <a:pt x="15" y="1592"/>
                </a:lnTo>
                <a:lnTo>
                  <a:pt x="15" y="1589"/>
                </a:lnTo>
                <a:lnTo>
                  <a:pt x="17" y="1587"/>
                </a:lnTo>
                <a:lnTo>
                  <a:pt x="17" y="1584"/>
                </a:lnTo>
                <a:lnTo>
                  <a:pt x="17" y="1582"/>
                </a:lnTo>
                <a:lnTo>
                  <a:pt x="19" y="1577"/>
                </a:lnTo>
                <a:lnTo>
                  <a:pt x="19" y="1575"/>
                </a:lnTo>
                <a:lnTo>
                  <a:pt x="19" y="1573"/>
                </a:lnTo>
                <a:lnTo>
                  <a:pt x="19" y="1570"/>
                </a:lnTo>
                <a:lnTo>
                  <a:pt x="22" y="1568"/>
                </a:lnTo>
                <a:lnTo>
                  <a:pt x="22" y="1563"/>
                </a:lnTo>
                <a:lnTo>
                  <a:pt x="22" y="1561"/>
                </a:lnTo>
                <a:lnTo>
                  <a:pt x="24" y="1558"/>
                </a:lnTo>
                <a:lnTo>
                  <a:pt x="24" y="1556"/>
                </a:lnTo>
                <a:lnTo>
                  <a:pt x="24" y="1554"/>
                </a:lnTo>
                <a:lnTo>
                  <a:pt x="26" y="1549"/>
                </a:lnTo>
                <a:lnTo>
                  <a:pt x="26" y="1547"/>
                </a:lnTo>
                <a:lnTo>
                  <a:pt x="26" y="1544"/>
                </a:lnTo>
                <a:lnTo>
                  <a:pt x="29" y="1542"/>
                </a:lnTo>
                <a:lnTo>
                  <a:pt x="29" y="1537"/>
                </a:lnTo>
                <a:lnTo>
                  <a:pt x="31" y="1535"/>
                </a:lnTo>
                <a:lnTo>
                  <a:pt x="31" y="1533"/>
                </a:lnTo>
                <a:lnTo>
                  <a:pt x="31" y="1530"/>
                </a:lnTo>
                <a:lnTo>
                  <a:pt x="34" y="1525"/>
                </a:lnTo>
                <a:lnTo>
                  <a:pt x="34" y="1523"/>
                </a:lnTo>
                <a:lnTo>
                  <a:pt x="36" y="1521"/>
                </a:lnTo>
                <a:lnTo>
                  <a:pt x="36" y="1516"/>
                </a:lnTo>
                <a:lnTo>
                  <a:pt x="36" y="1514"/>
                </a:lnTo>
                <a:lnTo>
                  <a:pt x="38" y="1511"/>
                </a:lnTo>
                <a:lnTo>
                  <a:pt x="38" y="1507"/>
                </a:lnTo>
                <a:lnTo>
                  <a:pt x="41" y="1504"/>
                </a:lnTo>
                <a:lnTo>
                  <a:pt x="41" y="1502"/>
                </a:lnTo>
                <a:lnTo>
                  <a:pt x="43" y="1497"/>
                </a:lnTo>
                <a:lnTo>
                  <a:pt x="43" y="1495"/>
                </a:lnTo>
                <a:lnTo>
                  <a:pt x="43" y="1492"/>
                </a:lnTo>
                <a:lnTo>
                  <a:pt x="45" y="1488"/>
                </a:lnTo>
                <a:lnTo>
                  <a:pt x="45" y="1485"/>
                </a:lnTo>
                <a:lnTo>
                  <a:pt x="48" y="1483"/>
                </a:lnTo>
                <a:lnTo>
                  <a:pt x="48" y="1478"/>
                </a:lnTo>
                <a:lnTo>
                  <a:pt x="50" y="1476"/>
                </a:lnTo>
                <a:lnTo>
                  <a:pt x="50" y="1471"/>
                </a:lnTo>
                <a:lnTo>
                  <a:pt x="52" y="1469"/>
                </a:lnTo>
                <a:lnTo>
                  <a:pt x="55" y="1464"/>
                </a:lnTo>
                <a:lnTo>
                  <a:pt x="55" y="1462"/>
                </a:lnTo>
                <a:lnTo>
                  <a:pt x="57" y="1459"/>
                </a:lnTo>
                <a:lnTo>
                  <a:pt x="57" y="1455"/>
                </a:lnTo>
                <a:lnTo>
                  <a:pt x="60" y="1452"/>
                </a:lnTo>
                <a:lnTo>
                  <a:pt x="60" y="1447"/>
                </a:lnTo>
                <a:lnTo>
                  <a:pt x="62" y="1445"/>
                </a:lnTo>
                <a:lnTo>
                  <a:pt x="62" y="1440"/>
                </a:lnTo>
                <a:lnTo>
                  <a:pt x="64" y="1438"/>
                </a:lnTo>
                <a:lnTo>
                  <a:pt x="67" y="1433"/>
                </a:lnTo>
                <a:lnTo>
                  <a:pt x="67" y="1431"/>
                </a:lnTo>
                <a:lnTo>
                  <a:pt x="69" y="1426"/>
                </a:lnTo>
                <a:lnTo>
                  <a:pt x="71" y="1424"/>
                </a:lnTo>
                <a:lnTo>
                  <a:pt x="71" y="1419"/>
                </a:lnTo>
                <a:lnTo>
                  <a:pt x="74" y="1417"/>
                </a:lnTo>
                <a:lnTo>
                  <a:pt x="74" y="1412"/>
                </a:lnTo>
                <a:lnTo>
                  <a:pt x="76" y="1407"/>
                </a:lnTo>
                <a:lnTo>
                  <a:pt x="78" y="1405"/>
                </a:lnTo>
                <a:lnTo>
                  <a:pt x="78" y="1400"/>
                </a:lnTo>
                <a:lnTo>
                  <a:pt x="81" y="1398"/>
                </a:lnTo>
                <a:lnTo>
                  <a:pt x="83" y="1393"/>
                </a:lnTo>
                <a:lnTo>
                  <a:pt x="86" y="1388"/>
                </a:lnTo>
                <a:lnTo>
                  <a:pt x="86" y="1386"/>
                </a:lnTo>
                <a:lnTo>
                  <a:pt x="88" y="1381"/>
                </a:lnTo>
                <a:lnTo>
                  <a:pt x="90" y="1379"/>
                </a:lnTo>
                <a:lnTo>
                  <a:pt x="93" y="1374"/>
                </a:lnTo>
                <a:lnTo>
                  <a:pt x="93" y="1372"/>
                </a:lnTo>
                <a:lnTo>
                  <a:pt x="95" y="1367"/>
                </a:lnTo>
                <a:lnTo>
                  <a:pt x="97" y="1362"/>
                </a:lnTo>
                <a:lnTo>
                  <a:pt x="100" y="1360"/>
                </a:lnTo>
                <a:lnTo>
                  <a:pt x="102" y="1355"/>
                </a:lnTo>
                <a:lnTo>
                  <a:pt x="102" y="1351"/>
                </a:lnTo>
                <a:lnTo>
                  <a:pt x="104" y="1348"/>
                </a:lnTo>
                <a:lnTo>
                  <a:pt x="107" y="1344"/>
                </a:lnTo>
                <a:lnTo>
                  <a:pt x="109" y="1339"/>
                </a:lnTo>
                <a:lnTo>
                  <a:pt x="112" y="1334"/>
                </a:lnTo>
                <a:lnTo>
                  <a:pt x="114" y="1332"/>
                </a:lnTo>
                <a:lnTo>
                  <a:pt x="116" y="1327"/>
                </a:lnTo>
                <a:lnTo>
                  <a:pt x="119" y="1322"/>
                </a:lnTo>
                <a:lnTo>
                  <a:pt x="121" y="1318"/>
                </a:lnTo>
                <a:lnTo>
                  <a:pt x="123" y="1315"/>
                </a:lnTo>
                <a:lnTo>
                  <a:pt x="126" y="1311"/>
                </a:lnTo>
                <a:lnTo>
                  <a:pt x="128" y="1306"/>
                </a:lnTo>
                <a:lnTo>
                  <a:pt x="130" y="1301"/>
                </a:lnTo>
                <a:lnTo>
                  <a:pt x="130" y="1296"/>
                </a:lnTo>
                <a:lnTo>
                  <a:pt x="133" y="1294"/>
                </a:lnTo>
                <a:lnTo>
                  <a:pt x="135" y="1289"/>
                </a:lnTo>
                <a:lnTo>
                  <a:pt x="138" y="1285"/>
                </a:lnTo>
                <a:lnTo>
                  <a:pt x="142" y="1280"/>
                </a:lnTo>
                <a:lnTo>
                  <a:pt x="145" y="1275"/>
                </a:lnTo>
                <a:lnTo>
                  <a:pt x="147" y="1270"/>
                </a:lnTo>
                <a:lnTo>
                  <a:pt x="149" y="1268"/>
                </a:lnTo>
                <a:lnTo>
                  <a:pt x="152" y="1263"/>
                </a:lnTo>
                <a:lnTo>
                  <a:pt x="154" y="1259"/>
                </a:lnTo>
                <a:lnTo>
                  <a:pt x="156" y="1254"/>
                </a:lnTo>
                <a:lnTo>
                  <a:pt x="161" y="1249"/>
                </a:lnTo>
                <a:lnTo>
                  <a:pt x="163" y="1244"/>
                </a:lnTo>
                <a:lnTo>
                  <a:pt x="166" y="1240"/>
                </a:lnTo>
                <a:lnTo>
                  <a:pt x="168" y="1235"/>
                </a:lnTo>
                <a:lnTo>
                  <a:pt x="173" y="1230"/>
                </a:lnTo>
                <a:lnTo>
                  <a:pt x="175" y="1225"/>
                </a:lnTo>
                <a:lnTo>
                  <a:pt x="178" y="1221"/>
                </a:lnTo>
                <a:lnTo>
                  <a:pt x="180" y="1216"/>
                </a:lnTo>
                <a:lnTo>
                  <a:pt x="185" y="1211"/>
                </a:lnTo>
                <a:lnTo>
                  <a:pt x="187" y="1207"/>
                </a:lnTo>
                <a:lnTo>
                  <a:pt x="192" y="1202"/>
                </a:lnTo>
                <a:lnTo>
                  <a:pt x="194" y="1197"/>
                </a:lnTo>
                <a:lnTo>
                  <a:pt x="197" y="1192"/>
                </a:lnTo>
                <a:lnTo>
                  <a:pt x="201" y="1188"/>
                </a:lnTo>
                <a:lnTo>
                  <a:pt x="204" y="1183"/>
                </a:lnTo>
                <a:lnTo>
                  <a:pt x="208" y="1178"/>
                </a:lnTo>
                <a:lnTo>
                  <a:pt x="211" y="1174"/>
                </a:lnTo>
                <a:lnTo>
                  <a:pt x="215" y="1169"/>
                </a:lnTo>
                <a:lnTo>
                  <a:pt x="218" y="1164"/>
                </a:lnTo>
                <a:lnTo>
                  <a:pt x="223" y="1157"/>
                </a:lnTo>
                <a:lnTo>
                  <a:pt x="227" y="1152"/>
                </a:lnTo>
                <a:lnTo>
                  <a:pt x="230" y="1148"/>
                </a:lnTo>
                <a:lnTo>
                  <a:pt x="234" y="1143"/>
                </a:lnTo>
                <a:lnTo>
                  <a:pt x="237" y="1138"/>
                </a:lnTo>
                <a:lnTo>
                  <a:pt x="241" y="1133"/>
                </a:lnTo>
                <a:lnTo>
                  <a:pt x="246" y="1126"/>
                </a:lnTo>
                <a:lnTo>
                  <a:pt x="251" y="1122"/>
                </a:lnTo>
                <a:lnTo>
                  <a:pt x="253" y="1117"/>
                </a:lnTo>
                <a:lnTo>
                  <a:pt x="258" y="1112"/>
                </a:lnTo>
                <a:lnTo>
                  <a:pt x="263" y="1107"/>
                </a:lnTo>
                <a:lnTo>
                  <a:pt x="267" y="1100"/>
                </a:lnTo>
                <a:lnTo>
                  <a:pt x="272" y="1096"/>
                </a:lnTo>
                <a:lnTo>
                  <a:pt x="277" y="1091"/>
                </a:lnTo>
                <a:lnTo>
                  <a:pt x="282" y="1086"/>
                </a:lnTo>
                <a:lnTo>
                  <a:pt x="286" y="1079"/>
                </a:lnTo>
                <a:lnTo>
                  <a:pt x="291" y="1074"/>
                </a:lnTo>
                <a:lnTo>
                  <a:pt x="296" y="1070"/>
                </a:lnTo>
                <a:lnTo>
                  <a:pt x="301" y="1065"/>
                </a:lnTo>
                <a:lnTo>
                  <a:pt x="305" y="1058"/>
                </a:lnTo>
                <a:lnTo>
                  <a:pt x="310" y="1053"/>
                </a:lnTo>
                <a:lnTo>
                  <a:pt x="315" y="1046"/>
                </a:lnTo>
                <a:lnTo>
                  <a:pt x="319" y="1041"/>
                </a:lnTo>
                <a:lnTo>
                  <a:pt x="324" y="1037"/>
                </a:lnTo>
                <a:lnTo>
                  <a:pt x="331" y="1029"/>
                </a:lnTo>
                <a:lnTo>
                  <a:pt x="336" y="1025"/>
                </a:lnTo>
                <a:lnTo>
                  <a:pt x="341" y="1018"/>
                </a:lnTo>
                <a:lnTo>
                  <a:pt x="348" y="1013"/>
                </a:lnTo>
                <a:lnTo>
                  <a:pt x="352" y="1006"/>
                </a:lnTo>
                <a:lnTo>
                  <a:pt x="357" y="1001"/>
                </a:lnTo>
                <a:lnTo>
                  <a:pt x="364" y="994"/>
                </a:lnTo>
                <a:lnTo>
                  <a:pt x="369" y="989"/>
                </a:lnTo>
                <a:lnTo>
                  <a:pt x="376" y="982"/>
                </a:lnTo>
                <a:lnTo>
                  <a:pt x="381" y="977"/>
                </a:lnTo>
                <a:lnTo>
                  <a:pt x="388" y="970"/>
                </a:lnTo>
                <a:lnTo>
                  <a:pt x="395" y="966"/>
                </a:lnTo>
                <a:lnTo>
                  <a:pt x="400" y="959"/>
                </a:lnTo>
                <a:lnTo>
                  <a:pt x="407" y="954"/>
                </a:lnTo>
                <a:lnTo>
                  <a:pt x="414" y="947"/>
                </a:lnTo>
                <a:lnTo>
                  <a:pt x="421" y="942"/>
                </a:lnTo>
                <a:lnTo>
                  <a:pt x="428" y="935"/>
                </a:lnTo>
                <a:lnTo>
                  <a:pt x="435" y="928"/>
                </a:lnTo>
                <a:lnTo>
                  <a:pt x="442" y="923"/>
                </a:lnTo>
                <a:lnTo>
                  <a:pt x="449" y="916"/>
                </a:lnTo>
                <a:lnTo>
                  <a:pt x="454" y="909"/>
                </a:lnTo>
                <a:lnTo>
                  <a:pt x="461" y="902"/>
                </a:lnTo>
                <a:lnTo>
                  <a:pt x="471" y="897"/>
                </a:lnTo>
                <a:lnTo>
                  <a:pt x="478" y="890"/>
                </a:lnTo>
                <a:lnTo>
                  <a:pt x="485" y="883"/>
                </a:lnTo>
                <a:lnTo>
                  <a:pt x="492" y="878"/>
                </a:lnTo>
                <a:lnTo>
                  <a:pt x="501" y="871"/>
                </a:lnTo>
                <a:lnTo>
                  <a:pt x="508" y="864"/>
                </a:lnTo>
                <a:lnTo>
                  <a:pt x="515" y="857"/>
                </a:lnTo>
                <a:lnTo>
                  <a:pt x="525" y="850"/>
                </a:lnTo>
                <a:lnTo>
                  <a:pt x="532" y="845"/>
                </a:lnTo>
                <a:lnTo>
                  <a:pt x="541" y="838"/>
                </a:lnTo>
                <a:lnTo>
                  <a:pt x="551" y="831"/>
                </a:lnTo>
                <a:lnTo>
                  <a:pt x="558" y="824"/>
                </a:lnTo>
                <a:lnTo>
                  <a:pt x="567" y="817"/>
                </a:lnTo>
                <a:lnTo>
                  <a:pt x="577" y="810"/>
                </a:lnTo>
                <a:lnTo>
                  <a:pt x="584" y="803"/>
                </a:lnTo>
                <a:lnTo>
                  <a:pt x="593" y="798"/>
                </a:lnTo>
                <a:lnTo>
                  <a:pt x="603" y="791"/>
                </a:lnTo>
                <a:lnTo>
                  <a:pt x="612" y="784"/>
                </a:lnTo>
                <a:lnTo>
                  <a:pt x="622" y="777"/>
                </a:lnTo>
                <a:lnTo>
                  <a:pt x="634" y="770"/>
                </a:lnTo>
                <a:lnTo>
                  <a:pt x="643" y="763"/>
                </a:lnTo>
                <a:lnTo>
                  <a:pt x="652" y="755"/>
                </a:lnTo>
                <a:lnTo>
                  <a:pt x="662" y="748"/>
                </a:lnTo>
                <a:lnTo>
                  <a:pt x="674" y="741"/>
                </a:lnTo>
                <a:lnTo>
                  <a:pt x="683" y="734"/>
                </a:lnTo>
                <a:lnTo>
                  <a:pt x="695" y="727"/>
                </a:lnTo>
                <a:lnTo>
                  <a:pt x="704" y="720"/>
                </a:lnTo>
                <a:lnTo>
                  <a:pt x="716" y="713"/>
                </a:lnTo>
                <a:lnTo>
                  <a:pt x="728" y="706"/>
                </a:lnTo>
                <a:lnTo>
                  <a:pt x="740" y="699"/>
                </a:lnTo>
                <a:lnTo>
                  <a:pt x="749" y="689"/>
                </a:lnTo>
                <a:lnTo>
                  <a:pt x="761" y="682"/>
                </a:lnTo>
                <a:lnTo>
                  <a:pt x="773" y="675"/>
                </a:lnTo>
                <a:lnTo>
                  <a:pt x="785" y="668"/>
                </a:lnTo>
                <a:lnTo>
                  <a:pt x="797" y="661"/>
                </a:lnTo>
                <a:lnTo>
                  <a:pt x="811" y="652"/>
                </a:lnTo>
                <a:lnTo>
                  <a:pt x="823" y="644"/>
                </a:lnTo>
                <a:lnTo>
                  <a:pt x="837" y="637"/>
                </a:lnTo>
                <a:lnTo>
                  <a:pt x="849" y="630"/>
                </a:lnTo>
                <a:lnTo>
                  <a:pt x="863" y="621"/>
                </a:lnTo>
                <a:lnTo>
                  <a:pt x="875" y="614"/>
                </a:lnTo>
                <a:lnTo>
                  <a:pt x="889" y="607"/>
                </a:lnTo>
                <a:lnTo>
                  <a:pt x="903" y="600"/>
                </a:lnTo>
                <a:lnTo>
                  <a:pt x="917" y="590"/>
                </a:lnTo>
                <a:lnTo>
                  <a:pt x="931" y="583"/>
                </a:lnTo>
                <a:lnTo>
                  <a:pt x="945" y="576"/>
                </a:lnTo>
                <a:lnTo>
                  <a:pt x="960" y="567"/>
                </a:lnTo>
                <a:lnTo>
                  <a:pt x="974" y="559"/>
                </a:lnTo>
                <a:lnTo>
                  <a:pt x="988" y="550"/>
                </a:lnTo>
                <a:lnTo>
                  <a:pt x="1004" y="543"/>
                </a:lnTo>
                <a:lnTo>
                  <a:pt x="1019" y="536"/>
                </a:lnTo>
                <a:lnTo>
                  <a:pt x="1035" y="526"/>
                </a:lnTo>
                <a:lnTo>
                  <a:pt x="1052" y="519"/>
                </a:lnTo>
                <a:lnTo>
                  <a:pt x="1068" y="510"/>
                </a:lnTo>
                <a:lnTo>
                  <a:pt x="1085" y="503"/>
                </a:lnTo>
                <a:lnTo>
                  <a:pt x="1101" y="493"/>
                </a:lnTo>
                <a:lnTo>
                  <a:pt x="1118" y="486"/>
                </a:lnTo>
                <a:lnTo>
                  <a:pt x="1134" y="477"/>
                </a:lnTo>
                <a:lnTo>
                  <a:pt x="1151" y="470"/>
                </a:lnTo>
                <a:lnTo>
                  <a:pt x="1170" y="460"/>
                </a:lnTo>
                <a:lnTo>
                  <a:pt x="1189" y="453"/>
                </a:lnTo>
                <a:lnTo>
                  <a:pt x="1205" y="444"/>
                </a:lnTo>
                <a:lnTo>
                  <a:pt x="1224" y="434"/>
                </a:lnTo>
                <a:lnTo>
                  <a:pt x="1243" y="427"/>
                </a:lnTo>
                <a:lnTo>
                  <a:pt x="1262" y="418"/>
                </a:lnTo>
                <a:lnTo>
                  <a:pt x="1281" y="408"/>
                </a:lnTo>
                <a:lnTo>
                  <a:pt x="1302" y="401"/>
                </a:lnTo>
                <a:lnTo>
                  <a:pt x="1321" y="392"/>
                </a:lnTo>
                <a:lnTo>
                  <a:pt x="1340" y="382"/>
                </a:lnTo>
                <a:lnTo>
                  <a:pt x="1361" y="375"/>
                </a:lnTo>
                <a:lnTo>
                  <a:pt x="1382" y="366"/>
                </a:lnTo>
                <a:lnTo>
                  <a:pt x="1404" y="356"/>
                </a:lnTo>
                <a:lnTo>
                  <a:pt x="1425" y="347"/>
                </a:lnTo>
                <a:lnTo>
                  <a:pt x="1446" y="340"/>
                </a:lnTo>
                <a:lnTo>
                  <a:pt x="1470" y="330"/>
                </a:lnTo>
                <a:lnTo>
                  <a:pt x="1491" y="321"/>
                </a:lnTo>
                <a:lnTo>
                  <a:pt x="1515" y="311"/>
                </a:lnTo>
                <a:lnTo>
                  <a:pt x="1536" y="302"/>
                </a:lnTo>
                <a:lnTo>
                  <a:pt x="1560" y="295"/>
                </a:lnTo>
                <a:lnTo>
                  <a:pt x="1583" y="285"/>
                </a:lnTo>
                <a:lnTo>
                  <a:pt x="1609" y="276"/>
                </a:lnTo>
                <a:lnTo>
                  <a:pt x="1633" y="267"/>
                </a:lnTo>
                <a:lnTo>
                  <a:pt x="1656" y="257"/>
                </a:lnTo>
                <a:lnTo>
                  <a:pt x="1682" y="248"/>
                </a:lnTo>
                <a:lnTo>
                  <a:pt x="1708" y="238"/>
                </a:lnTo>
                <a:lnTo>
                  <a:pt x="1734" y="229"/>
                </a:lnTo>
                <a:lnTo>
                  <a:pt x="1760" y="219"/>
                </a:lnTo>
                <a:lnTo>
                  <a:pt x="1786" y="210"/>
                </a:lnTo>
                <a:lnTo>
                  <a:pt x="1815" y="200"/>
                </a:lnTo>
                <a:lnTo>
                  <a:pt x="1843" y="191"/>
                </a:lnTo>
                <a:lnTo>
                  <a:pt x="1869" y="182"/>
                </a:lnTo>
                <a:lnTo>
                  <a:pt x="1900" y="170"/>
                </a:lnTo>
                <a:lnTo>
                  <a:pt x="1928" y="160"/>
                </a:lnTo>
                <a:lnTo>
                  <a:pt x="1956" y="151"/>
                </a:lnTo>
                <a:lnTo>
                  <a:pt x="1987" y="141"/>
                </a:lnTo>
                <a:lnTo>
                  <a:pt x="2016" y="132"/>
                </a:lnTo>
                <a:lnTo>
                  <a:pt x="2046" y="123"/>
                </a:lnTo>
                <a:lnTo>
                  <a:pt x="2077" y="113"/>
                </a:lnTo>
                <a:lnTo>
                  <a:pt x="2110" y="104"/>
                </a:lnTo>
                <a:lnTo>
                  <a:pt x="2141" y="94"/>
                </a:lnTo>
                <a:lnTo>
                  <a:pt x="2174" y="82"/>
                </a:lnTo>
                <a:lnTo>
                  <a:pt x="2207" y="73"/>
                </a:lnTo>
                <a:lnTo>
                  <a:pt x="2240" y="63"/>
                </a:lnTo>
                <a:lnTo>
                  <a:pt x="2273" y="54"/>
                </a:lnTo>
                <a:lnTo>
                  <a:pt x="2308" y="45"/>
                </a:lnTo>
                <a:lnTo>
                  <a:pt x="2344" y="35"/>
                </a:lnTo>
                <a:lnTo>
                  <a:pt x="2379" y="26"/>
                </a:lnTo>
                <a:lnTo>
                  <a:pt x="2415" y="16"/>
                </a:lnTo>
                <a:lnTo>
                  <a:pt x="2453" y="7"/>
                </a:lnTo>
                <a:lnTo>
                  <a:pt x="2488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6" name="Freeform 30537"/>
          <p:cNvSpPr>
            <a:spLocks/>
          </p:cNvSpPr>
          <p:nvPr/>
        </p:nvSpPr>
        <p:spPr bwMode="auto">
          <a:xfrm>
            <a:off x="2319561" y="4203173"/>
            <a:ext cx="42863" cy="482600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0" y="286"/>
              </a:cxn>
              <a:cxn ang="0">
                <a:pos x="0" y="267"/>
              </a:cxn>
              <a:cxn ang="0">
                <a:pos x="2" y="253"/>
              </a:cxn>
              <a:cxn ang="0">
                <a:pos x="2" y="241"/>
              </a:cxn>
              <a:cxn ang="0">
                <a:pos x="2" y="232"/>
              </a:cxn>
              <a:cxn ang="0">
                <a:pos x="2" y="222"/>
              </a:cxn>
              <a:cxn ang="0">
                <a:pos x="2" y="215"/>
              </a:cxn>
              <a:cxn ang="0">
                <a:pos x="5" y="208"/>
              </a:cxn>
              <a:cxn ang="0">
                <a:pos x="5" y="198"/>
              </a:cxn>
              <a:cxn ang="0">
                <a:pos x="5" y="194"/>
              </a:cxn>
              <a:cxn ang="0">
                <a:pos x="5" y="187"/>
              </a:cxn>
              <a:cxn ang="0">
                <a:pos x="5" y="180"/>
              </a:cxn>
              <a:cxn ang="0">
                <a:pos x="7" y="172"/>
              </a:cxn>
              <a:cxn ang="0">
                <a:pos x="7" y="168"/>
              </a:cxn>
              <a:cxn ang="0">
                <a:pos x="7" y="163"/>
              </a:cxn>
              <a:cxn ang="0">
                <a:pos x="7" y="158"/>
              </a:cxn>
              <a:cxn ang="0">
                <a:pos x="7" y="154"/>
              </a:cxn>
              <a:cxn ang="0">
                <a:pos x="9" y="146"/>
              </a:cxn>
              <a:cxn ang="0">
                <a:pos x="9" y="144"/>
              </a:cxn>
              <a:cxn ang="0">
                <a:pos x="9" y="139"/>
              </a:cxn>
              <a:cxn ang="0">
                <a:pos x="9" y="135"/>
              </a:cxn>
              <a:cxn ang="0">
                <a:pos x="9" y="130"/>
              </a:cxn>
              <a:cxn ang="0">
                <a:pos x="12" y="125"/>
              </a:cxn>
              <a:cxn ang="0">
                <a:pos x="12" y="121"/>
              </a:cxn>
              <a:cxn ang="0">
                <a:pos x="12" y="118"/>
              </a:cxn>
              <a:cxn ang="0">
                <a:pos x="12" y="113"/>
              </a:cxn>
              <a:cxn ang="0">
                <a:pos x="12" y="109"/>
              </a:cxn>
              <a:cxn ang="0">
                <a:pos x="14" y="104"/>
              </a:cxn>
              <a:cxn ang="0">
                <a:pos x="14" y="102"/>
              </a:cxn>
              <a:cxn ang="0">
                <a:pos x="14" y="97"/>
              </a:cxn>
              <a:cxn ang="0">
                <a:pos x="14" y="95"/>
              </a:cxn>
              <a:cxn ang="0">
                <a:pos x="14" y="90"/>
              </a:cxn>
              <a:cxn ang="0">
                <a:pos x="16" y="87"/>
              </a:cxn>
              <a:cxn ang="0">
                <a:pos x="16" y="83"/>
              </a:cxn>
              <a:cxn ang="0">
                <a:pos x="16" y="80"/>
              </a:cxn>
              <a:cxn ang="0">
                <a:pos x="16" y="76"/>
              </a:cxn>
              <a:cxn ang="0">
                <a:pos x="16" y="71"/>
              </a:cxn>
              <a:cxn ang="0">
                <a:pos x="19" y="69"/>
              </a:cxn>
              <a:cxn ang="0">
                <a:pos x="19" y="64"/>
              </a:cxn>
              <a:cxn ang="0">
                <a:pos x="19" y="61"/>
              </a:cxn>
              <a:cxn ang="0">
                <a:pos x="19" y="57"/>
              </a:cxn>
              <a:cxn ang="0">
                <a:pos x="21" y="52"/>
              </a:cxn>
              <a:cxn ang="0">
                <a:pos x="21" y="47"/>
              </a:cxn>
              <a:cxn ang="0">
                <a:pos x="21" y="45"/>
              </a:cxn>
              <a:cxn ang="0">
                <a:pos x="23" y="40"/>
              </a:cxn>
              <a:cxn ang="0">
                <a:pos x="23" y="35"/>
              </a:cxn>
              <a:cxn ang="0">
                <a:pos x="23" y="33"/>
              </a:cxn>
              <a:cxn ang="0">
                <a:pos x="23" y="28"/>
              </a:cxn>
              <a:cxn ang="0">
                <a:pos x="26" y="24"/>
              </a:cxn>
              <a:cxn ang="0">
                <a:pos x="26" y="19"/>
              </a:cxn>
              <a:cxn ang="0">
                <a:pos x="26" y="14"/>
              </a:cxn>
              <a:cxn ang="0">
                <a:pos x="28" y="10"/>
              </a:cxn>
              <a:cxn ang="0">
                <a:pos x="28" y="5"/>
              </a:cxn>
              <a:cxn ang="0">
                <a:pos x="30" y="0"/>
              </a:cxn>
            </a:cxnLst>
            <a:rect l="0" t="0" r="r" b="b"/>
            <a:pathLst>
              <a:path w="30" h="331">
                <a:moveTo>
                  <a:pt x="0" y="331"/>
                </a:moveTo>
                <a:lnTo>
                  <a:pt x="0" y="307"/>
                </a:lnTo>
                <a:lnTo>
                  <a:pt x="0" y="307"/>
                </a:lnTo>
                <a:lnTo>
                  <a:pt x="0" y="286"/>
                </a:lnTo>
                <a:lnTo>
                  <a:pt x="0" y="283"/>
                </a:lnTo>
                <a:lnTo>
                  <a:pt x="0" y="267"/>
                </a:lnTo>
                <a:lnTo>
                  <a:pt x="2" y="267"/>
                </a:lnTo>
                <a:lnTo>
                  <a:pt x="2" y="253"/>
                </a:lnTo>
                <a:lnTo>
                  <a:pt x="2" y="253"/>
                </a:lnTo>
                <a:lnTo>
                  <a:pt x="2" y="241"/>
                </a:lnTo>
                <a:lnTo>
                  <a:pt x="2" y="241"/>
                </a:lnTo>
                <a:lnTo>
                  <a:pt x="2" y="232"/>
                </a:lnTo>
                <a:lnTo>
                  <a:pt x="2" y="232"/>
                </a:lnTo>
                <a:lnTo>
                  <a:pt x="2" y="222"/>
                </a:lnTo>
                <a:lnTo>
                  <a:pt x="2" y="222"/>
                </a:lnTo>
                <a:lnTo>
                  <a:pt x="2" y="215"/>
                </a:lnTo>
                <a:lnTo>
                  <a:pt x="5" y="215"/>
                </a:lnTo>
                <a:lnTo>
                  <a:pt x="5" y="208"/>
                </a:lnTo>
                <a:lnTo>
                  <a:pt x="5" y="206"/>
                </a:lnTo>
                <a:lnTo>
                  <a:pt x="5" y="198"/>
                </a:lnTo>
                <a:lnTo>
                  <a:pt x="5" y="198"/>
                </a:lnTo>
                <a:lnTo>
                  <a:pt x="5" y="194"/>
                </a:lnTo>
                <a:lnTo>
                  <a:pt x="5" y="191"/>
                </a:lnTo>
                <a:lnTo>
                  <a:pt x="5" y="187"/>
                </a:lnTo>
                <a:lnTo>
                  <a:pt x="5" y="187"/>
                </a:lnTo>
                <a:lnTo>
                  <a:pt x="5" y="180"/>
                </a:lnTo>
                <a:lnTo>
                  <a:pt x="7" y="180"/>
                </a:lnTo>
                <a:lnTo>
                  <a:pt x="7" y="172"/>
                </a:lnTo>
                <a:lnTo>
                  <a:pt x="7" y="172"/>
                </a:lnTo>
                <a:lnTo>
                  <a:pt x="7" y="168"/>
                </a:lnTo>
                <a:lnTo>
                  <a:pt x="7" y="168"/>
                </a:lnTo>
                <a:lnTo>
                  <a:pt x="7" y="163"/>
                </a:lnTo>
                <a:lnTo>
                  <a:pt x="7" y="163"/>
                </a:lnTo>
                <a:lnTo>
                  <a:pt x="7" y="158"/>
                </a:lnTo>
                <a:lnTo>
                  <a:pt x="7" y="156"/>
                </a:lnTo>
                <a:lnTo>
                  <a:pt x="7" y="154"/>
                </a:lnTo>
                <a:lnTo>
                  <a:pt x="9" y="151"/>
                </a:lnTo>
                <a:lnTo>
                  <a:pt x="9" y="146"/>
                </a:lnTo>
                <a:lnTo>
                  <a:pt x="9" y="146"/>
                </a:lnTo>
                <a:lnTo>
                  <a:pt x="9" y="144"/>
                </a:lnTo>
                <a:lnTo>
                  <a:pt x="9" y="142"/>
                </a:lnTo>
                <a:lnTo>
                  <a:pt x="9" y="139"/>
                </a:lnTo>
                <a:lnTo>
                  <a:pt x="9" y="137"/>
                </a:lnTo>
                <a:lnTo>
                  <a:pt x="9" y="135"/>
                </a:lnTo>
                <a:lnTo>
                  <a:pt x="9" y="132"/>
                </a:lnTo>
                <a:lnTo>
                  <a:pt x="9" y="130"/>
                </a:lnTo>
                <a:lnTo>
                  <a:pt x="12" y="128"/>
                </a:lnTo>
                <a:lnTo>
                  <a:pt x="12" y="125"/>
                </a:lnTo>
                <a:lnTo>
                  <a:pt x="12" y="123"/>
                </a:lnTo>
                <a:lnTo>
                  <a:pt x="12" y="121"/>
                </a:lnTo>
                <a:lnTo>
                  <a:pt x="12" y="118"/>
                </a:lnTo>
                <a:lnTo>
                  <a:pt x="12" y="118"/>
                </a:lnTo>
                <a:lnTo>
                  <a:pt x="12" y="116"/>
                </a:lnTo>
                <a:lnTo>
                  <a:pt x="12" y="113"/>
                </a:lnTo>
                <a:lnTo>
                  <a:pt x="12" y="111"/>
                </a:lnTo>
                <a:lnTo>
                  <a:pt x="12" y="109"/>
                </a:lnTo>
                <a:lnTo>
                  <a:pt x="14" y="106"/>
                </a:lnTo>
                <a:lnTo>
                  <a:pt x="14" y="104"/>
                </a:lnTo>
                <a:lnTo>
                  <a:pt x="14" y="102"/>
                </a:lnTo>
                <a:lnTo>
                  <a:pt x="14" y="102"/>
                </a:lnTo>
                <a:lnTo>
                  <a:pt x="14" y="99"/>
                </a:lnTo>
                <a:lnTo>
                  <a:pt x="14" y="97"/>
                </a:lnTo>
                <a:lnTo>
                  <a:pt x="14" y="95"/>
                </a:lnTo>
                <a:lnTo>
                  <a:pt x="14" y="95"/>
                </a:lnTo>
                <a:lnTo>
                  <a:pt x="14" y="92"/>
                </a:lnTo>
                <a:lnTo>
                  <a:pt x="14" y="90"/>
                </a:lnTo>
                <a:lnTo>
                  <a:pt x="16" y="87"/>
                </a:lnTo>
                <a:lnTo>
                  <a:pt x="16" y="87"/>
                </a:lnTo>
                <a:lnTo>
                  <a:pt x="16" y="85"/>
                </a:lnTo>
                <a:lnTo>
                  <a:pt x="16" y="83"/>
                </a:lnTo>
                <a:lnTo>
                  <a:pt x="16" y="80"/>
                </a:lnTo>
                <a:lnTo>
                  <a:pt x="16" y="80"/>
                </a:lnTo>
                <a:lnTo>
                  <a:pt x="16" y="78"/>
                </a:lnTo>
                <a:lnTo>
                  <a:pt x="16" y="76"/>
                </a:lnTo>
                <a:lnTo>
                  <a:pt x="16" y="73"/>
                </a:lnTo>
                <a:lnTo>
                  <a:pt x="16" y="71"/>
                </a:lnTo>
                <a:lnTo>
                  <a:pt x="19" y="71"/>
                </a:lnTo>
                <a:lnTo>
                  <a:pt x="19" y="69"/>
                </a:lnTo>
                <a:lnTo>
                  <a:pt x="19" y="66"/>
                </a:lnTo>
                <a:lnTo>
                  <a:pt x="19" y="64"/>
                </a:lnTo>
                <a:lnTo>
                  <a:pt x="19" y="61"/>
                </a:lnTo>
                <a:lnTo>
                  <a:pt x="19" y="61"/>
                </a:lnTo>
                <a:lnTo>
                  <a:pt x="19" y="59"/>
                </a:lnTo>
                <a:lnTo>
                  <a:pt x="19" y="57"/>
                </a:lnTo>
                <a:lnTo>
                  <a:pt x="21" y="54"/>
                </a:lnTo>
                <a:lnTo>
                  <a:pt x="21" y="52"/>
                </a:lnTo>
                <a:lnTo>
                  <a:pt x="21" y="50"/>
                </a:lnTo>
                <a:lnTo>
                  <a:pt x="21" y="47"/>
                </a:lnTo>
                <a:lnTo>
                  <a:pt x="21" y="47"/>
                </a:lnTo>
                <a:lnTo>
                  <a:pt x="21" y="45"/>
                </a:lnTo>
                <a:lnTo>
                  <a:pt x="21" y="43"/>
                </a:lnTo>
                <a:lnTo>
                  <a:pt x="23" y="40"/>
                </a:lnTo>
                <a:lnTo>
                  <a:pt x="23" y="38"/>
                </a:lnTo>
                <a:lnTo>
                  <a:pt x="23" y="35"/>
                </a:lnTo>
                <a:lnTo>
                  <a:pt x="23" y="33"/>
                </a:lnTo>
                <a:lnTo>
                  <a:pt x="23" y="33"/>
                </a:lnTo>
                <a:lnTo>
                  <a:pt x="23" y="31"/>
                </a:lnTo>
                <a:lnTo>
                  <a:pt x="23" y="28"/>
                </a:lnTo>
                <a:lnTo>
                  <a:pt x="26" y="26"/>
                </a:lnTo>
                <a:lnTo>
                  <a:pt x="26" y="24"/>
                </a:lnTo>
                <a:lnTo>
                  <a:pt x="26" y="21"/>
                </a:lnTo>
                <a:lnTo>
                  <a:pt x="26" y="19"/>
                </a:lnTo>
                <a:lnTo>
                  <a:pt x="26" y="17"/>
                </a:lnTo>
                <a:lnTo>
                  <a:pt x="26" y="14"/>
                </a:lnTo>
                <a:lnTo>
                  <a:pt x="28" y="12"/>
                </a:lnTo>
                <a:lnTo>
                  <a:pt x="28" y="10"/>
                </a:lnTo>
                <a:lnTo>
                  <a:pt x="28" y="7"/>
                </a:lnTo>
                <a:lnTo>
                  <a:pt x="28" y="5"/>
                </a:lnTo>
                <a:lnTo>
                  <a:pt x="28" y="2"/>
                </a:lnTo>
                <a:lnTo>
                  <a:pt x="30" y="0"/>
                </a:lnTo>
              </a:path>
            </a:pathLst>
          </a:custGeom>
          <a:noFill/>
          <a:ln w="25400" cap="flat">
            <a:solidFill>
              <a:srgbClr val="F8CB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7" name="Freeform 30538"/>
          <p:cNvSpPr>
            <a:spLocks/>
          </p:cNvSpPr>
          <p:nvPr/>
        </p:nvSpPr>
        <p:spPr bwMode="auto">
          <a:xfrm>
            <a:off x="2359249" y="1783823"/>
            <a:ext cx="3587750" cy="2608262"/>
          </a:xfrm>
          <a:custGeom>
            <a:avLst/>
            <a:gdLst/>
            <a:ahLst/>
            <a:cxnLst>
              <a:cxn ang="0">
                <a:pos x="2" y="1783"/>
              </a:cxn>
              <a:cxn ang="0">
                <a:pos x="5" y="1773"/>
              </a:cxn>
              <a:cxn ang="0">
                <a:pos x="7" y="1764"/>
              </a:cxn>
              <a:cxn ang="0">
                <a:pos x="10" y="1752"/>
              </a:cxn>
              <a:cxn ang="0">
                <a:pos x="12" y="1743"/>
              </a:cxn>
              <a:cxn ang="0">
                <a:pos x="17" y="1731"/>
              </a:cxn>
              <a:cxn ang="0">
                <a:pos x="19" y="1719"/>
              </a:cxn>
              <a:cxn ang="0">
                <a:pos x="24" y="1707"/>
              </a:cxn>
              <a:cxn ang="0">
                <a:pos x="28" y="1695"/>
              </a:cxn>
              <a:cxn ang="0">
                <a:pos x="31" y="1681"/>
              </a:cxn>
              <a:cxn ang="0">
                <a:pos x="36" y="1667"/>
              </a:cxn>
              <a:cxn ang="0">
                <a:pos x="43" y="1653"/>
              </a:cxn>
              <a:cxn ang="0">
                <a:pos x="47" y="1639"/>
              </a:cxn>
              <a:cxn ang="0">
                <a:pos x="54" y="1622"/>
              </a:cxn>
              <a:cxn ang="0">
                <a:pos x="59" y="1603"/>
              </a:cxn>
              <a:cxn ang="0">
                <a:pos x="66" y="1587"/>
              </a:cxn>
              <a:cxn ang="0">
                <a:pos x="73" y="1568"/>
              </a:cxn>
              <a:cxn ang="0">
                <a:pos x="83" y="1549"/>
              </a:cxn>
              <a:cxn ang="0">
                <a:pos x="90" y="1528"/>
              </a:cxn>
              <a:cxn ang="0">
                <a:pos x="99" y="1509"/>
              </a:cxn>
              <a:cxn ang="0">
                <a:pos x="111" y="1488"/>
              </a:cxn>
              <a:cxn ang="0">
                <a:pos x="121" y="1464"/>
              </a:cxn>
              <a:cxn ang="0">
                <a:pos x="132" y="1440"/>
              </a:cxn>
              <a:cxn ang="0">
                <a:pos x="144" y="1417"/>
              </a:cxn>
              <a:cxn ang="0">
                <a:pos x="158" y="1393"/>
              </a:cxn>
              <a:cxn ang="0">
                <a:pos x="173" y="1367"/>
              </a:cxn>
              <a:cxn ang="0">
                <a:pos x="189" y="1341"/>
              </a:cxn>
              <a:cxn ang="0">
                <a:pos x="206" y="1315"/>
              </a:cxn>
              <a:cxn ang="0">
                <a:pos x="225" y="1287"/>
              </a:cxn>
              <a:cxn ang="0">
                <a:pos x="243" y="1259"/>
              </a:cxn>
              <a:cxn ang="0">
                <a:pos x="265" y="1228"/>
              </a:cxn>
              <a:cxn ang="0">
                <a:pos x="286" y="1197"/>
              </a:cxn>
              <a:cxn ang="0">
                <a:pos x="312" y="1166"/>
              </a:cxn>
              <a:cxn ang="0">
                <a:pos x="338" y="1133"/>
              </a:cxn>
              <a:cxn ang="0">
                <a:pos x="364" y="1100"/>
              </a:cxn>
              <a:cxn ang="0">
                <a:pos x="395" y="1067"/>
              </a:cxn>
              <a:cxn ang="0">
                <a:pos x="428" y="1032"/>
              </a:cxn>
              <a:cxn ang="0">
                <a:pos x="463" y="996"/>
              </a:cxn>
              <a:cxn ang="0">
                <a:pos x="501" y="959"/>
              </a:cxn>
              <a:cxn ang="0">
                <a:pos x="543" y="921"/>
              </a:cxn>
              <a:cxn ang="0">
                <a:pos x="586" y="881"/>
              </a:cxn>
              <a:cxn ang="0">
                <a:pos x="633" y="841"/>
              </a:cxn>
              <a:cxn ang="0">
                <a:pos x="685" y="800"/>
              </a:cxn>
              <a:cxn ang="0">
                <a:pos x="740" y="758"/>
              </a:cxn>
              <a:cxn ang="0">
                <a:pos x="799" y="715"/>
              </a:cxn>
              <a:cxn ang="0">
                <a:pos x="862" y="673"/>
              </a:cxn>
              <a:cxn ang="0">
                <a:pos x="931" y="628"/>
              </a:cxn>
              <a:cxn ang="0">
                <a:pos x="1006" y="581"/>
              </a:cxn>
              <a:cxn ang="0">
                <a:pos x="1084" y="533"/>
              </a:cxn>
              <a:cxn ang="0">
                <a:pos x="1172" y="489"/>
              </a:cxn>
              <a:cxn ang="0">
                <a:pos x="1264" y="441"/>
              </a:cxn>
              <a:cxn ang="0">
                <a:pos x="1363" y="394"/>
              </a:cxn>
              <a:cxn ang="0">
                <a:pos x="1469" y="342"/>
              </a:cxn>
              <a:cxn ang="0">
                <a:pos x="1585" y="293"/>
              </a:cxn>
              <a:cxn ang="0">
                <a:pos x="1710" y="243"/>
              </a:cxn>
              <a:cxn ang="0">
                <a:pos x="1843" y="191"/>
              </a:cxn>
              <a:cxn ang="0">
                <a:pos x="1989" y="139"/>
              </a:cxn>
              <a:cxn ang="0">
                <a:pos x="2143" y="89"/>
              </a:cxn>
              <a:cxn ang="0">
                <a:pos x="2310" y="42"/>
              </a:cxn>
              <a:cxn ang="0">
                <a:pos x="2490" y="0"/>
              </a:cxn>
            </a:cxnLst>
            <a:rect l="0" t="0" r="r" b="b"/>
            <a:pathLst>
              <a:path w="2490" h="1790">
                <a:moveTo>
                  <a:pt x="0" y="1790"/>
                </a:moveTo>
                <a:lnTo>
                  <a:pt x="0" y="1788"/>
                </a:lnTo>
                <a:lnTo>
                  <a:pt x="0" y="1788"/>
                </a:lnTo>
                <a:lnTo>
                  <a:pt x="2" y="1785"/>
                </a:lnTo>
                <a:lnTo>
                  <a:pt x="2" y="1783"/>
                </a:lnTo>
                <a:lnTo>
                  <a:pt x="2" y="1781"/>
                </a:lnTo>
                <a:lnTo>
                  <a:pt x="2" y="1778"/>
                </a:lnTo>
                <a:lnTo>
                  <a:pt x="2" y="1776"/>
                </a:lnTo>
                <a:lnTo>
                  <a:pt x="5" y="1776"/>
                </a:lnTo>
                <a:lnTo>
                  <a:pt x="5" y="1773"/>
                </a:lnTo>
                <a:lnTo>
                  <a:pt x="5" y="1771"/>
                </a:lnTo>
                <a:lnTo>
                  <a:pt x="5" y="1769"/>
                </a:lnTo>
                <a:lnTo>
                  <a:pt x="7" y="1766"/>
                </a:lnTo>
                <a:lnTo>
                  <a:pt x="7" y="1764"/>
                </a:lnTo>
                <a:lnTo>
                  <a:pt x="7" y="1764"/>
                </a:lnTo>
                <a:lnTo>
                  <a:pt x="7" y="1762"/>
                </a:lnTo>
                <a:lnTo>
                  <a:pt x="7" y="1759"/>
                </a:lnTo>
                <a:lnTo>
                  <a:pt x="10" y="1757"/>
                </a:lnTo>
                <a:lnTo>
                  <a:pt x="10" y="1755"/>
                </a:lnTo>
                <a:lnTo>
                  <a:pt x="10" y="1752"/>
                </a:lnTo>
                <a:lnTo>
                  <a:pt x="10" y="1750"/>
                </a:lnTo>
                <a:lnTo>
                  <a:pt x="12" y="1747"/>
                </a:lnTo>
                <a:lnTo>
                  <a:pt x="12" y="1747"/>
                </a:lnTo>
                <a:lnTo>
                  <a:pt x="12" y="1745"/>
                </a:lnTo>
                <a:lnTo>
                  <a:pt x="12" y="1743"/>
                </a:lnTo>
                <a:lnTo>
                  <a:pt x="14" y="1740"/>
                </a:lnTo>
                <a:lnTo>
                  <a:pt x="14" y="1738"/>
                </a:lnTo>
                <a:lnTo>
                  <a:pt x="14" y="1736"/>
                </a:lnTo>
                <a:lnTo>
                  <a:pt x="17" y="1733"/>
                </a:lnTo>
                <a:lnTo>
                  <a:pt x="17" y="1731"/>
                </a:lnTo>
                <a:lnTo>
                  <a:pt x="17" y="1729"/>
                </a:lnTo>
                <a:lnTo>
                  <a:pt x="17" y="1726"/>
                </a:lnTo>
                <a:lnTo>
                  <a:pt x="19" y="1724"/>
                </a:lnTo>
                <a:lnTo>
                  <a:pt x="19" y="1721"/>
                </a:lnTo>
                <a:lnTo>
                  <a:pt x="19" y="1719"/>
                </a:lnTo>
                <a:lnTo>
                  <a:pt x="21" y="1717"/>
                </a:lnTo>
                <a:lnTo>
                  <a:pt x="21" y="1714"/>
                </a:lnTo>
                <a:lnTo>
                  <a:pt x="21" y="1712"/>
                </a:lnTo>
                <a:lnTo>
                  <a:pt x="24" y="1710"/>
                </a:lnTo>
                <a:lnTo>
                  <a:pt x="24" y="1707"/>
                </a:lnTo>
                <a:lnTo>
                  <a:pt x="24" y="1705"/>
                </a:lnTo>
                <a:lnTo>
                  <a:pt x="26" y="1703"/>
                </a:lnTo>
                <a:lnTo>
                  <a:pt x="26" y="1700"/>
                </a:lnTo>
                <a:lnTo>
                  <a:pt x="26" y="1698"/>
                </a:lnTo>
                <a:lnTo>
                  <a:pt x="28" y="1695"/>
                </a:lnTo>
                <a:lnTo>
                  <a:pt x="28" y="1691"/>
                </a:lnTo>
                <a:lnTo>
                  <a:pt x="28" y="1688"/>
                </a:lnTo>
                <a:lnTo>
                  <a:pt x="31" y="1686"/>
                </a:lnTo>
                <a:lnTo>
                  <a:pt x="31" y="1684"/>
                </a:lnTo>
                <a:lnTo>
                  <a:pt x="31" y="1681"/>
                </a:lnTo>
                <a:lnTo>
                  <a:pt x="33" y="1679"/>
                </a:lnTo>
                <a:lnTo>
                  <a:pt x="33" y="1677"/>
                </a:lnTo>
                <a:lnTo>
                  <a:pt x="36" y="1674"/>
                </a:lnTo>
                <a:lnTo>
                  <a:pt x="36" y="1670"/>
                </a:lnTo>
                <a:lnTo>
                  <a:pt x="36" y="1667"/>
                </a:lnTo>
                <a:lnTo>
                  <a:pt x="38" y="1665"/>
                </a:lnTo>
                <a:lnTo>
                  <a:pt x="38" y="1662"/>
                </a:lnTo>
                <a:lnTo>
                  <a:pt x="40" y="1660"/>
                </a:lnTo>
                <a:lnTo>
                  <a:pt x="40" y="1655"/>
                </a:lnTo>
                <a:lnTo>
                  <a:pt x="43" y="1653"/>
                </a:lnTo>
                <a:lnTo>
                  <a:pt x="43" y="1651"/>
                </a:lnTo>
                <a:lnTo>
                  <a:pt x="45" y="1646"/>
                </a:lnTo>
                <a:lnTo>
                  <a:pt x="45" y="1644"/>
                </a:lnTo>
                <a:lnTo>
                  <a:pt x="47" y="1641"/>
                </a:lnTo>
                <a:lnTo>
                  <a:pt x="47" y="1639"/>
                </a:lnTo>
                <a:lnTo>
                  <a:pt x="47" y="1634"/>
                </a:lnTo>
                <a:lnTo>
                  <a:pt x="50" y="1632"/>
                </a:lnTo>
                <a:lnTo>
                  <a:pt x="50" y="1627"/>
                </a:lnTo>
                <a:lnTo>
                  <a:pt x="52" y="1625"/>
                </a:lnTo>
                <a:lnTo>
                  <a:pt x="54" y="1622"/>
                </a:lnTo>
                <a:lnTo>
                  <a:pt x="54" y="1618"/>
                </a:lnTo>
                <a:lnTo>
                  <a:pt x="57" y="1615"/>
                </a:lnTo>
                <a:lnTo>
                  <a:pt x="57" y="1610"/>
                </a:lnTo>
                <a:lnTo>
                  <a:pt x="59" y="1608"/>
                </a:lnTo>
                <a:lnTo>
                  <a:pt x="59" y="1603"/>
                </a:lnTo>
                <a:lnTo>
                  <a:pt x="62" y="1601"/>
                </a:lnTo>
                <a:lnTo>
                  <a:pt x="62" y="1596"/>
                </a:lnTo>
                <a:lnTo>
                  <a:pt x="64" y="1594"/>
                </a:lnTo>
                <a:lnTo>
                  <a:pt x="66" y="1589"/>
                </a:lnTo>
                <a:lnTo>
                  <a:pt x="66" y="1587"/>
                </a:lnTo>
                <a:lnTo>
                  <a:pt x="69" y="1582"/>
                </a:lnTo>
                <a:lnTo>
                  <a:pt x="69" y="1580"/>
                </a:lnTo>
                <a:lnTo>
                  <a:pt x="71" y="1575"/>
                </a:lnTo>
                <a:lnTo>
                  <a:pt x="73" y="1570"/>
                </a:lnTo>
                <a:lnTo>
                  <a:pt x="73" y="1568"/>
                </a:lnTo>
                <a:lnTo>
                  <a:pt x="76" y="1563"/>
                </a:lnTo>
                <a:lnTo>
                  <a:pt x="78" y="1561"/>
                </a:lnTo>
                <a:lnTo>
                  <a:pt x="78" y="1556"/>
                </a:lnTo>
                <a:lnTo>
                  <a:pt x="80" y="1551"/>
                </a:lnTo>
                <a:lnTo>
                  <a:pt x="83" y="1549"/>
                </a:lnTo>
                <a:lnTo>
                  <a:pt x="83" y="1544"/>
                </a:lnTo>
                <a:lnTo>
                  <a:pt x="85" y="1540"/>
                </a:lnTo>
                <a:lnTo>
                  <a:pt x="88" y="1537"/>
                </a:lnTo>
                <a:lnTo>
                  <a:pt x="90" y="1533"/>
                </a:lnTo>
                <a:lnTo>
                  <a:pt x="90" y="1528"/>
                </a:lnTo>
                <a:lnTo>
                  <a:pt x="92" y="1525"/>
                </a:lnTo>
                <a:lnTo>
                  <a:pt x="95" y="1521"/>
                </a:lnTo>
                <a:lnTo>
                  <a:pt x="97" y="1516"/>
                </a:lnTo>
                <a:lnTo>
                  <a:pt x="99" y="1511"/>
                </a:lnTo>
                <a:lnTo>
                  <a:pt x="99" y="1509"/>
                </a:lnTo>
                <a:lnTo>
                  <a:pt x="102" y="1504"/>
                </a:lnTo>
                <a:lnTo>
                  <a:pt x="104" y="1499"/>
                </a:lnTo>
                <a:lnTo>
                  <a:pt x="106" y="1495"/>
                </a:lnTo>
                <a:lnTo>
                  <a:pt x="109" y="1490"/>
                </a:lnTo>
                <a:lnTo>
                  <a:pt x="111" y="1488"/>
                </a:lnTo>
                <a:lnTo>
                  <a:pt x="111" y="1483"/>
                </a:lnTo>
                <a:lnTo>
                  <a:pt x="114" y="1478"/>
                </a:lnTo>
                <a:lnTo>
                  <a:pt x="116" y="1473"/>
                </a:lnTo>
                <a:lnTo>
                  <a:pt x="118" y="1469"/>
                </a:lnTo>
                <a:lnTo>
                  <a:pt x="121" y="1464"/>
                </a:lnTo>
                <a:lnTo>
                  <a:pt x="123" y="1459"/>
                </a:lnTo>
                <a:lnTo>
                  <a:pt x="125" y="1455"/>
                </a:lnTo>
                <a:lnTo>
                  <a:pt x="128" y="1450"/>
                </a:lnTo>
                <a:lnTo>
                  <a:pt x="130" y="1445"/>
                </a:lnTo>
                <a:lnTo>
                  <a:pt x="132" y="1440"/>
                </a:lnTo>
                <a:lnTo>
                  <a:pt x="135" y="1436"/>
                </a:lnTo>
                <a:lnTo>
                  <a:pt x="137" y="1431"/>
                </a:lnTo>
                <a:lnTo>
                  <a:pt x="140" y="1426"/>
                </a:lnTo>
                <a:lnTo>
                  <a:pt x="142" y="1422"/>
                </a:lnTo>
                <a:lnTo>
                  <a:pt x="144" y="1417"/>
                </a:lnTo>
                <a:lnTo>
                  <a:pt x="147" y="1412"/>
                </a:lnTo>
                <a:lnTo>
                  <a:pt x="149" y="1407"/>
                </a:lnTo>
                <a:lnTo>
                  <a:pt x="154" y="1403"/>
                </a:lnTo>
                <a:lnTo>
                  <a:pt x="156" y="1398"/>
                </a:lnTo>
                <a:lnTo>
                  <a:pt x="158" y="1393"/>
                </a:lnTo>
                <a:lnTo>
                  <a:pt x="161" y="1388"/>
                </a:lnTo>
                <a:lnTo>
                  <a:pt x="163" y="1384"/>
                </a:lnTo>
                <a:lnTo>
                  <a:pt x="168" y="1377"/>
                </a:lnTo>
                <a:lnTo>
                  <a:pt x="170" y="1372"/>
                </a:lnTo>
                <a:lnTo>
                  <a:pt x="173" y="1367"/>
                </a:lnTo>
                <a:lnTo>
                  <a:pt x="175" y="1362"/>
                </a:lnTo>
                <a:lnTo>
                  <a:pt x="180" y="1358"/>
                </a:lnTo>
                <a:lnTo>
                  <a:pt x="182" y="1351"/>
                </a:lnTo>
                <a:lnTo>
                  <a:pt x="184" y="1346"/>
                </a:lnTo>
                <a:lnTo>
                  <a:pt x="189" y="1341"/>
                </a:lnTo>
                <a:lnTo>
                  <a:pt x="191" y="1336"/>
                </a:lnTo>
                <a:lnTo>
                  <a:pt x="196" y="1329"/>
                </a:lnTo>
                <a:lnTo>
                  <a:pt x="199" y="1325"/>
                </a:lnTo>
                <a:lnTo>
                  <a:pt x="201" y="1320"/>
                </a:lnTo>
                <a:lnTo>
                  <a:pt x="206" y="1315"/>
                </a:lnTo>
                <a:lnTo>
                  <a:pt x="208" y="1308"/>
                </a:lnTo>
                <a:lnTo>
                  <a:pt x="213" y="1303"/>
                </a:lnTo>
                <a:lnTo>
                  <a:pt x="215" y="1296"/>
                </a:lnTo>
                <a:lnTo>
                  <a:pt x="220" y="1292"/>
                </a:lnTo>
                <a:lnTo>
                  <a:pt x="225" y="1287"/>
                </a:lnTo>
                <a:lnTo>
                  <a:pt x="227" y="1280"/>
                </a:lnTo>
                <a:lnTo>
                  <a:pt x="232" y="1275"/>
                </a:lnTo>
                <a:lnTo>
                  <a:pt x="234" y="1270"/>
                </a:lnTo>
                <a:lnTo>
                  <a:pt x="239" y="1263"/>
                </a:lnTo>
                <a:lnTo>
                  <a:pt x="243" y="1259"/>
                </a:lnTo>
                <a:lnTo>
                  <a:pt x="246" y="1251"/>
                </a:lnTo>
                <a:lnTo>
                  <a:pt x="251" y="1247"/>
                </a:lnTo>
                <a:lnTo>
                  <a:pt x="255" y="1240"/>
                </a:lnTo>
                <a:lnTo>
                  <a:pt x="260" y="1235"/>
                </a:lnTo>
                <a:lnTo>
                  <a:pt x="265" y="1228"/>
                </a:lnTo>
                <a:lnTo>
                  <a:pt x="267" y="1223"/>
                </a:lnTo>
                <a:lnTo>
                  <a:pt x="272" y="1216"/>
                </a:lnTo>
                <a:lnTo>
                  <a:pt x="277" y="1209"/>
                </a:lnTo>
                <a:lnTo>
                  <a:pt x="281" y="1204"/>
                </a:lnTo>
                <a:lnTo>
                  <a:pt x="286" y="1197"/>
                </a:lnTo>
                <a:lnTo>
                  <a:pt x="291" y="1192"/>
                </a:lnTo>
                <a:lnTo>
                  <a:pt x="295" y="1185"/>
                </a:lnTo>
                <a:lnTo>
                  <a:pt x="300" y="1178"/>
                </a:lnTo>
                <a:lnTo>
                  <a:pt x="305" y="1174"/>
                </a:lnTo>
                <a:lnTo>
                  <a:pt x="312" y="1166"/>
                </a:lnTo>
                <a:lnTo>
                  <a:pt x="317" y="1159"/>
                </a:lnTo>
                <a:lnTo>
                  <a:pt x="321" y="1155"/>
                </a:lnTo>
                <a:lnTo>
                  <a:pt x="326" y="1148"/>
                </a:lnTo>
                <a:lnTo>
                  <a:pt x="331" y="1140"/>
                </a:lnTo>
                <a:lnTo>
                  <a:pt x="338" y="1133"/>
                </a:lnTo>
                <a:lnTo>
                  <a:pt x="343" y="1129"/>
                </a:lnTo>
                <a:lnTo>
                  <a:pt x="347" y="1122"/>
                </a:lnTo>
                <a:lnTo>
                  <a:pt x="354" y="1114"/>
                </a:lnTo>
                <a:lnTo>
                  <a:pt x="359" y="1107"/>
                </a:lnTo>
                <a:lnTo>
                  <a:pt x="364" y="1100"/>
                </a:lnTo>
                <a:lnTo>
                  <a:pt x="371" y="1093"/>
                </a:lnTo>
                <a:lnTo>
                  <a:pt x="378" y="1086"/>
                </a:lnTo>
                <a:lnTo>
                  <a:pt x="383" y="1079"/>
                </a:lnTo>
                <a:lnTo>
                  <a:pt x="390" y="1074"/>
                </a:lnTo>
                <a:lnTo>
                  <a:pt x="395" y="1067"/>
                </a:lnTo>
                <a:lnTo>
                  <a:pt x="402" y="1060"/>
                </a:lnTo>
                <a:lnTo>
                  <a:pt x="409" y="1053"/>
                </a:lnTo>
                <a:lnTo>
                  <a:pt x="416" y="1046"/>
                </a:lnTo>
                <a:lnTo>
                  <a:pt x="421" y="1039"/>
                </a:lnTo>
                <a:lnTo>
                  <a:pt x="428" y="1032"/>
                </a:lnTo>
                <a:lnTo>
                  <a:pt x="435" y="1025"/>
                </a:lnTo>
                <a:lnTo>
                  <a:pt x="442" y="1018"/>
                </a:lnTo>
                <a:lnTo>
                  <a:pt x="449" y="1011"/>
                </a:lnTo>
                <a:lnTo>
                  <a:pt x="456" y="1003"/>
                </a:lnTo>
                <a:lnTo>
                  <a:pt x="463" y="996"/>
                </a:lnTo>
                <a:lnTo>
                  <a:pt x="470" y="989"/>
                </a:lnTo>
                <a:lnTo>
                  <a:pt x="477" y="982"/>
                </a:lnTo>
                <a:lnTo>
                  <a:pt x="487" y="973"/>
                </a:lnTo>
                <a:lnTo>
                  <a:pt x="494" y="966"/>
                </a:lnTo>
                <a:lnTo>
                  <a:pt x="501" y="959"/>
                </a:lnTo>
                <a:lnTo>
                  <a:pt x="510" y="952"/>
                </a:lnTo>
                <a:lnTo>
                  <a:pt x="517" y="944"/>
                </a:lnTo>
                <a:lnTo>
                  <a:pt x="525" y="937"/>
                </a:lnTo>
                <a:lnTo>
                  <a:pt x="534" y="928"/>
                </a:lnTo>
                <a:lnTo>
                  <a:pt x="543" y="921"/>
                </a:lnTo>
                <a:lnTo>
                  <a:pt x="551" y="914"/>
                </a:lnTo>
                <a:lnTo>
                  <a:pt x="560" y="904"/>
                </a:lnTo>
                <a:lnTo>
                  <a:pt x="567" y="897"/>
                </a:lnTo>
                <a:lnTo>
                  <a:pt x="577" y="890"/>
                </a:lnTo>
                <a:lnTo>
                  <a:pt x="586" y="881"/>
                </a:lnTo>
                <a:lnTo>
                  <a:pt x="595" y="874"/>
                </a:lnTo>
                <a:lnTo>
                  <a:pt x="605" y="864"/>
                </a:lnTo>
                <a:lnTo>
                  <a:pt x="614" y="857"/>
                </a:lnTo>
                <a:lnTo>
                  <a:pt x="624" y="850"/>
                </a:lnTo>
                <a:lnTo>
                  <a:pt x="633" y="841"/>
                </a:lnTo>
                <a:lnTo>
                  <a:pt x="645" y="833"/>
                </a:lnTo>
                <a:lnTo>
                  <a:pt x="654" y="824"/>
                </a:lnTo>
                <a:lnTo>
                  <a:pt x="664" y="817"/>
                </a:lnTo>
                <a:lnTo>
                  <a:pt x="673" y="810"/>
                </a:lnTo>
                <a:lnTo>
                  <a:pt x="685" y="800"/>
                </a:lnTo>
                <a:lnTo>
                  <a:pt x="695" y="793"/>
                </a:lnTo>
                <a:lnTo>
                  <a:pt x="706" y="784"/>
                </a:lnTo>
                <a:lnTo>
                  <a:pt x="718" y="777"/>
                </a:lnTo>
                <a:lnTo>
                  <a:pt x="728" y="767"/>
                </a:lnTo>
                <a:lnTo>
                  <a:pt x="740" y="758"/>
                </a:lnTo>
                <a:lnTo>
                  <a:pt x="751" y="751"/>
                </a:lnTo>
                <a:lnTo>
                  <a:pt x="763" y="741"/>
                </a:lnTo>
                <a:lnTo>
                  <a:pt x="775" y="734"/>
                </a:lnTo>
                <a:lnTo>
                  <a:pt x="787" y="725"/>
                </a:lnTo>
                <a:lnTo>
                  <a:pt x="799" y="715"/>
                </a:lnTo>
                <a:lnTo>
                  <a:pt x="810" y="708"/>
                </a:lnTo>
                <a:lnTo>
                  <a:pt x="825" y="699"/>
                </a:lnTo>
                <a:lnTo>
                  <a:pt x="836" y="689"/>
                </a:lnTo>
                <a:lnTo>
                  <a:pt x="851" y="682"/>
                </a:lnTo>
                <a:lnTo>
                  <a:pt x="862" y="673"/>
                </a:lnTo>
                <a:lnTo>
                  <a:pt x="877" y="663"/>
                </a:lnTo>
                <a:lnTo>
                  <a:pt x="891" y="654"/>
                </a:lnTo>
                <a:lnTo>
                  <a:pt x="903" y="644"/>
                </a:lnTo>
                <a:lnTo>
                  <a:pt x="917" y="637"/>
                </a:lnTo>
                <a:lnTo>
                  <a:pt x="931" y="628"/>
                </a:lnTo>
                <a:lnTo>
                  <a:pt x="945" y="619"/>
                </a:lnTo>
                <a:lnTo>
                  <a:pt x="962" y="609"/>
                </a:lnTo>
                <a:lnTo>
                  <a:pt x="976" y="600"/>
                </a:lnTo>
                <a:lnTo>
                  <a:pt x="990" y="590"/>
                </a:lnTo>
                <a:lnTo>
                  <a:pt x="1006" y="581"/>
                </a:lnTo>
                <a:lnTo>
                  <a:pt x="1021" y="571"/>
                </a:lnTo>
                <a:lnTo>
                  <a:pt x="1037" y="562"/>
                </a:lnTo>
                <a:lnTo>
                  <a:pt x="1054" y="552"/>
                </a:lnTo>
                <a:lnTo>
                  <a:pt x="1068" y="543"/>
                </a:lnTo>
                <a:lnTo>
                  <a:pt x="1084" y="533"/>
                </a:lnTo>
                <a:lnTo>
                  <a:pt x="1101" y="526"/>
                </a:lnTo>
                <a:lnTo>
                  <a:pt x="1120" y="517"/>
                </a:lnTo>
                <a:lnTo>
                  <a:pt x="1136" y="508"/>
                </a:lnTo>
                <a:lnTo>
                  <a:pt x="1153" y="498"/>
                </a:lnTo>
                <a:lnTo>
                  <a:pt x="1172" y="489"/>
                </a:lnTo>
                <a:lnTo>
                  <a:pt x="1188" y="479"/>
                </a:lnTo>
                <a:lnTo>
                  <a:pt x="1207" y="470"/>
                </a:lnTo>
                <a:lnTo>
                  <a:pt x="1226" y="460"/>
                </a:lnTo>
                <a:lnTo>
                  <a:pt x="1245" y="451"/>
                </a:lnTo>
                <a:lnTo>
                  <a:pt x="1264" y="441"/>
                </a:lnTo>
                <a:lnTo>
                  <a:pt x="1283" y="432"/>
                </a:lnTo>
                <a:lnTo>
                  <a:pt x="1302" y="422"/>
                </a:lnTo>
                <a:lnTo>
                  <a:pt x="1323" y="413"/>
                </a:lnTo>
                <a:lnTo>
                  <a:pt x="1342" y="404"/>
                </a:lnTo>
                <a:lnTo>
                  <a:pt x="1363" y="394"/>
                </a:lnTo>
                <a:lnTo>
                  <a:pt x="1384" y="382"/>
                </a:lnTo>
                <a:lnTo>
                  <a:pt x="1406" y="373"/>
                </a:lnTo>
                <a:lnTo>
                  <a:pt x="1427" y="363"/>
                </a:lnTo>
                <a:lnTo>
                  <a:pt x="1448" y="354"/>
                </a:lnTo>
                <a:lnTo>
                  <a:pt x="1469" y="342"/>
                </a:lnTo>
                <a:lnTo>
                  <a:pt x="1493" y="333"/>
                </a:lnTo>
                <a:lnTo>
                  <a:pt x="1514" y="323"/>
                </a:lnTo>
                <a:lnTo>
                  <a:pt x="1538" y="314"/>
                </a:lnTo>
                <a:lnTo>
                  <a:pt x="1562" y="302"/>
                </a:lnTo>
                <a:lnTo>
                  <a:pt x="1585" y="293"/>
                </a:lnTo>
                <a:lnTo>
                  <a:pt x="1609" y="283"/>
                </a:lnTo>
                <a:lnTo>
                  <a:pt x="1635" y="274"/>
                </a:lnTo>
                <a:lnTo>
                  <a:pt x="1658" y="262"/>
                </a:lnTo>
                <a:lnTo>
                  <a:pt x="1684" y="252"/>
                </a:lnTo>
                <a:lnTo>
                  <a:pt x="1710" y="243"/>
                </a:lnTo>
                <a:lnTo>
                  <a:pt x="1736" y="231"/>
                </a:lnTo>
                <a:lnTo>
                  <a:pt x="1762" y="222"/>
                </a:lnTo>
                <a:lnTo>
                  <a:pt x="1788" y="212"/>
                </a:lnTo>
                <a:lnTo>
                  <a:pt x="1817" y="200"/>
                </a:lnTo>
                <a:lnTo>
                  <a:pt x="1843" y="191"/>
                </a:lnTo>
                <a:lnTo>
                  <a:pt x="1871" y="182"/>
                </a:lnTo>
                <a:lnTo>
                  <a:pt x="1899" y="170"/>
                </a:lnTo>
                <a:lnTo>
                  <a:pt x="1930" y="160"/>
                </a:lnTo>
                <a:lnTo>
                  <a:pt x="1958" y="151"/>
                </a:lnTo>
                <a:lnTo>
                  <a:pt x="1989" y="139"/>
                </a:lnTo>
                <a:lnTo>
                  <a:pt x="2018" y="130"/>
                </a:lnTo>
                <a:lnTo>
                  <a:pt x="2048" y="120"/>
                </a:lnTo>
                <a:lnTo>
                  <a:pt x="2079" y="111"/>
                </a:lnTo>
                <a:lnTo>
                  <a:pt x="2112" y="101"/>
                </a:lnTo>
                <a:lnTo>
                  <a:pt x="2143" y="89"/>
                </a:lnTo>
                <a:lnTo>
                  <a:pt x="2176" y="80"/>
                </a:lnTo>
                <a:lnTo>
                  <a:pt x="2209" y="71"/>
                </a:lnTo>
                <a:lnTo>
                  <a:pt x="2242" y="61"/>
                </a:lnTo>
                <a:lnTo>
                  <a:pt x="2275" y="52"/>
                </a:lnTo>
                <a:lnTo>
                  <a:pt x="2310" y="42"/>
                </a:lnTo>
                <a:lnTo>
                  <a:pt x="2346" y="33"/>
                </a:lnTo>
                <a:lnTo>
                  <a:pt x="2381" y="26"/>
                </a:lnTo>
                <a:lnTo>
                  <a:pt x="2417" y="16"/>
                </a:lnTo>
                <a:lnTo>
                  <a:pt x="2455" y="7"/>
                </a:lnTo>
                <a:lnTo>
                  <a:pt x="2490" y="0"/>
                </a:lnTo>
              </a:path>
            </a:pathLst>
          </a:custGeom>
          <a:noFill/>
          <a:ln w="25400" cap="flat">
            <a:solidFill>
              <a:srgbClr val="F7F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8" name="Freeform 30539"/>
          <p:cNvSpPr>
            <a:spLocks/>
          </p:cNvSpPr>
          <p:nvPr/>
        </p:nvSpPr>
        <p:spPr bwMode="auto">
          <a:xfrm>
            <a:off x="2319561" y="4392085"/>
            <a:ext cx="39688" cy="293688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0" y="189"/>
              </a:cxn>
              <a:cxn ang="0">
                <a:pos x="0" y="182"/>
              </a:cxn>
              <a:cxn ang="0">
                <a:pos x="2" y="175"/>
              </a:cxn>
              <a:cxn ang="0">
                <a:pos x="2" y="170"/>
              </a:cxn>
              <a:cxn ang="0">
                <a:pos x="2" y="165"/>
              </a:cxn>
              <a:cxn ang="0">
                <a:pos x="2" y="158"/>
              </a:cxn>
              <a:cxn ang="0">
                <a:pos x="2" y="153"/>
              </a:cxn>
              <a:cxn ang="0">
                <a:pos x="5" y="146"/>
              </a:cxn>
              <a:cxn ang="0">
                <a:pos x="5" y="144"/>
              </a:cxn>
              <a:cxn ang="0">
                <a:pos x="5" y="139"/>
              </a:cxn>
              <a:cxn ang="0">
                <a:pos x="5" y="135"/>
              </a:cxn>
              <a:cxn ang="0">
                <a:pos x="5" y="127"/>
              </a:cxn>
              <a:cxn ang="0">
                <a:pos x="7" y="125"/>
              </a:cxn>
              <a:cxn ang="0">
                <a:pos x="7" y="120"/>
              </a:cxn>
              <a:cxn ang="0">
                <a:pos x="7" y="118"/>
              </a:cxn>
              <a:cxn ang="0">
                <a:pos x="7" y="113"/>
              </a:cxn>
              <a:cxn ang="0">
                <a:pos x="7" y="109"/>
              </a:cxn>
              <a:cxn ang="0">
                <a:pos x="9" y="106"/>
              </a:cxn>
              <a:cxn ang="0">
                <a:pos x="9" y="102"/>
              </a:cxn>
              <a:cxn ang="0">
                <a:pos x="9" y="99"/>
              </a:cxn>
              <a:cxn ang="0">
                <a:pos x="9" y="94"/>
              </a:cxn>
              <a:cxn ang="0">
                <a:pos x="9" y="92"/>
              </a:cxn>
              <a:cxn ang="0">
                <a:pos x="12" y="90"/>
              </a:cxn>
              <a:cxn ang="0">
                <a:pos x="12" y="85"/>
              </a:cxn>
              <a:cxn ang="0">
                <a:pos x="12" y="83"/>
              </a:cxn>
              <a:cxn ang="0">
                <a:pos x="12" y="80"/>
              </a:cxn>
              <a:cxn ang="0">
                <a:pos x="12" y="76"/>
              </a:cxn>
              <a:cxn ang="0">
                <a:pos x="14" y="73"/>
              </a:cxn>
              <a:cxn ang="0">
                <a:pos x="14" y="71"/>
              </a:cxn>
              <a:cxn ang="0">
                <a:pos x="14" y="68"/>
              </a:cxn>
              <a:cxn ang="0">
                <a:pos x="14" y="66"/>
              </a:cxn>
              <a:cxn ang="0">
                <a:pos x="14" y="61"/>
              </a:cxn>
              <a:cxn ang="0">
                <a:pos x="16" y="59"/>
              </a:cxn>
              <a:cxn ang="0">
                <a:pos x="16" y="57"/>
              </a:cxn>
              <a:cxn ang="0">
                <a:pos x="16" y="54"/>
              </a:cxn>
              <a:cxn ang="0">
                <a:pos x="16" y="50"/>
              </a:cxn>
              <a:cxn ang="0">
                <a:pos x="19" y="47"/>
              </a:cxn>
              <a:cxn ang="0">
                <a:pos x="19" y="45"/>
              </a:cxn>
              <a:cxn ang="0">
                <a:pos x="19" y="42"/>
              </a:cxn>
              <a:cxn ang="0">
                <a:pos x="19" y="38"/>
              </a:cxn>
              <a:cxn ang="0">
                <a:pos x="21" y="35"/>
              </a:cxn>
              <a:cxn ang="0">
                <a:pos x="21" y="33"/>
              </a:cxn>
              <a:cxn ang="0">
                <a:pos x="21" y="28"/>
              </a:cxn>
              <a:cxn ang="0">
                <a:pos x="23" y="26"/>
              </a:cxn>
              <a:cxn ang="0">
                <a:pos x="23" y="24"/>
              </a:cxn>
              <a:cxn ang="0">
                <a:pos x="23" y="19"/>
              </a:cxn>
              <a:cxn ang="0">
                <a:pos x="23" y="16"/>
              </a:cxn>
              <a:cxn ang="0">
                <a:pos x="26" y="12"/>
              </a:cxn>
              <a:cxn ang="0">
                <a:pos x="26" y="9"/>
              </a:cxn>
              <a:cxn ang="0">
                <a:pos x="28" y="5"/>
              </a:cxn>
              <a:cxn ang="0">
                <a:pos x="28" y="2"/>
              </a:cxn>
            </a:cxnLst>
            <a:rect l="0" t="0" r="r" b="b"/>
            <a:pathLst>
              <a:path w="28" h="201">
                <a:moveTo>
                  <a:pt x="0" y="201"/>
                </a:moveTo>
                <a:lnTo>
                  <a:pt x="0" y="196"/>
                </a:lnTo>
                <a:lnTo>
                  <a:pt x="0" y="194"/>
                </a:lnTo>
                <a:lnTo>
                  <a:pt x="0" y="189"/>
                </a:lnTo>
                <a:lnTo>
                  <a:pt x="0" y="189"/>
                </a:lnTo>
                <a:lnTo>
                  <a:pt x="0" y="182"/>
                </a:lnTo>
                <a:lnTo>
                  <a:pt x="2" y="182"/>
                </a:lnTo>
                <a:lnTo>
                  <a:pt x="2" y="175"/>
                </a:lnTo>
                <a:lnTo>
                  <a:pt x="2" y="175"/>
                </a:lnTo>
                <a:lnTo>
                  <a:pt x="2" y="170"/>
                </a:lnTo>
                <a:lnTo>
                  <a:pt x="2" y="170"/>
                </a:lnTo>
                <a:lnTo>
                  <a:pt x="2" y="165"/>
                </a:lnTo>
                <a:lnTo>
                  <a:pt x="2" y="163"/>
                </a:lnTo>
                <a:lnTo>
                  <a:pt x="2" y="158"/>
                </a:lnTo>
                <a:lnTo>
                  <a:pt x="2" y="158"/>
                </a:lnTo>
                <a:lnTo>
                  <a:pt x="2" y="153"/>
                </a:lnTo>
                <a:lnTo>
                  <a:pt x="5" y="151"/>
                </a:lnTo>
                <a:lnTo>
                  <a:pt x="5" y="146"/>
                </a:lnTo>
                <a:lnTo>
                  <a:pt x="5" y="146"/>
                </a:lnTo>
                <a:lnTo>
                  <a:pt x="5" y="144"/>
                </a:lnTo>
                <a:lnTo>
                  <a:pt x="5" y="142"/>
                </a:lnTo>
                <a:lnTo>
                  <a:pt x="5" y="139"/>
                </a:lnTo>
                <a:lnTo>
                  <a:pt x="5" y="137"/>
                </a:lnTo>
                <a:lnTo>
                  <a:pt x="5" y="135"/>
                </a:lnTo>
                <a:lnTo>
                  <a:pt x="5" y="132"/>
                </a:lnTo>
                <a:lnTo>
                  <a:pt x="5" y="127"/>
                </a:lnTo>
                <a:lnTo>
                  <a:pt x="7" y="127"/>
                </a:lnTo>
                <a:lnTo>
                  <a:pt x="7" y="125"/>
                </a:lnTo>
                <a:lnTo>
                  <a:pt x="7" y="123"/>
                </a:lnTo>
                <a:lnTo>
                  <a:pt x="7" y="120"/>
                </a:lnTo>
                <a:lnTo>
                  <a:pt x="7" y="120"/>
                </a:lnTo>
                <a:lnTo>
                  <a:pt x="7" y="118"/>
                </a:lnTo>
                <a:lnTo>
                  <a:pt x="7" y="116"/>
                </a:lnTo>
                <a:lnTo>
                  <a:pt x="7" y="113"/>
                </a:lnTo>
                <a:lnTo>
                  <a:pt x="7" y="111"/>
                </a:lnTo>
                <a:lnTo>
                  <a:pt x="7" y="109"/>
                </a:lnTo>
                <a:lnTo>
                  <a:pt x="9" y="109"/>
                </a:lnTo>
                <a:lnTo>
                  <a:pt x="9" y="106"/>
                </a:lnTo>
                <a:lnTo>
                  <a:pt x="9" y="104"/>
                </a:lnTo>
                <a:lnTo>
                  <a:pt x="9" y="102"/>
                </a:lnTo>
                <a:lnTo>
                  <a:pt x="9" y="102"/>
                </a:lnTo>
                <a:lnTo>
                  <a:pt x="9" y="99"/>
                </a:lnTo>
                <a:lnTo>
                  <a:pt x="9" y="97"/>
                </a:lnTo>
                <a:lnTo>
                  <a:pt x="9" y="94"/>
                </a:lnTo>
                <a:lnTo>
                  <a:pt x="9" y="94"/>
                </a:lnTo>
                <a:lnTo>
                  <a:pt x="9" y="92"/>
                </a:lnTo>
                <a:lnTo>
                  <a:pt x="12" y="90"/>
                </a:lnTo>
                <a:lnTo>
                  <a:pt x="12" y="90"/>
                </a:lnTo>
                <a:lnTo>
                  <a:pt x="12" y="87"/>
                </a:lnTo>
                <a:lnTo>
                  <a:pt x="12" y="85"/>
                </a:lnTo>
                <a:lnTo>
                  <a:pt x="12" y="83"/>
                </a:lnTo>
                <a:lnTo>
                  <a:pt x="12" y="83"/>
                </a:lnTo>
                <a:lnTo>
                  <a:pt x="12" y="80"/>
                </a:lnTo>
                <a:lnTo>
                  <a:pt x="12" y="80"/>
                </a:lnTo>
                <a:lnTo>
                  <a:pt x="12" y="78"/>
                </a:lnTo>
                <a:lnTo>
                  <a:pt x="12" y="76"/>
                </a:lnTo>
                <a:lnTo>
                  <a:pt x="14" y="76"/>
                </a:lnTo>
                <a:lnTo>
                  <a:pt x="14" y="73"/>
                </a:lnTo>
                <a:lnTo>
                  <a:pt x="14" y="71"/>
                </a:lnTo>
                <a:lnTo>
                  <a:pt x="14" y="71"/>
                </a:lnTo>
                <a:lnTo>
                  <a:pt x="14" y="68"/>
                </a:lnTo>
                <a:lnTo>
                  <a:pt x="14" y="68"/>
                </a:lnTo>
                <a:lnTo>
                  <a:pt x="14" y="66"/>
                </a:lnTo>
                <a:lnTo>
                  <a:pt x="14" y="66"/>
                </a:lnTo>
                <a:lnTo>
                  <a:pt x="14" y="64"/>
                </a:lnTo>
                <a:lnTo>
                  <a:pt x="14" y="61"/>
                </a:lnTo>
                <a:lnTo>
                  <a:pt x="16" y="61"/>
                </a:lnTo>
                <a:lnTo>
                  <a:pt x="16" y="59"/>
                </a:lnTo>
                <a:lnTo>
                  <a:pt x="16" y="59"/>
                </a:lnTo>
                <a:lnTo>
                  <a:pt x="16" y="57"/>
                </a:lnTo>
                <a:lnTo>
                  <a:pt x="16" y="54"/>
                </a:lnTo>
                <a:lnTo>
                  <a:pt x="16" y="54"/>
                </a:lnTo>
                <a:lnTo>
                  <a:pt x="16" y="52"/>
                </a:lnTo>
                <a:lnTo>
                  <a:pt x="16" y="50"/>
                </a:lnTo>
                <a:lnTo>
                  <a:pt x="16" y="50"/>
                </a:lnTo>
                <a:lnTo>
                  <a:pt x="19" y="47"/>
                </a:lnTo>
                <a:lnTo>
                  <a:pt x="19" y="47"/>
                </a:lnTo>
                <a:lnTo>
                  <a:pt x="19" y="45"/>
                </a:lnTo>
                <a:lnTo>
                  <a:pt x="19" y="42"/>
                </a:lnTo>
                <a:lnTo>
                  <a:pt x="19" y="42"/>
                </a:lnTo>
                <a:lnTo>
                  <a:pt x="19" y="40"/>
                </a:lnTo>
                <a:lnTo>
                  <a:pt x="19" y="38"/>
                </a:lnTo>
                <a:lnTo>
                  <a:pt x="21" y="38"/>
                </a:lnTo>
                <a:lnTo>
                  <a:pt x="21" y="35"/>
                </a:lnTo>
                <a:lnTo>
                  <a:pt x="21" y="33"/>
                </a:lnTo>
                <a:lnTo>
                  <a:pt x="21" y="33"/>
                </a:lnTo>
                <a:lnTo>
                  <a:pt x="21" y="31"/>
                </a:lnTo>
                <a:lnTo>
                  <a:pt x="21" y="28"/>
                </a:lnTo>
                <a:lnTo>
                  <a:pt x="21" y="26"/>
                </a:lnTo>
                <a:lnTo>
                  <a:pt x="23" y="26"/>
                </a:lnTo>
                <a:lnTo>
                  <a:pt x="23" y="24"/>
                </a:lnTo>
                <a:lnTo>
                  <a:pt x="23" y="24"/>
                </a:lnTo>
                <a:lnTo>
                  <a:pt x="23" y="21"/>
                </a:lnTo>
                <a:lnTo>
                  <a:pt x="23" y="19"/>
                </a:lnTo>
                <a:lnTo>
                  <a:pt x="23" y="16"/>
                </a:lnTo>
                <a:lnTo>
                  <a:pt x="23" y="16"/>
                </a:lnTo>
                <a:lnTo>
                  <a:pt x="26" y="14"/>
                </a:lnTo>
                <a:lnTo>
                  <a:pt x="26" y="12"/>
                </a:lnTo>
                <a:lnTo>
                  <a:pt x="26" y="12"/>
                </a:lnTo>
                <a:lnTo>
                  <a:pt x="26" y="9"/>
                </a:lnTo>
                <a:lnTo>
                  <a:pt x="26" y="7"/>
                </a:lnTo>
                <a:lnTo>
                  <a:pt x="28" y="5"/>
                </a:lnTo>
                <a:lnTo>
                  <a:pt x="28" y="5"/>
                </a:lnTo>
                <a:lnTo>
                  <a:pt x="28" y="2"/>
                </a:lnTo>
                <a:lnTo>
                  <a:pt x="28" y="0"/>
                </a:lnTo>
              </a:path>
            </a:pathLst>
          </a:custGeom>
          <a:noFill/>
          <a:ln w="25400" cap="flat">
            <a:solidFill>
              <a:srgbClr val="F7F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9" name="Freeform 30540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7" y="1969"/>
              </a:cxn>
              <a:cxn ang="0">
                <a:pos x="21" y="1929"/>
              </a:cxn>
              <a:cxn ang="0">
                <a:pos x="35" y="1889"/>
              </a:cxn>
              <a:cxn ang="0">
                <a:pos x="45" y="1851"/>
              </a:cxn>
              <a:cxn ang="0">
                <a:pos x="54" y="1811"/>
              </a:cxn>
              <a:cxn ang="0">
                <a:pos x="66" y="1771"/>
              </a:cxn>
              <a:cxn ang="0">
                <a:pos x="75" y="1731"/>
              </a:cxn>
              <a:cxn ang="0">
                <a:pos x="85" y="1691"/>
              </a:cxn>
              <a:cxn ang="0">
                <a:pos x="97" y="1651"/>
              </a:cxn>
              <a:cxn ang="0">
                <a:pos x="108" y="1610"/>
              </a:cxn>
              <a:cxn ang="0">
                <a:pos x="123" y="1573"/>
              </a:cxn>
              <a:cxn ang="0">
                <a:pos x="137" y="1533"/>
              </a:cxn>
              <a:cxn ang="0">
                <a:pos x="153" y="1492"/>
              </a:cxn>
              <a:cxn ang="0">
                <a:pos x="170" y="1452"/>
              </a:cxn>
              <a:cxn ang="0">
                <a:pos x="189" y="1412"/>
              </a:cxn>
              <a:cxn ang="0">
                <a:pos x="208" y="1372"/>
              </a:cxn>
              <a:cxn ang="0">
                <a:pos x="229" y="1332"/>
              </a:cxn>
              <a:cxn ang="0">
                <a:pos x="250" y="1294"/>
              </a:cxn>
              <a:cxn ang="0">
                <a:pos x="271" y="1254"/>
              </a:cxn>
              <a:cxn ang="0">
                <a:pos x="295" y="1214"/>
              </a:cxn>
              <a:cxn ang="0">
                <a:pos x="319" y="1174"/>
              </a:cxn>
              <a:cxn ang="0">
                <a:pos x="342" y="1133"/>
              </a:cxn>
              <a:cxn ang="0">
                <a:pos x="368" y="1093"/>
              </a:cxn>
              <a:cxn ang="0">
                <a:pos x="392" y="1053"/>
              </a:cxn>
              <a:cxn ang="0">
                <a:pos x="416" y="1013"/>
              </a:cxn>
              <a:cxn ang="0">
                <a:pos x="442" y="975"/>
              </a:cxn>
              <a:cxn ang="0">
                <a:pos x="468" y="935"/>
              </a:cxn>
              <a:cxn ang="0">
                <a:pos x="494" y="895"/>
              </a:cxn>
              <a:cxn ang="0">
                <a:pos x="519" y="855"/>
              </a:cxn>
              <a:cxn ang="0">
                <a:pos x="545" y="815"/>
              </a:cxn>
              <a:cxn ang="0">
                <a:pos x="574" y="774"/>
              </a:cxn>
              <a:cxn ang="0">
                <a:pos x="602" y="737"/>
              </a:cxn>
              <a:cxn ang="0">
                <a:pos x="633" y="696"/>
              </a:cxn>
              <a:cxn ang="0">
                <a:pos x="668" y="656"/>
              </a:cxn>
              <a:cxn ang="0">
                <a:pos x="704" y="616"/>
              </a:cxn>
              <a:cxn ang="0">
                <a:pos x="744" y="576"/>
              </a:cxn>
              <a:cxn ang="0">
                <a:pos x="786" y="536"/>
              </a:cxn>
              <a:cxn ang="0">
                <a:pos x="836" y="496"/>
              </a:cxn>
              <a:cxn ang="0">
                <a:pos x="893" y="456"/>
              </a:cxn>
              <a:cxn ang="0">
                <a:pos x="957" y="418"/>
              </a:cxn>
              <a:cxn ang="0">
                <a:pos x="1030" y="378"/>
              </a:cxn>
              <a:cxn ang="0">
                <a:pos x="1112" y="337"/>
              </a:cxn>
              <a:cxn ang="0">
                <a:pos x="1209" y="297"/>
              </a:cxn>
              <a:cxn ang="0">
                <a:pos x="1318" y="257"/>
              </a:cxn>
              <a:cxn ang="0">
                <a:pos x="1443" y="217"/>
              </a:cxn>
              <a:cxn ang="0">
                <a:pos x="1587" y="177"/>
              </a:cxn>
              <a:cxn ang="0">
                <a:pos x="1750" y="137"/>
              </a:cxn>
              <a:cxn ang="0">
                <a:pos x="1937" y="99"/>
              </a:cxn>
              <a:cxn ang="0">
                <a:pos x="2147" y="59"/>
              </a:cxn>
              <a:cxn ang="0">
                <a:pos x="2388" y="19"/>
              </a:cxn>
            </a:cxnLst>
            <a:rect l="0" t="0" r="r" b="b"/>
            <a:pathLst>
              <a:path w="2518" h="1991">
                <a:moveTo>
                  <a:pt x="0" y="1991"/>
                </a:moveTo>
                <a:lnTo>
                  <a:pt x="7" y="1969"/>
                </a:lnTo>
                <a:lnTo>
                  <a:pt x="16" y="1951"/>
                </a:lnTo>
                <a:lnTo>
                  <a:pt x="21" y="1929"/>
                </a:lnTo>
                <a:lnTo>
                  <a:pt x="28" y="1910"/>
                </a:lnTo>
                <a:lnTo>
                  <a:pt x="35" y="1889"/>
                </a:lnTo>
                <a:lnTo>
                  <a:pt x="40" y="1870"/>
                </a:lnTo>
                <a:lnTo>
                  <a:pt x="45" y="1851"/>
                </a:lnTo>
                <a:lnTo>
                  <a:pt x="49" y="1830"/>
                </a:lnTo>
                <a:lnTo>
                  <a:pt x="54" y="1811"/>
                </a:lnTo>
                <a:lnTo>
                  <a:pt x="59" y="1790"/>
                </a:lnTo>
                <a:lnTo>
                  <a:pt x="66" y="1771"/>
                </a:lnTo>
                <a:lnTo>
                  <a:pt x="71" y="1752"/>
                </a:lnTo>
                <a:lnTo>
                  <a:pt x="75" y="1731"/>
                </a:lnTo>
                <a:lnTo>
                  <a:pt x="80" y="1712"/>
                </a:lnTo>
                <a:lnTo>
                  <a:pt x="85" y="1691"/>
                </a:lnTo>
                <a:lnTo>
                  <a:pt x="92" y="1672"/>
                </a:lnTo>
                <a:lnTo>
                  <a:pt x="97" y="1651"/>
                </a:lnTo>
                <a:lnTo>
                  <a:pt x="104" y="1632"/>
                </a:lnTo>
                <a:lnTo>
                  <a:pt x="108" y="1610"/>
                </a:lnTo>
                <a:lnTo>
                  <a:pt x="116" y="1592"/>
                </a:lnTo>
                <a:lnTo>
                  <a:pt x="123" y="1573"/>
                </a:lnTo>
                <a:lnTo>
                  <a:pt x="130" y="1551"/>
                </a:lnTo>
                <a:lnTo>
                  <a:pt x="137" y="1533"/>
                </a:lnTo>
                <a:lnTo>
                  <a:pt x="144" y="1511"/>
                </a:lnTo>
                <a:lnTo>
                  <a:pt x="153" y="1492"/>
                </a:lnTo>
                <a:lnTo>
                  <a:pt x="160" y="1471"/>
                </a:lnTo>
                <a:lnTo>
                  <a:pt x="170" y="1452"/>
                </a:lnTo>
                <a:lnTo>
                  <a:pt x="179" y="1433"/>
                </a:lnTo>
                <a:lnTo>
                  <a:pt x="189" y="1412"/>
                </a:lnTo>
                <a:lnTo>
                  <a:pt x="198" y="1393"/>
                </a:lnTo>
                <a:lnTo>
                  <a:pt x="208" y="1372"/>
                </a:lnTo>
                <a:lnTo>
                  <a:pt x="217" y="1353"/>
                </a:lnTo>
                <a:lnTo>
                  <a:pt x="229" y="1332"/>
                </a:lnTo>
                <a:lnTo>
                  <a:pt x="238" y="1313"/>
                </a:lnTo>
                <a:lnTo>
                  <a:pt x="250" y="1294"/>
                </a:lnTo>
                <a:lnTo>
                  <a:pt x="262" y="1273"/>
                </a:lnTo>
                <a:lnTo>
                  <a:pt x="271" y="1254"/>
                </a:lnTo>
                <a:lnTo>
                  <a:pt x="283" y="1233"/>
                </a:lnTo>
                <a:lnTo>
                  <a:pt x="295" y="1214"/>
                </a:lnTo>
                <a:lnTo>
                  <a:pt x="307" y="1192"/>
                </a:lnTo>
                <a:lnTo>
                  <a:pt x="319" y="1174"/>
                </a:lnTo>
                <a:lnTo>
                  <a:pt x="331" y="1155"/>
                </a:lnTo>
                <a:lnTo>
                  <a:pt x="342" y="1133"/>
                </a:lnTo>
                <a:lnTo>
                  <a:pt x="354" y="1114"/>
                </a:lnTo>
                <a:lnTo>
                  <a:pt x="368" y="1093"/>
                </a:lnTo>
                <a:lnTo>
                  <a:pt x="380" y="1074"/>
                </a:lnTo>
                <a:lnTo>
                  <a:pt x="392" y="1053"/>
                </a:lnTo>
                <a:lnTo>
                  <a:pt x="404" y="1034"/>
                </a:lnTo>
                <a:lnTo>
                  <a:pt x="416" y="1013"/>
                </a:lnTo>
                <a:lnTo>
                  <a:pt x="430" y="994"/>
                </a:lnTo>
                <a:lnTo>
                  <a:pt x="442" y="975"/>
                </a:lnTo>
                <a:lnTo>
                  <a:pt x="456" y="954"/>
                </a:lnTo>
                <a:lnTo>
                  <a:pt x="468" y="935"/>
                </a:lnTo>
                <a:lnTo>
                  <a:pt x="479" y="914"/>
                </a:lnTo>
                <a:lnTo>
                  <a:pt x="494" y="895"/>
                </a:lnTo>
                <a:lnTo>
                  <a:pt x="505" y="876"/>
                </a:lnTo>
                <a:lnTo>
                  <a:pt x="519" y="855"/>
                </a:lnTo>
                <a:lnTo>
                  <a:pt x="531" y="836"/>
                </a:lnTo>
                <a:lnTo>
                  <a:pt x="545" y="815"/>
                </a:lnTo>
                <a:lnTo>
                  <a:pt x="560" y="796"/>
                </a:lnTo>
                <a:lnTo>
                  <a:pt x="574" y="774"/>
                </a:lnTo>
                <a:lnTo>
                  <a:pt x="588" y="755"/>
                </a:lnTo>
                <a:lnTo>
                  <a:pt x="602" y="737"/>
                </a:lnTo>
                <a:lnTo>
                  <a:pt x="619" y="715"/>
                </a:lnTo>
                <a:lnTo>
                  <a:pt x="633" y="696"/>
                </a:lnTo>
                <a:lnTo>
                  <a:pt x="649" y="675"/>
                </a:lnTo>
                <a:lnTo>
                  <a:pt x="668" y="656"/>
                </a:lnTo>
                <a:lnTo>
                  <a:pt x="685" y="635"/>
                </a:lnTo>
                <a:lnTo>
                  <a:pt x="704" y="616"/>
                </a:lnTo>
                <a:lnTo>
                  <a:pt x="723" y="595"/>
                </a:lnTo>
                <a:lnTo>
                  <a:pt x="744" y="576"/>
                </a:lnTo>
                <a:lnTo>
                  <a:pt x="765" y="557"/>
                </a:lnTo>
                <a:lnTo>
                  <a:pt x="786" y="536"/>
                </a:lnTo>
                <a:lnTo>
                  <a:pt x="812" y="517"/>
                </a:lnTo>
                <a:lnTo>
                  <a:pt x="836" y="496"/>
                </a:lnTo>
                <a:lnTo>
                  <a:pt x="864" y="477"/>
                </a:lnTo>
                <a:lnTo>
                  <a:pt x="893" y="456"/>
                </a:lnTo>
                <a:lnTo>
                  <a:pt x="923" y="437"/>
                </a:lnTo>
                <a:lnTo>
                  <a:pt x="957" y="418"/>
                </a:lnTo>
                <a:lnTo>
                  <a:pt x="992" y="397"/>
                </a:lnTo>
                <a:lnTo>
                  <a:pt x="1030" y="378"/>
                </a:lnTo>
                <a:lnTo>
                  <a:pt x="1070" y="356"/>
                </a:lnTo>
                <a:lnTo>
                  <a:pt x="1112" y="337"/>
                </a:lnTo>
                <a:lnTo>
                  <a:pt x="1160" y="319"/>
                </a:lnTo>
                <a:lnTo>
                  <a:pt x="1209" y="297"/>
                </a:lnTo>
                <a:lnTo>
                  <a:pt x="1261" y="278"/>
                </a:lnTo>
                <a:lnTo>
                  <a:pt x="1318" y="257"/>
                </a:lnTo>
                <a:lnTo>
                  <a:pt x="1379" y="238"/>
                </a:lnTo>
                <a:lnTo>
                  <a:pt x="1443" y="217"/>
                </a:lnTo>
                <a:lnTo>
                  <a:pt x="1512" y="198"/>
                </a:lnTo>
                <a:lnTo>
                  <a:pt x="1587" y="177"/>
                </a:lnTo>
                <a:lnTo>
                  <a:pt x="1665" y="158"/>
                </a:lnTo>
                <a:lnTo>
                  <a:pt x="1750" y="137"/>
                </a:lnTo>
                <a:lnTo>
                  <a:pt x="1840" y="118"/>
                </a:lnTo>
                <a:lnTo>
                  <a:pt x="1937" y="99"/>
                </a:lnTo>
                <a:lnTo>
                  <a:pt x="2038" y="78"/>
                </a:lnTo>
                <a:lnTo>
                  <a:pt x="2147" y="59"/>
                </a:lnTo>
                <a:lnTo>
                  <a:pt x="2263" y="38"/>
                </a:lnTo>
                <a:lnTo>
                  <a:pt x="2388" y="19"/>
                </a:lnTo>
                <a:lnTo>
                  <a:pt x="2518" y="0"/>
                </a:lnTo>
              </a:path>
            </a:pathLst>
          </a:custGeom>
          <a:noFill/>
          <a:ln w="25400" cap="flat">
            <a:solidFill>
              <a:srgbClr val="9963A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0" name="Freeform 30541"/>
          <p:cNvSpPr>
            <a:spLocks/>
          </p:cNvSpPr>
          <p:nvPr/>
        </p:nvSpPr>
        <p:spPr bwMode="auto">
          <a:xfrm>
            <a:off x="2319561" y="3596748"/>
            <a:ext cx="319088" cy="1089025"/>
          </a:xfrm>
          <a:custGeom>
            <a:avLst/>
            <a:gdLst/>
            <a:ahLst/>
            <a:cxnLst>
              <a:cxn ang="0">
                <a:pos x="215" y="24"/>
              </a:cxn>
              <a:cxn ang="0">
                <a:pos x="205" y="55"/>
              </a:cxn>
              <a:cxn ang="0">
                <a:pos x="196" y="83"/>
              </a:cxn>
              <a:cxn ang="0">
                <a:pos x="186" y="111"/>
              </a:cxn>
              <a:cxn ang="0">
                <a:pos x="179" y="140"/>
              </a:cxn>
              <a:cxn ang="0">
                <a:pos x="172" y="166"/>
              </a:cxn>
              <a:cxn ang="0">
                <a:pos x="165" y="189"/>
              </a:cxn>
              <a:cxn ang="0">
                <a:pos x="158" y="215"/>
              </a:cxn>
              <a:cxn ang="0">
                <a:pos x="151" y="239"/>
              </a:cxn>
              <a:cxn ang="0">
                <a:pos x="144" y="263"/>
              </a:cxn>
              <a:cxn ang="0">
                <a:pos x="137" y="289"/>
              </a:cxn>
              <a:cxn ang="0">
                <a:pos x="132" y="312"/>
              </a:cxn>
              <a:cxn ang="0">
                <a:pos x="125" y="333"/>
              </a:cxn>
              <a:cxn ang="0">
                <a:pos x="120" y="357"/>
              </a:cxn>
              <a:cxn ang="0">
                <a:pos x="116" y="378"/>
              </a:cxn>
              <a:cxn ang="0">
                <a:pos x="111" y="397"/>
              </a:cxn>
              <a:cxn ang="0">
                <a:pos x="106" y="416"/>
              </a:cxn>
              <a:cxn ang="0">
                <a:pos x="101" y="435"/>
              </a:cxn>
              <a:cxn ang="0">
                <a:pos x="97" y="451"/>
              </a:cxn>
              <a:cxn ang="0">
                <a:pos x="92" y="468"/>
              </a:cxn>
              <a:cxn ang="0">
                <a:pos x="87" y="482"/>
              </a:cxn>
              <a:cxn ang="0">
                <a:pos x="82" y="496"/>
              </a:cxn>
              <a:cxn ang="0">
                <a:pos x="80" y="511"/>
              </a:cxn>
              <a:cxn ang="0">
                <a:pos x="75" y="522"/>
              </a:cxn>
              <a:cxn ang="0">
                <a:pos x="73" y="537"/>
              </a:cxn>
              <a:cxn ang="0">
                <a:pos x="68" y="548"/>
              </a:cxn>
              <a:cxn ang="0">
                <a:pos x="66" y="560"/>
              </a:cxn>
              <a:cxn ang="0">
                <a:pos x="64" y="572"/>
              </a:cxn>
              <a:cxn ang="0">
                <a:pos x="59" y="581"/>
              </a:cxn>
              <a:cxn ang="0">
                <a:pos x="56" y="593"/>
              </a:cxn>
              <a:cxn ang="0">
                <a:pos x="54" y="603"/>
              </a:cxn>
              <a:cxn ang="0">
                <a:pos x="52" y="614"/>
              </a:cxn>
              <a:cxn ang="0">
                <a:pos x="49" y="624"/>
              </a:cxn>
              <a:cxn ang="0">
                <a:pos x="47" y="633"/>
              </a:cxn>
              <a:cxn ang="0">
                <a:pos x="45" y="643"/>
              </a:cxn>
              <a:cxn ang="0">
                <a:pos x="42" y="650"/>
              </a:cxn>
              <a:cxn ang="0">
                <a:pos x="40" y="657"/>
              </a:cxn>
              <a:cxn ang="0">
                <a:pos x="38" y="664"/>
              </a:cxn>
              <a:cxn ang="0">
                <a:pos x="35" y="671"/>
              </a:cxn>
              <a:cxn ang="0">
                <a:pos x="35" y="678"/>
              </a:cxn>
              <a:cxn ang="0">
                <a:pos x="33" y="683"/>
              </a:cxn>
              <a:cxn ang="0">
                <a:pos x="30" y="688"/>
              </a:cxn>
              <a:cxn ang="0">
                <a:pos x="28" y="692"/>
              </a:cxn>
              <a:cxn ang="0">
                <a:pos x="28" y="697"/>
              </a:cxn>
              <a:cxn ang="0">
                <a:pos x="26" y="702"/>
              </a:cxn>
              <a:cxn ang="0">
                <a:pos x="23" y="707"/>
              </a:cxn>
              <a:cxn ang="0">
                <a:pos x="23" y="709"/>
              </a:cxn>
              <a:cxn ang="0">
                <a:pos x="21" y="714"/>
              </a:cxn>
              <a:cxn ang="0">
                <a:pos x="21" y="716"/>
              </a:cxn>
              <a:cxn ang="0">
                <a:pos x="19" y="718"/>
              </a:cxn>
              <a:cxn ang="0">
                <a:pos x="19" y="721"/>
              </a:cxn>
              <a:cxn ang="0">
                <a:pos x="16" y="723"/>
              </a:cxn>
              <a:cxn ang="0">
                <a:pos x="16" y="725"/>
              </a:cxn>
              <a:cxn ang="0">
                <a:pos x="14" y="730"/>
              </a:cxn>
              <a:cxn ang="0">
                <a:pos x="12" y="733"/>
              </a:cxn>
              <a:cxn ang="0">
                <a:pos x="9" y="737"/>
              </a:cxn>
              <a:cxn ang="0">
                <a:pos x="7" y="740"/>
              </a:cxn>
              <a:cxn ang="0">
                <a:pos x="5" y="742"/>
              </a:cxn>
              <a:cxn ang="0">
                <a:pos x="2" y="744"/>
              </a:cxn>
              <a:cxn ang="0">
                <a:pos x="0" y="747"/>
              </a:cxn>
            </a:cxnLst>
            <a:rect l="0" t="0" r="r" b="b"/>
            <a:pathLst>
              <a:path w="222" h="747">
                <a:moveTo>
                  <a:pt x="222" y="0"/>
                </a:moveTo>
                <a:lnTo>
                  <a:pt x="219" y="5"/>
                </a:lnTo>
                <a:lnTo>
                  <a:pt x="217" y="12"/>
                </a:lnTo>
                <a:lnTo>
                  <a:pt x="215" y="19"/>
                </a:lnTo>
                <a:lnTo>
                  <a:pt x="215" y="24"/>
                </a:lnTo>
                <a:lnTo>
                  <a:pt x="212" y="31"/>
                </a:lnTo>
                <a:lnTo>
                  <a:pt x="210" y="36"/>
                </a:lnTo>
                <a:lnTo>
                  <a:pt x="208" y="43"/>
                </a:lnTo>
                <a:lnTo>
                  <a:pt x="208" y="48"/>
                </a:lnTo>
                <a:lnTo>
                  <a:pt x="205" y="55"/>
                </a:lnTo>
                <a:lnTo>
                  <a:pt x="203" y="62"/>
                </a:lnTo>
                <a:lnTo>
                  <a:pt x="201" y="67"/>
                </a:lnTo>
                <a:lnTo>
                  <a:pt x="201" y="71"/>
                </a:lnTo>
                <a:lnTo>
                  <a:pt x="198" y="78"/>
                </a:lnTo>
                <a:lnTo>
                  <a:pt x="196" y="83"/>
                </a:lnTo>
                <a:lnTo>
                  <a:pt x="193" y="90"/>
                </a:lnTo>
                <a:lnTo>
                  <a:pt x="193" y="95"/>
                </a:lnTo>
                <a:lnTo>
                  <a:pt x="191" y="102"/>
                </a:lnTo>
                <a:lnTo>
                  <a:pt x="189" y="107"/>
                </a:lnTo>
                <a:lnTo>
                  <a:pt x="186" y="111"/>
                </a:lnTo>
                <a:lnTo>
                  <a:pt x="186" y="118"/>
                </a:lnTo>
                <a:lnTo>
                  <a:pt x="184" y="123"/>
                </a:lnTo>
                <a:lnTo>
                  <a:pt x="182" y="128"/>
                </a:lnTo>
                <a:lnTo>
                  <a:pt x="182" y="133"/>
                </a:lnTo>
                <a:lnTo>
                  <a:pt x="179" y="140"/>
                </a:lnTo>
                <a:lnTo>
                  <a:pt x="177" y="144"/>
                </a:lnTo>
                <a:lnTo>
                  <a:pt x="177" y="149"/>
                </a:lnTo>
                <a:lnTo>
                  <a:pt x="175" y="154"/>
                </a:lnTo>
                <a:lnTo>
                  <a:pt x="172" y="159"/>
                </a:lnTo>
                <a:lnTo>
                  <a:pt x="172" y="166"/>
                </a:lnTo>
                <a:lnTo>
                  <a:pt x="170" y="170"/>
                </a:lnTo>
                <a:lnTo>
                  <a:pt x="170" y="175"/>
                </a:lnTo>
                <a:lnTo>
                  <a:pt x="168" y="180"/>
                </a:lnTo>
                <a:lnTo>
                  <a:pt x="165" y="185"/>
                </a:lnTo>
                <a:lnTo>
                  <a:pt x="165" y="189"/>
                </a:lnTo>
                <a:lnTo>
                  <a:pt x="163" y="194"/>
                </a:lnTo>
                <a:lnTo>
                  <a:pt x="160" y="199"/>
                </a:lnTo>
                <a:lnTo>
                  <a:pt x="160" y="206"/>
                </a:lnTo>
                <a:lnTo>
                  <a:pt x="158" y="211"/>
                </a:lnTo>
                <a:lnTo>
                  <a:pt x="158" y="215"/>
                </a:lnTo>
                <a:lnTo>
                  <a:pt x="156" y="220"/>
                </a:lnTo>
                <a:lnTo>
                  <a:pt x="156" y="225"/>
                </a:lnTo>
                <a:lnTo>
                  <a:pt x="153" y="229"/>
                </a:lnTo>
                <a:lnTo>
                  <a:pt x="153" y="234"/>
                </a:lnTo>
                <a:lnTo>
                  <a:pt x="151" y="239"/>
                </a:lnTo>
                <a:lnTo>
                  <a:pt x="149" y="244"/>
                </a:lnTo>
                <a:lnTo>
                  <a:pt x="149" y="248"/>
                </a:lnTo>
                <a:lnTo>
                  <a:pt x="146" y="253"/>
                </a:lnTo>
                <a:lnTo>
                  <a:pt x="146" y="258"/>
                </a:lnTo>
                <a:lnTo>
                  <a:pt x="144" y="263"/>
                </a:lnTo>
                <a:lnTo>
                  <a:pt x="144" y="267"/>
                </a:lnTo>
                <a:lnTo>
                  <a:pt x="142" y="272"/>
                </a:lnTo>
                <a:lnTo>
                  <a:pt x="142" y="279"/>
                </a:lnTo>
                <a:lnTo>
                  <a:pt x="139" y="284"/>
                </a:lnTo>
                <a:lnTo>
                  <a:pt x="137" y="289"/>
                </a:lnTo>
                <a:lnTo>
                  <a:pt x="137" y="293"/>
                </a:lnTo>
                <a:lnTo>
                  <a:pt x="134" y="298"/>
                </a:lnTo>
                <a:lnTo>
                  <a:pt x="134" y="303"/>
                </a:lnTo>
                <a:lnTo>
                  <a:pt x="132" y="307"/>
                </a:lnTo>
                <a:lnTo>
                  <a:pt x="132" y="312"/>
                </a:lnTo>
                <a:lnTo>
                  <a:pt x="130" y="317"/>
                </a:lnTo>
                <a:lnTo>
                  <a:pt x="130" y="322"/>
                </a:lnTo>
                <a:lnTo>
                  <a:pt x="127" y="326"/>
                </a:lnTo>
                <a:lnTo>
                  <a:pt x="127" y="331"/>
                </a:lnTo>
                <a:lnTo>
                  <a:pt x="125" y="333"/>
                </a:lnTo>
                <a:lnTo>
                  <a:pt x="125" y="338"/>
                </a:lnTo>
                <a:lnTo>
                  <a:pt x="125" y="343"/>
                </a:lnTo>
                <a:lnTo>
                  <a:pt x="123" y="348"/>
                </a:lnTo>
                <a:lnTo>
                  <a:pt x="123" y="352"/>
                </a:lnTo>
                <a:lnTo>
                  <a:pt x="120" y="357"/>
                </a:lnTo>
                <a:lnTo>
                  <a:pt x="120" y="362"/>
                </a:lnTo>
                <a:lnTo>
                  <a:pt x="118" y="364"/>
                </a:lnTo>
                <a:lnTo>
                  <a:pt x="118" y="369"/>
                </a:lnTo>
                <a:lnTo>
                  <a:pt x="116" y="374"/>
                </a:lnTo>
                <a:lnTo>
                  <a:pt x="116" y="378"/>
                </a:lnTo>
                <a:lnTo>
                  <a:pt x="113" y="381"/>
                </a:lnTo>
                <a:lnTo>
                  <a:pt x="113" y="385"/>
                </a:lnTo>
                <a:lnTo>
                  <a:pt x="113" y="390"/>
                </a:lnTo>
                <a:lnTo>
                  <a:pt x="111" y="395"/>
                </a:lnTo>
                <a:lnTo>
                  <a:pt x="111" y="397"/>
                </a:lnTo>
                <a:lnTo>
                  <a:pt x="108" y="402"/>
                </a:lnTo>
                <a:lnTo>
                  <a:pt x="108" y="404"/>
                </a:lnTo>
                <a:lnTo>
                  <a:pt x="106" y="409"/>
                </a:lnTo>
                <a:lnTo>
                  <a:pt x="106" y="414"/>
                </a:lnTo>
                <a:lnTo>
                  <a:pt x="106" y="416"/>
                </a:lnTo>
                <a:lnTo>
                  <a:pt x="104" y="421"/>
                </a:lnTo>
                <a:lnTo>
                  <a:pt x="104" y="423"/>
                </a:lnTo>
                <a:lnTo>
                  <a:pt x="101" y="428"/>
                </a:lnTo>
                <a:lnTo>
                  <a:pt x="101" y="430"/>
                </a:lnTo>
                <a:lnTo>
                  <a:pt x="101" y="435"/>
                </a:lnTo>
                <a:lnTo>
                  <a:pt x="99" y="437"/>
                </a:lnTo>
                <a:lnTo>
                  <a:pt x="99" y="442"/>
                </a:lnTo>
                <a:lnTo>
                  <a:pt x="97" y="444"/>
                </a:lnTo>
                <a:lnTo>
                  <a:pt x="97" y="447"/>
                </a:lnTo>
                <a:lnTo>
                  <a:pt x="97" y="451"/>
                </a:lnTo>
                <a:lnTo>
                  <a:pt x="94" y="454"/>
                </a:lnTo>
                <a:lnTo>
                  <a:pt x="94" y="459"/>
                </a:lnTo>
                <a:lnTo>
                  <a:pt x="94" y="461"/>
                </a:lnTo>
                <a:lnTo>
                  <a:pt x="92" y="463"/>
                </a:lnTo>
                <a:lnTo>
                  <a:pt x="92" y="468"/>
                </a:lnTo>
                <a:lnTo>
                  <a:pt x="92" y="470"/>
                </a:lnTo>
                <a:lnTo>
                  <a:pt x="90" y="473"/>
                </a:lnTo>
                <a:lnTo>
                  <a:pt x="90" y="475"/>
                </a:lnTo>
                <a:lnTo>
                  <a:pt x="87" y="480"/>
                </a:lnTo>
                <a:lnTo>
                  <a:pt x="87" y="482"/>
                </a:lnTo>
                <a:lnTo>
                  <a:pt x="87" y="485"/>
                </a:lnTo>
                <a:lnTo>
                  <a:pt x="85" y="487"/>
                </a:lnTo>
                <a:lnTo>
                  <a:pt x="85" y="492"/>
                </a:lnTo>
                <a:lnTo>
                  <a:pt x="85" y="494"/>
                </a:lnTo>
                <a:lnTo>
                  <a:pt x="82" y="496"/>
                </a:lnTo>
                <a:lnTo>
                  <a:pt x="82" y="499"/>
                </a:lnTo>
                <a:lnTo>
                  <a:pt x="82" y="501"/>
                </a:lnTo>
                <a:lnTo>
                  <a:pt x="80" y="506"/>
                </a:lnTo>
                <a:lnTo>
                  <a:pt x="80" y="508"/>
                </a:lnTo>
                <a:lnTo>
                  <a:pt x="80" y="511"/>
                </a:lnTo>
                <a:lnTo>
                  <a:pt x="78" y="513"/>
                </a:lnTo>
                <a:lnTo>
                  <a:pt x="78" y="515"/>
                </a:lnTo>
                <a:lnTo>
                  <a:pt x="78" y="518"/>
                </a:lnTo>
                <a:lnTo>
                  <a:pt x="78" y="520"/>
                </a:lnTo>
                <a:lnTo>
                  <a:pt x="75" y="522"/>
                </a:lnTo>
                <a:lnTo>
                  <a:pt x="75" y="527"/>
                </a:lnTo>
                <a:lnTo>
                  <a:pt x="75" y="529"/>
                </a:lnTo>
                <a:lnTo>
                  <a:pt x="73" y="532"/>
                </a:lnTo>
                <a:lnTo>
                  <a:pt x="73" y="534"/>
                </a:lnTo>
                <a:lnTo>
                  <a:pt x="73" y="537"/>
                </a:lnTo>
                <a:lnTo>
                  <a:pt x="71" y="539"/>
                </a:lnTo>
                <a:lnTo>
                  <a:pt x="71" y="541"/>
                </a:lnTo>
                <a:lnTo>
                  <a:pt x="71" y="544"/>
                </a:lnTo>
                <a:lnTo>
                  <a:pt x="71" y="546"/>
                </a:lnTo>
                <a:lnTo>
                  <a:pt x="68" y="548"/>
                </a:lnTo>
                <a:lnTo>
                  <a:pt x="68" y="551"/>
                </a:lnTo>
                <a:lnTo>
                  <a:pt x="68" y="553"/>
                </a:lnTo>
                <a:lnTo>
                  <a:pt x="66" y="555"/>
                </a:lnTo>
                <a:lnTo>
                  <a:pt x="66" y="558"/>
                </a:lnTo>
                <a:lnTo>
                  <a:pt x="66" y="560"/>
                </a:lnTo>
                <a:lnTo>
                  <a:pt x="66" y="562"/>
                </a:lnTo>
                <a:lnTo>
                  <a:pt x="64" y="565"/>
                </a:lnTo>
                <a:lnTo>
                  <a:pt x="64" y="567"/>
                </a:lnTo>
                <a:lnTo>
                  <a:pt x="64" y="570"/>
                </a:lnTo>
                <a:lnTo>
                  <a:pt x="64" y="572"/>
                </a:lnTo>
                <a:lnTo>
                  <a:pt x="61" y="574"/>
                </a:lnTo>
                <a:lnTo>
                  <a:pt x="61" y="577"/>
                </a:lnTo>
                <a:lnTo>
                  <a:pt x="61" y="577"/>
                </a:lnTo>
                <a:lnTo>
                  <a:pt x="61" y="579"/>
                </a:lnTo>
                <a:lnTo>
                  <a:pt x="59" y="581"/>
                </a:lnTo>
                <a:lnTo>
                  <a:pt x="59" y="584"/>
                </a:lnTo>
                <a:lnTo>
                  <a:pt x="59" y="586"/>
                </a:lnTo>
                <a:lnTo>
                  <a:pt x="59" y="588"/>
                </a:lnTo>
                <a:lnTo>
                  <a:pt x="56" y="591"/>
                </a:lnTo>
                <a:lnTo>
                  <a:pt x="56" y="593"/>
                </a:lnTo>
                <a:lnTo>
                  <a:pt x="56" y="596"/>
                </a:lnTo>
                <a:lnTo>
                  <a:pt x="56" y="598"/>
                </a:lnTo>
                <a:lnTo>
                  <a:pt x="54" y="600"/>
                </a:lnTo>
                <a:lnTo>
                  <a:pt x="54" y="603"/>
                </a:lnTo>
                <a:lnTo>
                  <a:pt x="54" y="603"/>
                </a:lnTo>
                <a:lnTo>
                  <a:pt x="54" y="605"/>
                </a:lnTo>
                <a:lnTo>
                  <a:pt x="54" y="607"/>
                </a:lnTo>
                <a:lnTo>
                  <a:pt x="52" y="610"/>
                </a:lnTo>
                <a:lnTo>
                  <a:pt x="52" y="612"/>
                </a:lnTo>
                <a:lnTo>
                  <a:pt x="52" y="614"/>
                </a:lnTo>
                <a:lnTo>
                  <a:pt x="52" y="617"/>
                </a:lnTo>
                <a:lnTo>
                  <a:pt x="52" y="617"/>
                </a:lnTo>
                <a:lnTo>
                  <a:pt x="49" y="619"/>
                </a:lnTo>
                <a:lnTo>
                  <a:pt x="49" y="622"/>
                </a:lnTo>
                <a:lnTo>
                  <a:pt x="49" y="624"/>
                </a:lnTo>
                <a:lnTo>
                  <a:pt x="49" y="626"/>
                </a:lnTo>
                <a:lnTo>
                  <a:pt x="49" y="629"/>
                </a:lnTo>
                <a:lnTo>
                  <a:pt x="47" y="629"/>
                </a:lnTo>
                <a:lnTo>
                  <a:pt x="47" y="631"/>
                </a:lnTo>
                <a:lnTo>
                  <a:pt x="47" y="633"/>
                </a:lnTo>
                <a:lnTo>
                  <a:pt x="47" y="636"/>
                </a:lnTo>
                <a:lnTo>
                  <a:pt x="47" y="636"/>
                </a:lnTo>
                <a:lnTo>
                  <a:pt x="45" y="638"/>
                </a:lnTo>
                <a:lnTo>
                  <a:pt x="45" y="640"/>
                </a:lnTo>
                <a:lnTo>
                  <a:pt x="45" y="643"/>
                </a:lnTo>
                <a:lnTo>
                  <a:pt x="45" y="643"/>
                </a:lnTo>
                <a:lnTo>
                  <a:pt x="45" y="645"/>
                </a:lnTo>
                <a:lnTo>
                  <a:pt x="42" y="648"/>
                </a:lnTo>
                <a:lnTo>
                  <a:pt x="42" y="648"/>
                </a:lnTo>
                <a:lnTo>
                  <a:pt x="42" y="650"/>
                </a:lnTo>
                <a:lnTo>
                  <a:pt x="42" y="652"/>
                </a:lnTo>
                <a:lnTo>
                  <a:pt x="42" y="652"/>
                </a:lnTo>
                <a:lnTo>
                  <a:pt x="40" y="655"/>
                </a:lnTo>
                <a:lnTo>
                  <a:pt x="40" y="657"/>
                </a:lnTo>
                <a:lnTo>
                  <a:pt x="40" y="657"/>
                </a:lnTo>
                <a:lnTo>
                  <a:pt x="40" y="659"/>
                </a:lnTo>
                <a:lnTo>
                  <a:pt x="40" y="662"/>
                </a:lnTo>
                <a:lnTo>
                  <a:pt x="40" y="662"/>
                </a:lnTo>
                <a:lnTo>
                  <a:pt x="38" y="664"/>
                </a:lnTo>
                <a:lnTo>
                  <a:pt x="38" y="664"/>
                </a:lnTo>
                <a:lnTo>
                  <a:pt x="38" y="666"/>
                </a:lnTo>
                <a:lnTo>
                  <a:pt x="38" y="669"/>
                </a:lnTo>
                <a:lnTo>
                  <a:pt x="38" y="669"/>
                </a:lnTo>
                <a:lnTo>
                  <a:pt x="38" y="671"/>
                </a:lnTo>
                <a:lnTo>
                  <a:pt x="35" y="671"/>
                </a:lnTo>
                <a:lnTo>
                  <a:pt x="35" y="673"/>
                </a:lnTo>
                <a:lnTo>
                  <a:pt x="35" y="673"/>
                </a:lnTo>
                <a:lnTo>
                  <a:pt x="35" y="676"/>
                </a:lnTo>
                <a:lnTo>
                  <a:pt x="35" y="676"/>
                </a:lnTo>
                <a:lnTo>
                  <a:pt x="35" y="678"/>
                </a:lnTo>
                <a:lnTo>
                  <a:pt x="33" y="678"/>
                </a:lnTo>
                <a:lnTo>
                  <a:pt x="33" y="681"/>
                </a:lnTo>
                <a:lnTo>
                  <a:pt x="33" y="681"/>
                </a:lnTo>
                <a:lnTo>
                  <a:pt x="33" y="683"/>
                </a:lnTo>
                <a:lnTo>
                  <a:pt x="33" y="683"/>
                </a:lnTo>
                <a:lnTo>
                  <a:pt x="33" y="683"/>
                </a:lnTo>
                <a:lnTo>
                  <a:pt x="33" y="685"/>
                </a:lnTo>
                <a:lnTo>
                  <a:pt x="30" y="685"/>
                </a:lnTo>
                <a:lnTo>
                  <a:pt x="30" y="688"/>
                </a:lnTo>
                <a:lnTo>
                  <a:pt x="30" y="688"/>
                </a:lnTo>
                <a:lnTo>
                  <a:pt x="30" y="690"/>
                </a:lnTo>
                <a:lnTo>
                  <a:pt x="30" y="690"/>
                </a:lnTo>
                <a:lnTo>
                  <a:pt x="30" y="690"/>
                </a:lnTo>
                <a:lnTo>
                  <a:pt x="28" y="692"/>
                </a:lnTo>
                <a:lnTo>
                  <a:pt x="28" y="692"/>
                </a:lnTo>
                <a:lnTo>
                  <a:pt x="28" y="695"/>
                </a:lnTo>
                <a:lnTo>
                  <a:pt x="28" y="695"/>
                </a:lnTo>
                <a:lnTo>
                  <a:pt x="28" y="695"/>
                </a:lnTo>
                <a:lnTo>
                  <a:pt x="28" y="697"/>
                </a:lnTo>
                <a:lnTo>
                  <a:pt x="28" y="697"/>
                </a:lnTo>
                <a:lnTo>
                  <a:pt x="28" y="697"/>
                </a:lnTo>
                <a:lnTo>
                  <a:pt x="26" y="699"/>
                </a:lnTo>
                <a:lnTo>
                  <a:pt x="26" y="699"/>
                </a:lnTo>
                <a:lnTo>
                  <a:pt x="26" y="702"/>
                </a:lnTo>
                <a:lnTo>
                  <a:pt x="26" y="702"/>
                </a:lnTo>
                <a:lnTo>
                  <a:pt x="26" y="702"/>
                </a:lnTo>
                <a:lnTo>
                  <a:pt x="26" y="704"/>
                </a:lnTo>
                <a:lnTo>
                  <a:pt x="26" y="704"/>
                </a:lnTo>
                <a:lnTo>
                  <a:pt x="26" y="704"/>
                </a:lnTo>
                <a:lnTo>
                  <a:pt x="23" y="707"/>
                </a:lnTo>
                <a:lnTo>
                  <a:pt x="23" y="707"/>
                </a:lnTo>
                <a:lnTo>
                  <a:pt x="23" y="707"/>
                </a:lnTo>
                <a:lnTo>
                  <a:pt x="23" y="707"/>
                </a:lnTo>
                <a:lnTo>
                  <a:pt x="23" y="709"/>
                </a:lnTo>
                <a:lnTo>
                  <a:pt x="23" y="709"/>
                </a:lnTo>
                <a:lnTo>
                  <a:pt x="23" y="709"/>
                </a:lnTo>
                <a:lnTo>
                  <a:pt x="23" y="711"/>
                </a:lnTo>
                <a:lnTo>
                  <a:pt x="21" y="711"/>
                </a:lnTo>
                <a:lnTo>
                  <a:pt x="21" y="711"/>
                </a:lnTo>
                <a:lnTo>
                  <a:pt x="21" y="714"/>
                </a:lnTo>
                <a:lnTo>
                  <a:pt x="21" y="714"/>
                </a:lnTo>
                <a:lnTo>
                  <a:pt x="21" y="714"/>
                </a:lnTo>
                <a:lnTo>
                  <a:pt x="21" y="714"/>
                </a:lnTo>
                <a:lnTo>
                  <a:pt x="21" y="716"/>
                </a:lnTo>
                <a:lnTo>
                  <a:pt x="21" y="716"/>
                </a:lnTo>
                <a:lnTo>
                  <a:pt x="21" y="716"/>
                </a:lnTo>
                <a:lnTo>
                  <a:pt x="19" y="716"/>
                </a:lnTo>
                <a:lnTo>
                  <a:pt x="19" y="718"/>
                </a:lnTo>
                <a:lnTo>
                  <a:pt x="19" y="718"/>
                </a:lnTo>
                <a:lnTo>
                  <a:pt x="19" y="718"/>
                </a:lnTo>
                <a:lnTo>
                  <a:pt x="19" y="718"/>
                </a:lnTo>
                <a:lnTo>
                  <a:pt x="19" y="721"/>
                </a:lnTo>
                <a:lnTo>
                  <a:pt x="19" y="721"/>
                </a:lnTo>
                <a:lnTo>
                  <a:pt x="19" y="721"/>
                </a:lnTo>
                <a:lnTo>
                  <a:pt x="19" y="721"/>
                </a:lnTo>
                <a:lnTo>
                  <a:pt x="19" y="721"/>
                </a:lnTo>
                <a:lnTo>
                  <a:pt x="16" y="723"/>
                </a:lnTo>
                <a:lnTo>
                  <a:pt x="16" y="723"/>
                </a:lnTo>
                <a:lnTo>
                  <a:pt x="16" y="723"/>
                </a:lnTo>
                <a:lnTo>
                  <a:pt x="16" y="723"/>
                </a:lnTo>
                <a:lnTo>
                  <a:pt x="16" y="723"/>
                </a:lnTo>
                <a:lnTo>
                  <a:pt x="16" y="725"/>
                </a:lnTo>
                <a:lnTo>
                  <a:pt x="16" y="725"/>
                </a:lnTo>
                <a:lnTo>
                  <a:pt x="16" y="725"/>
                </a:lnTo>
                <a:lnTo>
                  <a:pt x="16" y="725"/>
                </a:lnTo>
                <a:lnTo>
                  <a:pt x="16" y="725"/>
                </a:lnTo>
                <a:lnTo>
                  <a:pt x="14" y="728"/>
                </a:lnTo>
                <a:lnTo>
                  <a:pt x="14" y="728"/>
                </a:lnTo>
                <a:lnTo>
                  <a:pt x="14" y="730"/>
                </a:lnTo>
                <a:lnTo>
                  <a:pt x="14" y="730"/>
                </a:lnTo>
                <a:lnTo>
                  <a:pt x="14" y="730"/>
                </a:lnTo>
                <a:lnTo>
                  <a:pt x="14" y="730"/>
                </a:lnTo>
                <a:lnTo>
                  <a:pt x="12" y="733"/>
                </a:lnTo>
                <a:lnTo>
                  <a:pt x="12" y="733"/>
                </a:lnTo>
                <a:lnTo>
                  <a:pt x="12" y="733"/>
                </a:lnTo>
                <a:lnTo>
                  <a:pt x="12" y="735"/>
                </a:lnTo>
                <a:lnTo>
                  <a:pt x="12" y="735"/>
                </a:lnTo>
                <a:lnTo>
                  <a:pt x="9" y="735"/>
                </a:lnTo>
                <a:lnTo>
                  <a:pt x="9" y="735"/>
                </a:lnTo>
                <a:lnTo>
                  <a:pt x="9" y="737"/>
                </a:lnTo>
                <a:lnTo>
                  <a:pt x="9" y="737"/>
                </a:lnTo>
                <a:lnTo>
                  <a:pt x="9" y="737"/>
                </a:lnTo>
                <a:lnTo>
                  <a:pt x="7" y="737"/>
                </a:lnTo>
                <a:lnTo>
                  <a:pt x="7" y="740"/>
                </a:lnTo>
                <a:lnTo>
                  <a:pt x="7" y="740"/>
                </a:lnTo>
                <a:lnTo>
                  <a:pt x="7" y="740"/>
                </a:lnTo>
                <a:lnTo>
                  <a:pt x="7" y="740"/>
                </a:lnTo>
                <a:lnTo>
                  <a:pt x="5" y="742"/>
                </a:lnTo>
                <a:lnTo>
                  <a:pt x="5" y="742"/>
                </a:lnTo>
                <a:lnTo>
                  <a:pt x="5" y="742"/>
                </a:lnTo>
                <a:lnTo>
                  <a:pt x="5" y="742"/>
                </a:lnTo>
                <a:lnTo>
                  <a:pt x="5" y="742"/>
                </a:lnTo>
                <a:lnTo>
                  <a:pt x="2" y="744"/>
                </a:lnTo>
                <a:lnTo>
                  <a:pt x="2" y="744"/>
                </a:lnTo>
                <a:lnTo>
                  <a:pt x="2" y="744"/>
                </a:lnTo>
                <a:lnTo>
                  <a:pt x="2" y="744"/>
                </a:lnTo>
                <a:lnTo>
                  <a:pt x="2" y="744"/>
                </a:lnTo>
                <a:lnTo>
                  <a:pt x="0" y="744"/>
                </a:lnTo>
                <a:lnTo>
                  <a:pt x="0" y="747"/>
                </a:lnTo>
                <a:lnTo>
                  <a:pt x="0" y="747"/>
                </a:lnTo>
              </a:path>
            </a:pathLst>
          </a:custGeom>
          <a:noFill/>
          <a:ln w="25400" cap="flat">
            <a:solidFill>
              <a:srgbClr val="F7F61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1" name="Freeform 30542"/>
          <p:cNvSpPr>
            <a:spLocks/>
          </p:cNvSpPr>
          <p:nvPr/>
        </p:nvSpPr>
        <p:spPr bwMode="auto">
          <a:xfrm>
            <a:off x="2638649" y="1783823"/>
            <a:ext cx="3308350" cy="1812925"/>
          </a:xfrm>
          <a:custGeom>
            <a:avLst/>
            <a:gdLst/>
            <a:ahLst/>
            <a:cxnLst>
              <a:cxn ang="0">
                <a:pos x="2216" y="2"/>
              </a:cxn>
              <a:cxn ang="0">
                <a:pos x="2116" y="9"/>
              </a:cxn>
              <a:cxn ang="0">
                <a:pos x="2020" y="16"/>
              </a:cxn>
              <a:cxn ang="0">
                <a:pos x="1930" y="26"/>
              </a:cxn>
              <a:cxn ang="0">
                <a:pos x="1842" y="35"/>
              </a:cxn>
              <a:cxn ang="0">
                <a:pos x="1757" y="45"/>
              </a:cxn>
              <a:cxn ang="0">
                <a:pos x="1677" y="56"/>
              </a:cxn>
              <a:cxn ang="0">
                <a:pos x="1599" y="68"/>
              </a:cxn>
              <a:cxn ang="0">
                <a:pos x="1526" y="80"/>
              </a:cxn>
              <a:cxn ang="0">
                <a:pos x="1455" y="92"/>
              </a:cxn>
              <a:cxn ang="0">
                <a:pos x="1387" y="106"/>
              </a:cxn>
              <a:cxn ang="0">
                <a:pos x="1320" y="120"/>
              </a:cxn>
              <a:cxn ang="0">
                <a:pos x="1257" y="134"/>
              </a:cxn>
              <a:cxn ang="0">
                <a:pos x="1198" y="149"/>
              </a:cxn>
              <a:cxn ang="0">
                <a:pos x="1138" y="163"/>
              </a:cxn>
              <a:cxn ang="0">
                <a:pos x="1084" y="179"/>
              </a:cxn>
              <a:cxn ang="0">
                <a:pos x="1030" y="193"/>
              </a:cxn>
              <a:cxn ang="0">
                <a:pos x="980" y="210"/>
              </a:cxn>
              <a:cxn ang="0">
                <a:pos x="931" y="226"/>
              </a:cxn>
              <a:cxn ang="0">
                <a:pos x="883" y="243"/>
              </a:cxn>
              <a:cxn ang="0">
                <a:pos x="838" y="257"/>
              </a:cxn>
              <a:cxn ang="0">
                <a:pos x="794" y="274"/>
              </a:cxn>
              <a:cxn ang="0">
                <a:pos x="753" y="293"/>
              </a:cxn>
              <a:cxn ang="0">
                <a:pos x="713" y="309"/>
              </a:cxn>
              <a:cxn ang="0">
                <a:pos x="675" y="326"/>
              </a:cxn>
              <a:cxn ang="0">
                <a:pos x="638" y="345"/>
              </a:cxn>
              <a:cxn ang="0">
                <a:pos x="602" y="363"/>
              </a:cxn>
              <a:cxn ang="0">
                <a:pos x="569" y="380"/>
              </a:cxn>
              <a:cxn ang="0">
                <a:pos x="536" y="401"/>
              </a:cxn>
              <a:cxn ang="0">
                <a:pos x="505" y="420"/>
              </a:cxn>
              <a:cxn ang="0">
                <a:pos x="475" y="439"/>
              </a:cxn>
              <a:cxn ang="0">
                <a:pos x="446" y="460"/>
              </a:cxn>
              <a:cxn ang="0">
                <a:pos x="420" y="482"/>
              </a:cxn>
              <a:cxn ang="0">
                <a:pos x="392" y="503"/>
              </a:cxn>
              <a:cxn ang="0">
                <a:pos x="368" y="526"/>
              </a:cxn>
              <a:cxn ang="0">
                <a:pos x="345" y="550"/>
              </a:cxn>
              <a:cxn ang="0">
                <a:pos x="321" y="576"/>
              </a:cxn>
              <a:cxn ang="0">
                <a:pos x="297" y="602"/>
              </a:cxn>
              <a:cxn ang="0">
                <a:pos x="276" y="630"/>
              </a:cxn>
              <a:cxn ang="0">
                <a:pos x="255" y="661"/>
              </a:cxn>
              <a:cxn ang="0">
                <a:pos x="236" y="689"/>
              </a:cxn>
              <a:cxn ang="0">
                <a:pos x="217" y="720"/>
              </a:cxn>
              <a:cxn ang="0">
                <a:pos x="198" y="751"/>
              </a:cxn>
              <a:cxn ang="0">
                <a:pos x="182" y="781"/>
              </a:cxn>
              <a:cxn ang="0">
                <a:pos x="165" y="812"/>
              </a:cxn>
              <a:cxn ang="0">
                <a:pos x="149" y="845"/>
              </a:cxn>
              <a:cxn ang="0">
                <a:pos x="132" y="876"/>
              </a:cxn>
              <a:cxn ang="0">
                <a:pos x="118" y="909"/>
              </a:cxn>
              <a:cxn ang="0">
                <a:pos x="104" y="944"/>
              </a:cxn>
              <a:cxn ang="0">
                <a:pos x="90" y="977"/>
              </a:cxn>
              <a:cxn ang="0">
                <a:pos x="78" y="1011"/>
              </a:cxn>
              <a:cxn ang="0">
                <a:pos x="64" y="1046"/>
              </a:cxn>
              <a:cxn ang="0">
                <a:pos x="52" y="1081"/>
              </a:cxn>
              <a:cxn ang="0">
                <a:pos x="42" y="1114"/>
              </a:cxn>
              <a:cxn ang="0">
                <a:pos x="31" y="1148"/>
              </a:cxn>
              <a:cxn ang="0">
                <a:pos x="19" y="1181"/>
              </a:cxn>
              <a:cxn ang="0">
                <a:pos x="9" y="1214"/>
              </a:cxn>
              <a:cxn ang="0">
                <a:pos x="0" y="1244"/>
              </a:cxn>
            </a:cxnLst>
            <a:rect l="0" t="0" r="r" b="b"/>
            <a:pathLst>
              <a:path w="2296" h="1244">
                <a:moveTo>
                  <a:pt x="2296" y="0"/>
                </a:moveTo>
                <a:lnTo>
                  <a:pt x="2277" y="0"/>
                </a:lnTo>
                <a:lnTo>
                  <a:pt x="2256" y="0"/>
                </a:lnTo>
                <a:lnTo>
                  <a:pt x="2235" y="2"/>
                </a:lnTo>
                <a:lnTo>
                  <a:pt x="2216" y="2"/>
                </a:lnTo>
                <a:lnTo>
                  <a:pt x="2194" y="4"/>
                </a:lnTo>
                <a:lnTo>
                  <a:pt x="2176" y="7"/>
                </a:lnTo>
                <a:lnTo>
                  <a:pt x="2154" y="7"/>
                </a:lnTo>
                <a:lnTo>
                  <a:pt x="2135" y="9"/>
                </a:lnTo>
                <a:lnTo>
                  <a:pt x="2116" y="9"/>
                </a:lnTo>
                <a:lnTo>
                  <a:pt x="2095" y="12"/>
                </a:lnTo>
                <a:lnTo>
                  <a:pt x="2076" y="14"/>
                </a:lnTo>
                <a:lnTo>
                  <a:pt x="2057" y="14"/>
                </a:lnTo>
                <a:lnTo>
                  <a:pt x="2039" y="16"/>
                </a:lnTo>
                <a:lnTo>
                  <a:pt x="2020" y="16"/>
                </a:lnTo>
                <a:lnTo>
                  <a:pt x="2001" y="19"/>
                </a:lnTo>
                <a:lnTo>
                  <a:pt x="1984" y="21"/>
                </a:lnTo>
                <a:lnTo>
                  <a:pt x="1965" y="23"/>
                </a:lnTo>
                <a:lnTo>
                  <a:pt x="1946" y="23"/>
                </a:lnTo>
                <a:lnTo>
                  <a:pt x="1930" y="26"/>
                </a:lnTo>
                <a:lnTo>
                  <a:pt x="1911" y="28"/>
                </a:lnTo>
                <a:lnTo>
                  <a:pt x="1894" y="28"/>
                </a:lnTo>
                <a:lnTo>
                  <a:pt x="1876" y="30"/>
                </a:lnTo>
                <a:lnTo>
                  <a:pt x="1859" y="33"/>
                </a:lnTo>
                <a:lnTo>
                  <a:pt x="1842" y="35"/>
                </a:lnTo>
                <a:lnTo>
                  <a:pt x="1826" y="38"/>
                </a:lnTo>
                <a:lnTo>
                  <a:pt x="1807" y="38"/>
                </a:lnTo>
                <a:lnTo>
                  <a:pt x="1790" y="40"/>
                </a:lnTo>
                <a:lnTo>
                  <a:pt x="1774" y="42"/>
                </a:lnTo>
                <a:lnTo>
                  <a:pt x="1757" y="45"/>
                </a:lnTo>
                <a:lnTo>
                  <a:pt x="1741" y="47"/>
                </a:lnTo>
                <a:lnTo>
                  <a:pt x="1724" y="49"/>
                </a:lnTo>
                <a:lnTo>
                  <a:pt x="1710" y="52"/>
                </a:lnTo>
                <a:lnTo>
                  <a:pt x="1694" y="54"/>
                </a:lnTo>
                <a:lnTo>
                  <a:pt x="1677" y="56"/>
                </a:lnTo>
                <a:lnTo>
                  <a:pt x="1661" y="59"/>
                </a:lnTo>
                <a:lnTo>
                  <a:pt x="1646" y="61"/>
                </a:lnTo>
                <a:lnTo>
                  <a:pt x="1630" y="63"/>
                </a:lnTo>
                <a:lnTo>
                  <a:pt x="1616" y="66"/>
                </a:lnTo>
                <a:lnTo>
                  <a:pt x="1599" y="68"/>
                </a:lnTo>
                <a:lnTo>
                  <a:pt x="1585" y="71"/>
                </a:lnTo>
                <a:lnTo>
                  <a:pt x="1571" y="73"/>
                </a:lnTo>
                <a:lnTo>
                  <a:pt x="1554" y="75"/>
                </a:lnTo>
                <a:lnTo>
                  <a:pt x="1540" y="78"/>
                </a:lnTo>
                <a:lnTo>
                  <a:pt x="1526" y="80"/>
                </a:lnTo>
                <a:lnTo>
                  <a:pt x="1512" y="82"/>
                </a:lnTo>
                <a:lnTo>
                  <a:pt x="1498" y="85"/>
                </a:lnTo>
                <a:lnTo>
                  <a:pt x="1483" y="87"/>
                </a:lnTo>
                <a:lnTo>
                  <a:pt x="1469" y="89"/>
                </a:lnTo>
                <a:lnTo>
                  <a:pt x="1455" y="92"/>
                </a:lnTo>
                <a:lnTo>
                  <a:pt x="1441" y="94"/>
                </a:lnTo>
                <a:lnTo>
                  <a:pt x="1427" y="97"/>
                </a:lnTo>
                <a:lnTo>
                  <a:pt x="1412" y="101"/>
                </a:lnTo>
                <a:lnTo>
                  <a:pt x="1401" y="104"/>
                </a:lnTo>
                <a:lnTo>
                  <a:pt x="1387" y="106"/>
                </a:lnTo>
                <a:lnTo>
                  <a:pt x="1372" y="108"/>
                </a:lnTo>
                <a:lnTo>
                  <a:pt x="1361" y="111"/>
                </a:lnTo>
                <a:lnTo>
                  <a:pt x="1346" y="113"/>
                </a:lnTo>
                <a:lnTo>
                  <a:pt x="1332" y="115"/>
                </a:lnTo>
                <a:lnTo>
                  <a:pt x="1320" y="120"/>
                </a:lnTo>
                <a:lnTo>
                  <a:pt x="1309" y="123"/>
                </a:lnTo>
                <a:lnTo>
                  <a:pt x="1294" y="125"/>
                </a:lnTo>
                <a:lnTo>
                  <a:pt x="1283" y="127"/>
                </a:lnTo>
                <a:lnTo>
                  <a:pt x="1271" y="130"/>
                </a:lnTo>
                <a:lnTo>
                  <a:pt x="1257" y="134"/>
                </a:lnTo>
                <a:lnTo>
                  <a:pt x="1245" y="137"/>
                </a:lnTo>
                <a:lnTo>
                  <a:pt x="1233" y="139"/>
                </a:lnTo>
                <a:lnTo>
                  <a:pt x="1221" y="141"/>
                </a:lnTo>
                <a:lnTo>
                  <a:pt x="1209" y="144"/>
                </a:lnTo>
                <a:lnTo>
                  <a:pt x="1198" y="149"/>
                </a:lnTo>
                <a:lnTo>
                  <a:pt x="1186" y="151"/>
                </a:lnTo>
                <a:lnTo>
                  <a:pt x="1174" y="153"/>
                </a:lnTo>
                <a:lnTo>
                  <a:pt x="1162" y="158"/>
                </a:lnTo>
                <a:lnTo>
                  <a:pt x="1150" y="160"/>
                </a:lnTo>
                <a:lnTo>
                  <a:pt x="1138" y="163"/>
                </a:lnTo>
                <a:lnTo>
                  <a:pt x="1129" y="165"/>
                </a:lnTo>
                <a:lnTo>
                  <a:pt x="1117" y="170"/>
                </a:lnTo>
                <a:lnTo>
                  <a:pt x="1105" y="172"/>
                </a:lnTo>
                <a:lnTo>
                  <a:pt x="1096" y="174"/>
                </a:lnTo>
                <a:lnTo>
                  <a:pt x="1084" y="179"/>
                </a:lnTo>
                <a:lnTo>
                  <a:pt x="1072" y="182"/>
                </a:lnTo>
                <a:lnTo>
                  <a:pt x="1063" y="184"/>
                </a:lnTo>
                <a:lnTo>
                  <a:pt x="1051" y="189"/>
                </a:lnTo>
                <a:lnTo>
                  <a:pt x="1042" y="191"/>
                </a:lnTo>
                <a:lnTo>
                  <a:pt x="1030" y="193"/>
                </a:lnTo>
                <a:lnTo>
                  <a:pt x="1020" y="198"/>
                </a:lnTo>
                <a:lnTo>
                  <a:pt x="1011" y="200"/>
                </a:lnTo>
                <a:lnTo>
                  <a:pt x="999" y="203"/>
                </a:lnTo>
                <a:lnTo>
                  <a:pt x="990" y="208"/>
                </a:lnTo>
                <a:lnTo>
                  <a:pt x="980" y="210"/>
                </a:lnTo>
                <a:lnTo>
                  <a:pt x="971" y="212"/>
                </a:lnTo>
                <a:lnTo>
                  <a:pt x="959" y="217"/>
                </a:lnTo>
                <a:lnTo>
                  <a:pt x="949" y="219"/>
                </a:lnTo>
                <a:lnTo>
                  <a:pt x="940" y="222"/>
                </a:lnTo>
                <a:lnTo>
                  <a:pt x="931" y="226"/>
                </a:lnTo>
                <a:lnTo>
                  <a:pt x="921" y="229"/>
                </a:lnTo>
                <a:lnTo>
                  <a:pt x="912" y="231"/>
                </a:lnTo>
                <a:lnTo>
                  <a:pt x="902" y="236"/>
                </a:lnTo>
                <a:lnTo>
                  <a:pt x="893" y="238"/>
                </a:lnTo>
                <a:lnTo>
                  <a:pt x="883" y="243"/>
                </a:lnTo>
                <a:lnTo>
                  <a:pt x="874" y="245"/>
                </a:lnTo>
                <a:lnTo>
                  <a:pt x="864" y="248"/>
                </a:lnTo>
                <a:lnTo>
                  <a:pt x="855" y="252"/>
                </a:lnTo>
                <a:lnTo>
                  <a:pt x="848" y="255"/>
                </a:lnTo>
                <a:lnTo>
                  <a:pt x="838" y="257"/>
                </a:lnTo>
                <a:lnTo>
                  <a:pt x="829" y="262"/>
                </a:lnTo>
                <a:lnTo>
                  <a:pt x="820" y="264"/>
                </a:lnTo>
                <a:lnTo>
                  <a:pt x="812" y="269"/>
                </a:lnTo>
                <a:lnTo>
                  <a:pt x="803" y="271"/>
                </a:lnTo>
                <a:lnTo>
                  <a:pt x="794" y="274"/>
                </a:lnTo>
                <a:lnTo>
                  <a:pt x="786" y="278"/>
                </a:lnTo>
                <a:lnTo>
                  <a:pt x="777" y="281"/>
                </a:lnTo>
                <a:lnTo>
                  <a:pt x="770" y="285"/>
                </a:lnTo>
                <a:lnTo>
                  <a:pt x="761" y="288"/>
                </a:lnTo>
                <a:lnTo>
                  <a:pt x="753" y="293"/>
                </a:lnTo>
                <a:lnTo>
                  <a:pt x="746" y="295"/>
                </a:lnTo>
                <a:lnTo>
                  <a:pt x="737" y="300"/>
                </a:lnTo>
                <a:lnTo>
                  <a:pt x="730" y="302"/>
                </a:lnTo>
                <a:lnTo>
                  <a:pt x="720" y="304"/>
                </a:lnTo>
                <a:lnTo>
                  <a:pt x="713" y="309"/>
                </a:lnTo>
                <a:lnTo>
                  <a:pt x="706" y="311"/>
                </a:lnTo>
                <a:lnTo>
                  <a:pt x="697" y="316"/>
                </a:lnTo>
                <a:lnTo>
                  <a:pt x="690" y="319"/>
                </a:lnTo>
                <a:lnTo>
                  <a:pt x="683" y="323"/>
                </a:lnTo>
                <a:lnTo>
                  <a:pt x="675" y="326"/>
                </a:lnTo>
                <a:lnTo>
                  <a:pt x="668" y="330"/>
                </a:lnTo>
                <a:lnTo>
                  <a:pt x="661" y="333"/>
                </a:lnTo>
                <a:lnTo>
                  <a:pt x="652" y="337"/>
                </a:lnTo>
                <a:lnTo>
                  <a:pt x="645" y="340"/>
                </a:lnTo>
                <a:lnTo>
                  <a:pt x="638" y="345"/>
                </a:lnTo>
                <a:lnTo>
                  <a:pt x="631" y="347"/>
                </a:lnTo>
                <a:lnTo>
                  <a:pt x="623" y="352"/>
                </a:lnTo>
                <a:lnTo>
                  <a:pt x="616" y="354"/>
                </a:lnTo>
                <a:lnTo>
                  <a:pt x="609" y="359"/>
                </a:lnTo>
                <a:lnTo>
                  <a:pt x="602" y="363"/>
                </a:lnTo>
                <a:lnTo>
                  <a:pt x="595" y="366"/>
                </a:lnTo>
                <a:lnTo>
                  <a:pt x="588" y="371"/>
                </a:lnTo>
                <a:lnTo>
                  <a:pt x="583" y="373"/>
                </a:lnTo>
                <a:lnTo>
                  <a:pt x="576" y="378"/>
                </a:lnTo>
                <a:lnTo>
                  <a:pt x="569" y="380"/>
                </a:lnTo>
                <a:lnTo>
                  <a:pt x="562" y="385"/>
                </a:lnTo>
                <a:lnTo>
                  <a:pt x="557" y="389"/>
                </a:lnTo>
                <a:lnTo>
                  <a:pt x="550" y="392"/>
                </a:lnTo>
                <a:lnTo>
                  <a:pt x="543" y="397"/>
                </a:lnTo>
                <a:lnTo>
                  <a:pt x="536" y="401"/>
                </a:lnTo>
                <a:lnTo>
                  <a:pt x="531" y="404"/>
                </a:lnTo>
                <a:lnTo>
                  <a:pt x="524" y="408"/>
                </a:lnTo>
                <a:lnTo>
                  <a:pt x="517" y="411"/>
                </a:lnTo>
                <a:lnTo>
                  <a:pt x="512" y="415"/>
                </a:lnTo>
                <a:lnTo>
                  <a:pt x="505" y="420"/>
                </a:lnTo>
                <a:lnTo>
                  <a:pt x="498" y="422"/>
                </a:lnTo>
                <a:lnTo>
                  <a:pt x="494" y="427"/>
                </a:lnTo>
                <a:lnTo>
                  <a:pt x="486" y="432"/>
                </a:lnTo>
                <a:lnTo>
                  <a:pt x="482" y="434"/>
                </a:lnTo>
                <a:lnTo>
                  <a:pt x="475" y="439"/>
                </a:lnTo>
                <a:lnTo>
                  <a:pt x="470" y="444"/>
                </a:lnTo>
                <a:lnTo>
                  <a:pt x="465" y="448"/>
                </a:lnTo>
                <a:lnTo>
                  <a:pt x="458" y="451"/>
                </a:lnTo>
                <a:lnTo>
                  <a:pt x="453" y="456"/>
                </a:lnTo>
                <a:lnTo>
                  <a:pt x="446" y="460"/>
                </a:lnTo>
                <a:lnTo>
                  <a:pt x="442" y="465"/>
                </a:lnTo>
                <a:lnTo>
                  <a:pt x="437" y="467"/>
                </a:lnTo>
                <a:lnTo>
                  <a:pt x="430" y="472"/>
                </a:lnTo>
                <a:lnTo>
                  <a:pt x="425" y="477"/>
                </a:lnTo>
                <a:lnTo>
                  <a:pt x="420" y="482"/>
                </a:lnTo>
                <a:lnTo>
                  <a:pt x="413" y="486"/>
                </a:lnTo>
                <a:lnTo>
                  <a:pt x="409" y="491"/>
                </a:lnTo>
                <a:lnTo>
                  <a:pt x="404" y="493"/>
                </a:lnTo>
                <a:lnTo>
                  <a:pt x="399" y="498"/>
                </a:lnTo>
                <a:lnTo>
                  <a:pt x="392" y="503"/>
                </a:lnTo>
                <a:lnTo>
                  <a:pt x="387" y="508"/>
                </a:lnTo>
                <a:lnTo>
                  <a:pt x="383" y="512"/>
                </a:lnTo>
                <a:lnTo>
                  <a:pt x="378" y="517"/>
                </a:lnTo>
                <a:lnTo>
                  <a:pt x="373" y="522"/>
                </a:lnTo>
                <a:lnTo>
                  <a:pt x="368" y="526"/>
                </a:lnTo>
                <a:lnTo>
                  <a:pt x="364" y="531"/>
                </a:lnTo>
                <a:lnTo>
                  <a:pt x="359" y="536"/>
                </a:lnTo>
                <a:lnTo>
                  <a:pt x="354" y="541"/>
                </a:lnTo>
                <a:lnTo>
                  <a:pt x="349" y="545"/>
                </a:lnTo>
                <a:lnTo>
                  <a:pt x="345" y="550"/>
                </a:lnTo>
                <a:lnTo>
                  <a:pt x="338" y="555"/>
                </a:lnTo>
                <a:lnTo>
                  <a:pt x="333" y="559"/>
                </a:lnTo>
                <a:lnTo>
                  <a:pt x="331" y="567"/>
                </a:lnTo>
                <a:lnTo>
                  <a:pt x="326" y="571"/>
                </a:lnTo>
                <a:lnTo>
                  <a:pt x="321" y="576"/>
                </a:lnTo>
                <a:lnTo>
                  <a:pt x="316" y="581"/>
                </a:lnTo>
                <a:lnTo>
                  <a:pt x="312" y="585"/>
                </a:lnTo>
                <a:lnTo>
                  <a:pt x="307" y="593"/>
                </a:lnTo>
                <a:lnTo>
                  <a:pt x="302" y="597"/>
                </a:lnTo>
                <a:lnTo>
                  <a:pt x="297" y="602"/>
                </a:lnTo>
                <a:lnTo>
                  <a:pt x="293" y="609"/>
                </a:lnTo>
                <a:lnTo>
                  <a:pt x="288" y="614"/>
                </a:lnTo>
                <a:lnTo>
                  <a:pt x="286" y="619"/>
                </a:lnTo>
                <a:lnTo>
                  <a:pt x="281" y="626"/>
                </a:lnTo>
                <a:lnTo>
                  <a:pt x="276" y="630"/>
                </a:lnTo>
                <a:lnTo>
                  <a:pt x="272" y="637"/>
                </a:lnTo>
                <a:lnTo>
                  <a:pt x="267" y="642"/>
                </a:lnTo>
                <a:lnTo>
                  <a:pt x="264" y="649"/>
                </a:lnTo>
                <a:lnTo>
                  <a:pt x="260" y="654"/>
                </a:lnTo>
                <a:lnTo>
                  <a:pt x="255" y="661"/>
                </a:lnTo>
                <a:lnTo>
                  <a:pt x="253" y="666"/>
                </a:lnTo>
                <a:lnTo>
                  <a:pt x="248" y="673"/>
                </a:lnTo>
                <a:lnTo>
                  <a:pt x="243" y="678"/>
                </a:lnTo>
                <a:lnTo>
                  <a:pt x="241" y="685"/>
                </a:lnTo>
                <a:lnTo>
                  <a:pt x="236" y="689"/>
                </a:lnTo>
                <a:lnTo>
                  <a:pt x="231" y="696"/>
                </a:lnTo>
                <a:lnTo>
                  <a:pt x="229" y="701"/>
                </a:lnTo>
                <a:lnTo>
                  <a:pt x="224" y="708"/>
                </a:lnTo>
                <a:lnTo>
                  <a:pt x="220" y="713"/>
                </a:lnTo>
                <a:lnTo>
                  <a:pt x="217" y="720"/>
                </a:lnTo>
                <a:lnTo>
                  <a:pt x="212" y="727"/>
                </a:lnTo>
                <a:lnTo>
                  <a:pt x="210" y="732"/>
                </a:lnTo>
                <a:lnTo>
                  <a:pt x="205" y="739"/>
                </a:lnTo>
                <a:lnTo>
                  <a:pt x="203" y="744"/>
                </a:lnTo>
                <a:lnTo>
                  <a:pt x="198" y="751"/>
                </a:lnTo>
                <a:lnTo>
                  <a:pt x="196" y="755"/>
                </a:lnTo>
                <a:lnTo>
                  <a:pt x="191" y="763"/>
                </a:lnTo>
                <a:lnTo>
                  <a:pt x="189" y="770"/>
                </a:lnTo>
                <a:lnTo>
                  <a:pt x="184" y="774"/>
                </a:lnTo>
                <a:lnTo>
                  <a:pt x="182" y="781"/>
                </a:lnTo>
                <a:lnTo>
                  <a:pt x="177" y="789"/>
                </a:lnTo>
                <a:lnTo>
                  <a:pt x="175" y="793"/>
                </a:lnTo>
                <a:lnTo>
                  <a:pt x="170" y="800"/>
                </a:lnTo>
                <a:lnTo>
                  <a:pt x="168" y="805"/>
                </a:lnTo>
                <a:lnTo>
                  <a:pt x="165" y="812"/>
                </a:lnTo>
                <a:lnTo>
                  <a:pt x="160" y="819"/>
                </a:lnTo>
                <a:lnTo>
                  <a:pt x="158" y="826"/>
                </a:lnTo>
                <a:lnTo>
                  <a:pt x="153" y="831"/>
                </a:lnTo>
                <a:lnTo>
                  <a:pt x="151" y="838"/>
                </a:lnTo>
                <a:lnTo>
                  <a:pt x="149" y="845"/>
                </a:lnTo>
                <a:lnTo>
                  <a:pt x="146" y="850"/>
                </a:lnTo>
                <a:lnTo>
                  <a:pt x="142" y="857"/>
                </a:lnTo>
                <a:lnTo>
                  <a:pt x="139" y="864"/>
                </a:lnTo>
                <a:lnTo>
                  <a:pt x="137" y="871"/>
                </a:lnTo>
                <a:lnTo>
                  <a:pt x="132" y="876"/>
                </a:lnTo>
                <a:lnTo>
                  <a:pt x="130" y="883"/>
                </a:lnTo>
                <a:lnTo>
                  <a:pt x="127" y="890"/>
                </a:lnTo>
                <a:lnTo>
                  <a:pt x="125" y="897"/>
                </a:lnTo>
                <a:lnTo>
                  <a:pt x="120" y="904"/>
                </a:lnTo>
                <a:lnTo>
                  <a:pt x="118" y="909"/>
                </a:lnTo>
                <a:lnTo>
                  <a:pt x="116" y="916"/>
                </a:lnTo>
                <a:lnTo>
                  <a:pt x="113" y="923"/>
                </a:lnTo>
                <a:lnTo>
                  <a:pt x="109" y="930"/>
                </a:lnTo>
                <a:lnTo>
                  <a:pt x="106" y="937"/>
                </a:lnTo>
                <a:lnTo>
                  <a:pt x="104" y="944"/>
                </a:lnTo>
                <a:lnTo>
                  <a:pt x="101" y="949"/>
                </a:lnTo>
                <a:lnTo>
                  <a:pt x="99" y="956"/>
                </a:lnTo>
                <a:lnTo>
                  <a:pt x="97" y="963"/>
                </a:lnTo>
                <a:lnTo>
                  <a:pt x="92" y="970"/>
                </a:lnTo>
                <a:lnTo>
                  <a:pt x="90" y="977"/>
                </a:lnTo>
                <a:lnTo>
                  <a:pt x="87" y="985"/>
                </a:lnTo>
                <a:lnTo>
                  <a:pt x="85" y="992"/>
                </a:lnTo>
                <a:lnTo>
                  <a:pt x="83" y="999"/>
                </a:lnTo>
                <a:lnTo>
                  <a:pt x="80" y="1006"/>
                </a:lnTo>
                <a:lnTo>
                  <a:pt x="78" y="1011"/>
                </a:lnTo>
                <a:lnTo>
                  <a:pt x="75" y="1018"/>
                </a:lnTo>
                <a:lnTo>
                  <a:pt x="73" y="1025"/>
                </a:lnTo>
                <a:lnTo>
                  <a:pt x="71" y="1032"/>
                </a:lnTo>
                <a:lnTo>
                  <a:pt x="66" y="1039"/>
                </a:lnTo>
                <a:lnTo>
                  <a:pt x="64" y="1046"/>
                </a:lnTo>
                <a:lnTo>
                  <a:pt x="61" y="1053"/>
                </a:lnTo>
                <a:lnTo>
                  <a:pt x="59" y="1060"/>
                </a:lnTo>
                <a:lnTo>
                  <a:pt x="57" y="1067"/>
                </a:lnTo>
                <a:lnTo>
                  <a:pt x="54" y="1074"/>
                </a:lnTo>
                <a:lnTo>
                  <a:pt x="52" y="1081"/>
                </a:lnTo>
                <a:lnTo>
                  <a:pt x="49" y="1089"/>
                </a:lnTo>
                <a:lnTo>
                  <a:pt x="47" y="1093"/>
                </a:lnTo>
                <a:lnTo>
                  <a:pt x="45" y="1100"/>
                </a:lnTo>
                <a:lnTo>
                  <a:pt x="45" y="1107"/>
                </a:lnTo>
                <a:lnTo>
                  <a:pt x="42" y="1114"/>
                </a:lnTo>
                <a:lnTo>
                  <a:pt x="40" y="1122"/>
                </a:lnTo>
                <a:lnTo>
                  <a:pt x="38" y="1129"/>
                </a:lnTo>
                <a:lnTo>
                  <a:pt x="35" y="1136"/>
                </a:lnTo>
                <a:lnTo>
                  <a:pt x="33" y="1140"/>
                </a:lnTo>
                <a:lnTo>
                  <a:pt x="31" y="1148"/>
                </a:lnTo>
                <a:lnTo>
                  <a:pt x="28" y="1155"/>
                </a:lnTo>
                <a:lnTo>
                  <a:pt x="26" y="1162"/>
                </a:lnTo>
                <a:lnTo>
                  <a:pt x="23" y="1169"/>
                </a:lnTo>
                <a:lnTo>
                  <a:pt x="21" y="1174"/>
                </a:lnTo>
                <a:lnTo>
                  <a:pt x="19" y="1181"/>
                </a:lnTo>
                <a:lnTo>
                  <a:pt x="16" y="1188"/>
                </a:lnTo>
                <a:lnTo>
                  <a:pt x="16" y="1192"/>
                </a:lnTo>
                <a:lnTo>
                  <a:pt x="14" y="1200"/>
                </a:lnTo>
                <a:lnTo>
                  <a:pt x="12" y="1207"/>
                </a:lnTo>
                <a:lnTo>
                  <a:pt x="9" y="1214"/>
                </a:lnTo>
                <a:lnTo>
                  <a:pt x="7" y="1218"/>
                </a:lnTo>
                <a:lnTo>
                  <a:pt x="5" y="1225"/>
                </a:lnTo>
                <a:lnTo>
                  <a:pt x="2" y="1233"/>
                </a:lnTo>
                <a:lnTo>
                  <a:pt x="2" y="1237"/>
                </a:lnTo>
                <a:lnTo>
                  <a:pt x="0" y="1244"/>
                </a:lnTo>
              </a:path>
            </a:pathLst>
          </a:custGeom>
          <a:noFill/>
          <a:ln w="25400" cap="flat">
            <a:solidFill>
              <a:srgbClr val="F7F61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2" name="Freeform 30543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9" y="1969"/>
              </a:cxn>
              <a:cxn ang="0">
                <a:pos x="28" y="1929"/>
              </a:cxn>
              <a:cxn ang="0">
                <a:pos x="42" y="1889"/>
              </a:cxn>
              <a:cxn ang="0">
                <a:pos x="59" y="1851"/>
              </a:cxn>
              <a:cxn ang="0">
                <a:pos x="71" y="1811"/>
              </a:cxn>
              <a:cxn ang="0">
                <a:pos x="85" y="1771"/>
              </a:cxn>
              <a:cxn ang="0">
                <a:pos x="101" y="1731"/>
              </a:cxn>
              <a:cxn ang="0">
                <a:pos x="116" y="1691"/>
              </a:cxn>
              <a:cxn ang="0">
                <a:pos x="132" y="1651"/>
              </a:cxn>
              <a:cxn ang="0">
                <a:pos x="149" y="1610"/>
              </a:cxn>
              <a:cxn ang="0">
                <a:pos x="165" y="1573"/>
              </a:cxn>
              <a:cxn ang="0">
                <a:pos x="182" y="1533"/>
              </a:cxn>
              <a:cxn ang="0">
                <a:pos x="201" y="1492"/>
              </a:cxn>
              <a:cxn ang="0">
                <a:pos x="217" y="1452"/>
              </a:cxn>
              <a:cxn ang="0">
                <a:pos x="236" y="1412"/>
              </a:cxn>
              <a:cxn ang="0">
                <a:pos x="257" y="1372"/>
              </a:cxn>
              <a:cxn ang="0">
                <a:pos x="279" y="1332"/>
              </a:cxn>
              <a:cxn ang="0">
                <a:pos x="300" y="1294"/>
              </a:cxn>
              <a:cxn ang="0">
                <a:pos x="326" y="1254"/>
              </a:cxn>
              <a:cxn ang="0">
                <a:pos x="352" y="1214"/>
              </a:cxn>
              <a:cxn ang="0">
                <a:pos x="380" y="1174"/>
              </a:cxn>
              <a:cxn ang="0">
                <a:pos x="411" y="1133"/>
              </a:cxn>
              <a:cxn ang="0">
                <a:pos x="442" y="1093"/>
              </a:cxn>
              <a:cxn ang="0">
                <a:pos x="475" y="1053"/>
              </a:cxn>
              <a:cxn ang="0">
                <a:pos x="510" y="1013"/>
              </a:cxn>
              <a:cxn ang="0">
                <a:pos x="543" y="975"/>
              </a:cxn>
              <a:cxn ang="0">
                <a:pos x="579" y="935"/>
              </a:cxn>
              <a:cxn ang="0">
                <a:pos x="612" y="895"/>
              </a:cxn>
              <a:cxn ang="0">
                <a:pos x="645" y="855"/>
              </a:cxn>
              <a:cxn ang="0">
                <a:pos x="678" y="815"/>
              </a:cxn>
              <a:cxn ang="0">
                <a:pos x="708" y="774"/>
              </a:cxn>
              <a:cxn ang="0">
                <a:pos x="742" y="737"/>
              </a:cxn>
              <a:cxn ang="0">
                <a:pos x="777" y="696"/>
              </a:cxn>
              <a:cxn ang="0">
                <a:pos x="815" y="656"/>
              </a:cxn>
              <a:cxn ang="0">
                <a:pos x="857" y="616"/>
              </a:cxn>
              <a:cxn ang="0">
                <a:pos x="902" y="576"/>
              </a:cxn>
              <a:cxn ang="0">
                <a:pos x="954" y="536"/>
              </a:cxn>
              <a:cxn ang="0">
                <a:pos x="1011" y="496"/>
              </a:cxn>
              <a:cxn ang="0">
                <a:pos x="1072" y="456"/>
              </a:cxn>
              <a:cxn ang="0">
                <a:pos x="1136" y="418"/>
              </a:cxn>
              <a:cxn ang="0">
                <a:pos x="1200" y="378"/>
              </a:cxn>
              <a:cxn ang="0">
                <a:pos x="1264" y="337"/>
              </a:cxn>
              <a:cxn ang="0">
                <a:pos x="1320" y="297"/>
              </a:cxn>
              <a:cxn ang="0">
                <a:pos x="1372" y="257"/>
              </a:cxn>
              <a:cxn ang="0">
                <a:pos x="1422" y="217"/>
              </a:cxn>
              <a:cxn ang="0">
                <a:pos x="1472" y="177"/>
              </a:cxn>
              <a:cxn ang="0">
                <a:pos x="1538" y="137"/>
              </a:cxn>
              <a:cxn ang="0">
                <a:pos x="1651" y="99"/>
              </a:cxn>
              <a:cxn ang="0">
                <a:pos x="1859" y="59"/>
              </a:cxn>
              <a:cxn ang="0">
                <a:pos x="2235" y="19"/>
              </a:cxn>
            </a:cxnLst>
            <a:rect l="0" t="0" r="r" b="b"/>
            <a:pathLst>
              <a:path w="2518" h="1991">
                <a:moveTo>
                  <a:pt x="0" y="1991"/>
                </a:moveTo>
                <a:lnTo>
                  <a:pt x="9" y="1969"/>
                </a:lnTo>
                <a:lnTo>
                  <a:pt x="19" y="1951"/>
                </a:lnTo>
                <a:lnTo>
                  <a:pt x="28" y="1929"/>
                </a:lnTo>
                <a:lnTo>
                  <a:pt x="35" y="1910"/>
                </a:lnTo>
                <a:lnTo>
                  <a:pt x="42" y="1889"/>
                </a:lnTo>
                <a:lnTo>
                  <a:pt x="52" y="1870"/>
                </a:lnTo>
                <a:lnTo>
                  <a:pt x="59" y="1851"/>
                </a:lnTo>
                <a:lnTo>
                  <a:pt x="64" y="1830"/>
                </a:lnTo>
                <a:lnTo>
                  <a:pt x="71" y="1811"/>
                </a:lnTo>
                <a:lnTo>
                  <a:pt x="78" y="1790"/>
                </a:lnTo>
                <a:lnTo>
                  <a:pt x="85" y="1771"/>
                </a:lnTo>
                <a:lnTo>
                  <a:pt x="92" y="1752"/>
                </a:lnTo>
                <a:lnTo>
                  <a:pt x="101" y="1731"/>
                </a:lnTo>
                <a:lnTo>
                  <a:pt x="108" y="1712"/>
                </a:lnTo>
                <a:lnTo>
                  <a:pt x="116" y="1691"/>
                </a:lnTo>
                <a:lnTo>
                  <a:pt x="123" y="1672"/>
                </a:lnTo>
                <a:lnTo>
                  <a:pt x="132" y="1651"/>
                </a:lnTo>
                <a:lnTo>
                  <a:pt x="139" y="1632"/>
                </a:lnTo>
                <a:lnTo>
                  <a:pt x="149" y="1610"/>
                </a:lnTo>
                <a:lnTo>
                  <a:pt x="156" y="1592"/>
                </a:lnTo>
                <a:lnTo>
                  <a:pt x="165" y="1573"/>
                </a:lnTo>
                <a:lnTo>
                  <a:pt x="175" y="1551"/>
                </a:lnTo>
                <a:lnTo>
                  <a:pt x="182" y="1533"/>
                </a:lnTo>
                <a:lnTo>
                  <a:pt x="191" y="1511"/>
                </a:lnTo>
                <a:lnTo>
                  <a:pt x="201" y="1492"/>
                </a:lnTo>
                <a:lnTo>
                  <a:pt x="210" y="1471"/>
                </a:lnTo>
                <a:lnTo>
                  <a:pt x="217" y="1452"/>
                </a:lnTo>
                <a:lnTo>
                  <a:pt x="227" y="1433"/>
                </a:lnTo>
                <a:lnTo>
                  <a:pt x="236" y="1412"/>
                </a:lnTo>
                <a:lnTo>
                  <a:pt x="248" y="1393"/>
                </a:lnTo>
                <a:lnTo>
                  <a:pt x="257" y="1372"/>
                </a:lnTo>
                <a:lnTo>
                  <a:pt x="267" y="1353"/>
                </a:lnTo>
                <a:lnTo>
                  <a:pt x="279" y="1332"/>
                </a:lnTo>
                <a:lnTo>
                  <a:pt x="288" y="1313"/>
                </a:lnTo>
                <a:lnTo>
                  <a:pt x="300" y="1294"/>
                </a:lnTo>
                <a:lnTo>
                  <a:pt x="312" y="1273"/>
                </a:lnTo>
                <a:lnTo>
                  <a:pt x="326" y="1254"/>
                </a:lnTo>
                <a:lnTo>
                  <a:pt x="338" y="1233"/>
                </a:lnTo>
                <a:lnTo>
                  <a:pt x="352" y="1214"/>
                </a:lnTo>
                <a:lnTo>
                  <a:pt x="366" y="1192"/>
                </a:lnTo>
                <a:lnTo>
                  <a:pt x="380" y="1174"/>
                </a:lnTo>
                <a:lnTo>
                  <a:pt x="394" y="1155"/>
                </a:lnTo>
                <a:lnTo>
                  <a:pt x="411" y="1133"/>
                </a:lnTo>
                <a:lnTo>
                  <a:pt x="425" y="1114"/>
                </a:lnTo>
                <a:lnTo>
                  <a:pt x="442" y="1093"/>
                </a:lnTo>
                <a:lnTo>
                  <a:pt x="458" y="1074"/>
                </a:lnTo>
                <a:lnTo>
                  <a:pt x="475" y="1053"/>
                </a:lnTo>
                <a:lnTo>
                  <a:pt x="491" y="1034"/>
                </a:lnTo>
                <a:lnTo>
                  <a:pt x="510" y="1013"/>
                </a:lnTo>
                <a:lnTo>
                  <a:pt x="527" y="994"/>
                </a:lnTo>
                <a:lnTo>
                  <a:pt x="543" y="975"/>
                </a:lnTo>
                <a:lnTo>
                  <a:pt x="560" y="954"/>
                </a:lnTo>
                <a:lnTo>
                  <a:pt x="579" y="935"/>
                </a:lnTo>
                <a:lnTo>
                  <a:pt x="595" y="914"/>
                </a:lnTo>
                <a:lnTo>
                  <a:pt x="612" y="895"/>
                </a:lnTo>
                <a:lnTo>
                  <a:pt x="628" y="876"/>
                </a:lnTo>
                <a:lnTo>
                  <a:pt x="645" y="855"/>
                </a:lnTo>
                <a:lnTo>
                  <a:pt x="661" y="836"/>
                </a:lnTo>
                <a:lnTo>
                  <a:pt x="678" y="815"/>
                </a:lnTo>
                <a:lnTo>
                  <a:pt x="692" y="796"/>
                </a:lnTo>
                <a:lnTo>
                  <a:pt x="708" y="774"/>
                </a:lnTo>
                <a:lnTo>
                  <a:pt x="725" y="755"/>
                </a:lnTo>
                <a:lnTo>
                  <a:pt x="742" y="737"/>
                </a:lnTo>
                <a:lnTo>
                  <a:pt x="760" y="715"/>
                </a:lnTo>
                <a:lnTo>
                  <a:pt x="777" y="696"/>
                </a:lnTo>
                <a:lnTo>
                  <a:pt x="796" y="675"/>
                </a:lnTo>
                <a:lnTo>
                  <a:pt x="815" y="656"/>
                </a:lnTo>
                <a:lnTo>
                  <a:pt x="836" y="635"/>
                </a:lnTo>
                <a:lnTo>
                  <a:pt x="857" y="616"/>
                </a:lnTo>
                <a:lnTo>
                  <a:pt x="879" y="595"/>
                </a:lnTo>
                <a:lnTo>
                  <a:pt x="902" y="576"/>
                </a:lnTo>
                <a:lnTo>
                  <a:pt x="928" y="557"/>
                </a:lnTo>
                <a:lnTo>
                  <a:pt x="954" y="536"/>
                </a:lnTo>
                <a:lnTo>
                  <a:pt x="983" y="517"/>
                </a:lnTo>
                <a:lnTo>
                  <a:pt x="1011" y="496"/>
                </a:lnTo>
                <a:lnTo>
                  <a:pt x="1042" y="477"/>
                </a:lnTo>
                <a:lnTo>
                  <a:pt x="1072" y="456"/>
                </a:lnTo>
                <a:lnTo>
                  <a:pt x="1103" y="437"/>
                </a:lnTo>
                <a:lnTo>
                  <a:pt x="1136" y="418"/>
                </a:lnTo>
                <a:lnTo>
                  <a:pt x="1169" y="397"/>
                </a:lnTo>
                <a:lnTo>
                  <a:pt x="1200" y="378"/>
                </a:lnTo>
                <a:lnTo>
                  <a:pt x="1233" y="356"/>
                </a:lnTo>
                <a:lnTo>
                  <a:pt x="1264" y="337"/>
                </a:lnTo>
                <a:lnTo>
                  <a:pt x="1292" y="319"/>
                </a:lnTo>
                <a:lnTo>
                  <a:pt x="1320" y="297"/>
                </a:lnTo>
                <a:lnTo>
                  <a:pt x="1349" y="278"/>
                </a:lnTo>
                <a:lnTo>
                  <a:pt x="1372" y="257"/>
                </a:lnTo>
                <a:lnTo>
                  <a:pt x="1398" y="238"/>
                </a:lnTo>
                <a:lnTo>
                  <a:pt x="1422" y="217"/>
                </a:lnTo>
                <a:lnTo>
                  <a:pt x="1443" y="198"/>
                </a:lnTo>
                <a:lnTo>
                  <a:pt x="1472" y="177"/>
                </a:lnTo>
                <a:lnTo>
                  <a:pt x="1500" y="158"/>
                </a:lnTo>
                <a:lnTo>
                  <a:pt x="1538" y="137"/>
                </a:lnTo>
                <a:lnTo>
                  <a:pt x="1587" y="118"/>
                </a:lnTo>
                <a:lnTo>
                  <a:pt x="1651" y="99"/>
                </a:lnTo>
                <a:lnTo>
                  <a:pt x="1741" y="78"/>
                </a:lnTo>
                <a:lnTo>
                  <a:pt x="1859" y="59"/>
                </a:lnTo>
                <a:lnTo>
                  <a:pt x="2020" y="38"/>
                </a:lnTo>
                <a:lnTo>
                  <a:pt x="2235" y="19"/>
                </a:lnTo>
                <a:lnTo>
                  <a:pt x="2518" y="0"/>
                </a:lnTo>
              </a:path>
            </a:pathLst>
          </a:custGeom>
          <a:noFill/>
          <a:ln w="25400" cap="flat">
            <a:solidFill>
              <a:srgbClr val="99661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3" name="Freeform 30544"/>
          <p:cNvSpPr>
            <a:spLocks/>
          </p:cNvSpPr>
          <p:nvPr/>
        </p:nvSpPr>
        <p:spPr bwMode="auto">
          <a:xfrm>
            <a:off x="2379886" y="1783823"/>
            <a:ext cx="3567113" cy="2646362"/>
          </a:xfrm>
          <a:custGeom>
            <a:avLst/>
            <a:gdLst/>
            <a:ahLst/>
            <a:cxnLst>
              <a:cxn ang="0">
                <a:pos x="3" y="1809"/>
              </a:cxn>
              <a:cxn ang="0">
                <a:pos x="7" y="1799"/>
              </a:cxn>
              <a:cxn ang="0">
                <a:pos x="10" y="1790"/>
              </a:cxn>
              <a:cxn ang="0">
                <a:pos x="14" y="1781"/>
              </a:cxn>
              <a:cxn ang="0">
                <a:pos x="17" y="1769"/>
              </a:cxn>
              <a:cxn ang="0">
                <a:pos x="22" y="1759"/>
              </a:cxn>
              <a:cxn ang="0">
                <a:pos x="26" y="1747"/>
              </a:cxn>
              <a:cxn ang="0">
                <a:pos x="31" y="1736"/>
              </a:cxn>
              <a:cxn ang="0">
                <a:pos x="38" y="1724"/>
              </a:cxn>
              <a:cxn ang="0">
                <a:pos x="43" y="1710"/>
              </a:cxn>
              <a:cxn ang="0">
                <a:pos x="48" y="1698"/>
              </a:cxn>
              <a:cxn ang="0">
                <a:pos x="55" y="1684"/>
              </a:cxn>
              <a:cxn ang="0">
                <a:pos x="62" y="1670"/>
              </a:cxn>
              <a:cxn ang="0">
                <a:pos x="69" y="1655"/>
              </a:cxn>
              <a:cxn ang="0">
                <a:pos x="78" y="1639"/>
              </a:cxn>
              <a:cxn ang="0">
                <a:pos x="85" y="1622"/>
              </a:cxn>
              <a:cxn ang="0">
                <a:pos x="95" y="1606"/>
              </a:cxn>
              <a:cxn ang="0">
                <a:pos x="104" y="1589"/>
              </a:cxn>
              <a:cxn ang="0">
                <a:pos x="116" y="1570"/>
              </a:cxn>
              <a:cxn ang="0">
                <a:pos x="126" y="1551"/>
              </a:cxn>
              <a:cxn ang="0">
                <a:pos x="137" y="1533"/>
              </a:cxn>
              <a:cxn ang="0">
                <a:pos x="151" y="1514"/>
              </a:cxn>
              <a:cxn ang="0">
                <a:pos x="163" y="1492"/>
              </a:cxn>
              <a:cxn ang="0">
                <a:pos x="180" y="1471"/>
              </a:cxn>
              <a:cxn ang="0">
                <a:pos x="194" y="1447"/>
              </a:cxn>
              <a:cxn ang="0">
                <a:pos x="211" y="1424"/>
              </a:cxn>
              <a:cxn ang="0">
                <a:pos x="229" y="1400"/>
              </a:cxn>
              <a:cxn ang="0">
                <a:pos x="248" y="1377"/>
              </a:cxn>
              <a:cxn ang="0">
                <a:pos x="267" y="1351"/>
              </a:cxn>
              <a:cxn ang="0">
                <a:pos x="291" y="1325"/>
              </a:cxn>
              <a:cxn ang="0">
                <a:pos x="312" y="1296"/>
              </a:cxn>
              <a:cxn ang="0">
                <a:pos x="338" y="1268"/>
              </a:cxn>
              <a:cxn ang="0">
                <a:pos x="364" y="1237"/>
              </a:cxn>
              <a:cxn ang="0">
                <a:pos x="392" y="1207"/>
              </a:cxn>
              <a:cxn ang="0">
                <a:pos x="423" y="1176"/>
              </a:cxn>
              <a:cxn ang="0">
                <a:pos x="456" y="1143"/>
              </a:cxn>
              <a:cxn ang="0">
                <a:pos x="492" y="1110"/>
              </a:cxn>
              <a:cxn ang="0">
                <a:pos x="529" y="1074"/>
              </a:cxn>
              <a:cxn ang="0">
                <a:pos x="567" y="1039"/>
              </a:cxn>
              <a:cxn ang="0">
                <a:pos x="610" y="1003"/>
              </a:cxn>
              <a:cxn ang="0">
                <a:pos x="657" y="966"/>
              </a:cxn>
              <a:cxn ang="0">
                <a:pos x="704" y="926"/>
              </a:cxn>
              <a:cxn ang="0">
                <a:pos x="756" y="885"/>
              </a:cxn>
              <a:cxn ang="0">
                <a:pos x="813" y="845"/>
              </a:cxn>
              <a:cxn ang="0">
                <a:pos x="872" y="803"/>
              </a:cxn>
              <a:cxn ang="0">
                <a:pos x="938" y="758"/>
              </a:cxn>
              <a:cxn ang="0">
                <a:pos x="1004" y="713"/>
              </a:cxn>
              <a:cxn ang="0">
                <a:pos x="1078" y="666"/>
              </a:cxn>
              <a:cxn ang="0">
                <a:pos x="1158" y="616"/>
              </a:cxn>
              <a:cxn ang="0">
                <a:pos x="1241" y="567"/>
              </a:cxn>
              <a:cxn ang="0">
                <a:pos x="1330" y="517"/>
              </a:cxn>
              <a:cxn ang="0">
                <a:pos x="1427" y="463"/>
              </a:cxn>
              <a:cxn ang="0">
                <a:pos x="1529" y="408"/>
              </a:cxn>
              <a:cxn ang="0">
                <a:pos x="1637" y="354"/>
              </a:cxn>
              <a:cxn ang="0">
                <a:pos x="1755" y="297"/>
              </a:cxn>
              <a:cxn ang="0">
                <a:pos x="1881" y="241"/>
              </a:cxn>
              <a:cxn ang="0">
                <a:pos x="2015" y="179"/>
              </a:cxn>
              <a:cxn ang="0">
                <a:pos x="2159" y="118"/>
              </a:cxn>
              <a:cxn ang="0">
                <a:pos x="2313" y="56"/>
              </a:cxn>
              <a:cxn ang="0">
                <a:pos x="2476" y="0"/>
              </a:cxn>
            </a:cxnLst>
            <a:rect l="0" t="0" r="r" b="b"/>
            <a:pathLst>
              <a:path w="2476" h="1816">
                <a:moveTo>
                  <a:pt x="0" y="1816"/>
                </a:moveTo>
                <a:lnTo>
                  <a:pt x="3" y="1814"/>
                </a:lnTo>
                <a:lnTo>
                  <a:pt x="3" y="1811"/>
                </a:lnTo>
                <a:lnTo>
                  <a:pt x="3" y="1809"/>
                </a:lnTo>
                <a:lnTo>
                  <a:pt x="3" y="1809"/>
                </a:lnTo>
                <a:lnTo>
                  <a:pt x="5" y="1806"/>
                </a:lnTo>
                <a:lnTo>
                  <a:pt x="5" y="1804"/>
                </a:lnTo>
                <a:lnTo>
                  <a:pt x="5" y="1802"/>
                </a:lnTo>
                <a:lnTo>
                  <a:pt x="5" y="1802"/>
                </a:lnTo>
                <a:lnTo>
                  <a:pt x="7" y="1799"/>
                </a:lnTo>
                <a:lnTo>
                  <a:pt x="7" y="1797"/>
                </a:lnTo>
                <a:lnTo>
                  <a:pt x="7" y="1795"/>
                </a:lnTo>
                <a:lnTo>
                  <a:pt x="10" y="1792"/>
                </a:lnTo>
                <a:lnTo>
                  <a:pt x="10" y="1792"/>
                </a:lnTo>
                <a:lnTo>
                  <a:pt x="10" y="1790"/>
                </a:lnTo>
                <a:lnTo>
                  <a:pt x="12" y="1788"/>
                </a:lnTo>
                <a:lnTo>
                  <a:pt x="12" y="1785"/>
                </a:lnTo>
                <a:lnTo>
                  <a:pt x="12" y="1783"/>
                </a:lnTo>
                <a:lnTo>
                  <a:pt x="12" y="1781"/>
                </a:lnTo>
                <a:lnTo>
                  <a:pt x="14" y="1781"/>
                </a:lnTo>
                <a:lnTo>
                  <a:pt x="14" y="1778"/>
                </a:lnTo>
                <a:lnTo>
                  <a:pt x="14" y="1776"/>
                </a:lnTo>
                <a:lnTo>
                  <a:pt x="17" y="1773"/>
                </a:lnTo>
                <a:lnTo>
                  <a:pt x="17" y="1771"/>
                </a:lnTo>
                <a:lnTo>
                  <a:pt x="17" y="1769"/>
                </a:lnTo>
                <a:lnTo>
                  <a:pt x="19" y="1766"/>
                </a:lnTo>
                <a:lnTo>
                  <a:pt x="19" y="1764"/>
                </a:lnTo>
                <a:lnTo>
                  <a:pt x="19" y="1762"/>
                </a:lnTo>
                <a:lnTo>
                  <a:pt x="22" y="1762"/>
                </a:lnTo>
                <a:lnTo>
                  <a:pt x="22" y="1759"/>
                </a:lnTo>
                <a:lnTo>
                  <a:pt x="24" y="1757"/>
                </a:lnTo>
                <a:lnTo>
                  <a:pt x="24" y="1755"/>
                </a:lnTo>
                <a:lnTo>
                  <a:pt x="24" y="1752"/>
                </a:lnTo>
                <a:lnTo>
                  <a:pt x="26" y="1750"/>
                </a:lnTo>
                <a:lnTo>
                  <a:pt x="26" y="1747"/>
                </a:lnTo>
                <a:lnTo>
                  <a:pt x="29" y="1745"/>
                </a:lnTo>
                <a:lnTo>
                  <a:pt x="29" y="1743"/>
                </a:lnTo>
                <a:lnTo>
                  <a:pt x="29" y="1740"/>
                </a:lnTo>
                <a:lnTo>
                  <a:pt x="31" y="1738"/>
                </a:lnTo>
                <a:lnTo>
                  <a:pt x="31" y="1736"/>
                </a:lnTo>
                <a:lnTo>
                  <a:pt x="33" y="1733"/>
                </a:lnTo>
                <a:lnTo>
                  <a:pt x="33" y="1731"/>
                </a:lnTo>
                <a:lnTo>
                  <a:pt x="36" y="1729"/>
                </a:lnTo>
                <a:lnTo>
                  <a:pt x="36" y="1726"/>
                </a:lnTo>
                <a:lnTo>
                  <a:pt x="38" y="1724"/>
                </a:lnTo>
                <a:lnTo>
                  <a:pt x="38" y="1721"/>
                </a:lnTo>
                <a:lnTo>
                  <a:pt x="38" y="1719"/>
                </a:lnTo>
                <a:lnTo>
                  <a:pt x="40" y="1717"/>
                </a:lnTo>
                <a:lnTo>
                  <a:pt x="40" y="1714"/>
                </a:lnTo>
                <a:lnTo>
                  <a:pt x="43" y="1710"/>
                </a:lnTo>
                <a:lnTo>
                  <a:pt x="43" y="1707"/>
                </a:lnTo>
                <a:lnTo>
                  <a:pt x="45" y="1705"/>
                </a:lnTo>
                <a:lnTo>
                  <a:pt x="45" y="1703"/>
                </a:lnTo>
                <a:lnTo>
                  <a:pt x="48" y="1700"/>
                </a:lnTo>
                <a:lnTo>
                  <a:pt x="48" y="1698"/>
                </a:lnTo>
                <a:lnTo>
                  <a:pt x="50" y="1695"/>
                </a:lnTo>
                <a:lnTo>
                  <a:pt x="52" y="1693"/>
                </a:lnTo>
                <a:lnTo>
                  <a:pt x="52" y="1688"/>
                </a:lnTo>
                <a:lnTo>
                  <a:pt x="55" y="1686"/>
                </a:lnTo>
                <a:lnTo>
                  <a:pt x="55" y="1684"/>
                </a:lnTo>
                <a:lnTo>
                  <a:pt x="57" y="1681"/>
                </a:lnTo>
                <a:lnTo>
                  <a:pt x="57" y="1679"/>
                </a:lnTo>
                <a:lnTo>
                  <a:pt x="59" y="1674"/>
                </a:lnTo>
                <a:lnTo>
                  <a:pt x="62" y="1672"/>
                </a:lnTo>
                <a:lnTo>
                  <a:pt x="62" y="1670"/>
                </a:lnTo>
                <a:lnTo>
                  <a:pt x="64" y="1667"/>
                </a:lnTo>
                <a:lnTo>
                  <a:pt x="64" y="1662"/>
                </a:lnTo>
                <a:lnTo>
                  <a:pt x="66" y="1660"/>
                </a:lnTo>
                <a:lnTo>
                  <a:pt x="69" y="1658"/>
                </a:lnTo>
                <a:lnTo>
                  <a:pt x="69" y="1655"/>
                </a:lnTo>
                <a:lnTo>
                  <a:pt x="71" y="1651"/>
                </a:lnTo>
                <a:lnTo>
                  <a:pt x="74" y="1648"/>
                </a:lnTo>
                <a:lnTo>
                  <a:pt x="74" y="1646"/>
                </a:lnTo>
                <a:lnTo>
                  <a:pt x="76" y="1641"/>
                </a:lnTo>
                <a:lnTo>
                  <a:pt x="78" y="1639"/>
                </a:lnTo>
                <a:lnTo>
                  <a:pt x="78" y="1636"/>
                </a:lnTo>
                <a:lnTo>
                  <a:pt x="81" y="1632"/>
                </a:lnTo>
                <a:lnTo>
                  <a:pt x="83" y="1629"/>
                </a:lnTo>
                <a:lnTo>
                  <a:pt x="85" y="1627"/>
                </a:lnTo>
                <a:lnTo>
                  <a:pt x="85" y="1622"/>
                </a:lnTo>
                <a:lnTo>
                  <a:pt x="88" y="1620"/>
                </a:lnTo>
                <a:lnTo>
                  <a:pt x="90" y="1615"/>
                </a:lnTo>
                <a:lnTo>
                  <a:pt x="92" y="1613"/>
                </a:lnTo>
                <a:lnTo>
                  <a:pt x="92" y="1610"/>
                </a:lnTo>
                <a:lnTo>
                  <a:pt x="95" y="1606"/>
                </a:lnTo>
                <a:lnTo>
                  <a:pt x="97" y="1603"/>
                </a:lnTo>
                <a:lnTo>
                  <a:pt x="100" y="1599"/>
                </a:lnTo>
                <a:lnTo>
                  <a:pt x="102" y="1596"/>
                </a:lnTo>
                <a:lnTo>
                  <a:pt x="102" y="1592"/>
                </a:lnTo>
                <a:lnTo>
                  <a:pt x="104" y="1589"/>
                </a:lnTo>
                <a:lnTo>
                  <a:pt x="107" y="1584"/>
                </a:lnTo>
                <a:lnTo>
                  <a:pt x="109" y="1582"/>
                </a:lnTo>
                <a:lnTo>
                  <a:pt x="111" y="1577"/>
                </a:lnTo>
                <a:lnTo>
                  <a:pt x="114" y="1575"/>
                </a:lnTo>
                <a:lnTo>
                  <a:pt x="116" y="1570"/>
                </a:lnTo>
                <a:lnTo>
                  <a:pt x="118" y="1568"/>
                </a:lnTo>
                <a:lnTo>
                  <a:pt x="118" y="1563"/>
                </a:lnTo>
                <a:lnTo>
                  <a:pt x="121" y="1561"/>
                </a:lnTo>
                <a:lnTo>
                  <a:pt x="123" y="1556"/>
                </a:lnTo>
                <a:lnTo>
                  <a:pt x="126" y="1551"/>
                </a:lnTo>
                <a:lnTo>
                  <a:pt x="128" y="1549"/>
                </a:lnTo>
                <a:lnTo>
                  <a:pt x="130" y="1544"/>
                </a:lnTo>
                <a:lnTo>
                  <a:pt x="133" y="1540"/>
                </a:lnTo>
                <a:lnTo>
                  <a:pt x="135" y="1537"/>
                </a:lnTo>
                <a:lnTo>
                  <a:pt x="137" y="1533"/>
                </a:lnTo>
                <a:lnTo>
                  <a:pt x="140" y="1528"/>
                </a:lnTo>
                <a:lnTo>
                  <a:pt x="142" y="1525"/>
                </a:lnTo>
                <a:lnTo>
                  <a:pt x="144" y="1521"/>
                </a:lnTo>
                <a:lnTo>
                  <a:pt x="147" y="1516"/>
                </a:lnTo>
                <a:lnTo>
                  <a:pt x="151" y="1514"/>
                </a:lnTo>
                <a:lnTo>
                  <a:pt x="154" y="1509"/>
                </a:lnTo>
                <a:lnTo>
                  <a:pt x="156" y="1504"/>
                </a:lnTo>
                <a:lnTo>
                  <a:pt x="159" y="1499"/>
                </a:lnTo>
                <a:lnTo>
                  <a:pt x="161" y="1497"/>
                </a:lnTo>
                <a:lnTo>
                  <a:pt x="163" y="1492"/>
                </a:lnTo>
                <a:lnTo>
                  <a:pt x="168" y="1488"/>
                </a:lnTo>
                <a:lnTo>
                  <a:pt x="170" y="1483"/>
                </a:lnTo>
                <a:lnTo>
                  <a:pt x="173" y="1478"/>
                </a:lnTo>
                <a:lnTo>
                  <a:pt x="175" y="1476"/>
                </a:lnTo>
                <a:lnTo>
                  <a:pt x="180" y="1471"/>
                </a:lnTo>
                <a:lnTo>
                  <a:pt x="182" y="1466"/>
                </a:lnTo>
                <a:lnTo>
                  <a:pt x="185" y="1462"/>
                </a:lnTo>
                <a:lnTo>
                  <a:pt x="187" y="1457"/>
                </a:lnTo>
                <a:lnTo>
                  <a:pt x="192" y="1452"/>
                </a:lnTo>
                <a:lnTo>
                  <a:pt x="194" y="1447"/>
                </a:lnTo>
                <a:lnTo>
                  <a:pt x="199" y="1443"/>
                </a:lnTo>
                <a:lnTo>
                  <a:pt x="201" y="1438"/>
                </a:lnTo>
                <a:lnTo>
                  <a:pt x="203" y="1433"/>
                </a:lnTo>
                <a:lnTo>
                  <a:pt x="208" y="1429"/>
                </a:lnTo>
                <a:lnTo>
                  <a:pt x="211" y="1424"/>
                </a:lnTo>
                <a:lnTo>
                  <a:pt x="215" y="1419"/>
                </a:lnTo>
                <a:lnTo>
                  <a:pt x="218" y="1414"/>
                </a:lnTo>
                <a:lnTo>
                  <a:pt x="222" y="1410"/>
                </a:lnTo>
                <a:lnTo>
                  <a:pt x="225" y="1405"/>
                </a:lnTo>
                <a:lnTo>
                  <a:pt x="229" y="1400"/>
                </a:lnTo>
                <a:lnTo>
                  <a:pt x="232" y="1396"/>
                </a:lnTo>
                <a:lnTo>
                  <a:pt x="237" y="1391"/>
                </a:lnTo>
                <a:lnTo>
                  <a:pt x="239" y="1386"/>
                </a:lnTo>
                <a:lnTo>
                  <a:pt x="244" y="1381"/>
                </a:lnTo>
                <a:lnTo>
                  <a:pt x="248" y="1377"/>
                </a:lnTo>
                <a:lnTo>
                  <a:pt x="251" y="1372"/>
                </a:lnTo>
                <a:lnTo>
                  <a:pt x="255" y="1367"/>
                </a:lnTo>
                <a:lnTo>
                  <a:pt x="260" y="1360"/>
                </a:lnTo>
                <a:lnTo>
                  <a:pt x="265" y="1355"/>
                </a:lnTo>
                <a:lnTo>
                  <a:pt x="267" y="1351"/>
                </a:lnTo>
                <a:lnTo>
                  <a:pt x="272" y="1346"/>
                </a:lnTo>
                <a:lnTo>
                  <a:pt x="277" y="1341"/>
                </a:lnTo>
                <a:lnTo>
                  <a:pt x="281" y="1334"/>
                </a:lnTo>
                <a:lnTo>
                  <a:pt x="286" y="1329"/>
                </a:lnTo>
                <a:lnTo>
                  <a:pt x="291" y="1325"/>
                </a:lnTo>
                <a:lnTo>
                  <a:pt x="293" y="1320"/>
                </a:lnTo>
                <a:lnTo>
                  <a:pt x="298" y="1313"/>
                </a:lnTo>
                <a:lnTo>
                  <a:pt x="303" y="1308"/>
                </a:lnTo>
                <a:lnTo>
                  <a:pt x="307" y="1303"/>
                </a:lnTo>
                <a:lnTo>
                  <a:pt x="312" y="1296"/>
                </a:lnTo>
                <a:lnTo>
                  <a:pt x="317" y="1292"/>
                </a:lnTo>
                <a:lnTo>
                  <a:pt x="324" y="1285"/>
                </a:lnTo>
                <a:lnTo>
                  <a:pt x="329" y="1280"/>
                </a:lnTo>
                <a:lnTo>
                  <a:pt x="333" y="1273"/>
                </a:lnTo>
                <a:lnTo>
                  <a:pt x="338" y="1268"/>
                </a:lnTo>
                <a:lnTo>
                  <a:pt x="343" y="1261"/>
                </a:lnTo>
                <a:lnTo>
                  <a:pt x="348" y="1256"/>
                </a:lnTo>
                <a:lnTo>
                  <a:pt x="355" y="1249"/>
                </a:lnTo>
                <a:lnTo>
                  <a:pt x="359" y="1244"/>
                </a:lnTo>
                <a:lnTo>
                  <a:pt x="364" y="1237"/>
                </a:lnTo>
                <a:lnTo>
                  <a:pt x="369" y="1233"/>
                </a:lnTo>
                <a:lnTo>
                  <a:pt x="376" y="1225"/>
                </a:lnTo>
                <a:lnTo>
                  <a:pt x="381" y="1221"/>
                </a:lnTo>
                <a:lnTo>
                  <a:pt x="388" y="1214"/>
                </a:lnTo>
                <a:lnTo>
                  <a:pt x="392" y="1207"/>
                </a:lnTo>
                <a:lnTo>
                  <a:pt x="400" y="1202"/>
                </a:lnTo>
                <a:lnTo>
                  <a:pt x="404" y="1195"/>
                </a:lnTo>
                <a:lnTo>
                  <a:pt x="411" y="1188"/>
                </a:lnTo>
                <a:lnTo>
                  <a:pt x="418" y="1183"/>
                </a:lnTo>
                <a:lnTo>
                  <a:pt x="423" y="1176"/>
                </a:lnTo>
                <a:lnTo>
                  <a:pt x="430" y="1171"/>
                </a:lnTo>
                <a:lnTo>
                  <a:pt x="437" y="1164"/>
                </a:lnTo>
                <a:lnTo>
                  <a:pt x="442" y="1157"/>
                </a:lnTo>
                <a:lnTo>
                  <a:pt x="449" y="1150"/>
                </a:lnTo>
                <a:lnTo>
                  <a:pt x="456" y="1143"/>
                </a:lnTo>
                <a:lnTo>
                  <a:pt x="463" y="1138"/>
                </a:lnTo>
                <a:lnTo>
                  <a:pt x="470" y="1131"/>
                </a:lnTo>
                <a:lnTo>
                  <a:pt x="477" y="1124"/>
                </a:lnTo>
                <a:lnTo>
                  <a:pt x="485" y="1117"/>
                </a:lnTo>
                <a:lnTo>
                  <a:pt x="492" y="1110"/>
                </a:lnTo>
                <a:lnTo>
                  <a:pt x="499" y="1103"/>
                </a:lnTo>
                <a:lnTo>
                  <a:pt x="506" y="1096"/>
                </a:lnTo>
                <a:lnTo>
                  <a:pt x="513" y="1089"/>
                </a:lnTo>
                <a:lnTo>
                  <a:pt x="520" y="1081"/>
                </a:lnTo>
                <a:lnTo>
                  <a:pt x="529" y="1074"/>
                </a:lnTo>
                <a:lnTo>
                  <a:pt x="537" y="1067"/>
                </a:lnTo>
                <a:lnTo>
                  <a:pt x="544" y="1060"/>
                </a:lnTo>
                <a:lnTo>
                  <a:pt x="551" y="1053"/>
                </a:lnTo>
                <a:lnTo>
                  <a:pt x="560" y="1046"/>
                </a:lnTo>
                <a:lnTo>
                  <a:pt x="567" y="1039"/>
                </a:lnTo>
                <a:lnTo>
                  <a:pt x="577" y="1032"/>
                </a:lnTo>
                <a:lnTo>
                  <a:pt x="584" y="1025"/>
                </a:lnTo>
                <a:lnTo>
                  <a:pt x="593" y="1018"/>
                </a:lnTo>
                <a:lnTo>
                  <a:pt x="603" y="1011"/>
                </a:lnTo>
                <a:lnTo>
                  <a:pt x="610" y="1003"/>
                </a:lnTo>
                <a:lnTo>
                  <a:pt x="619" y="996"/>
                </a:lnTo>
                <a:lnTo>
                  <a:pt x="629" y="987"/>
                </a:lnTo>
                <a:lnTo>
                  <a:pt x="638" y="980"/>
                </a:lnTo>
                <a:lnTo>
                  <a:pt x="648" y="973"/>
                </a:lnTo>
                <a:lnTo>
                  <a:pt x="657" y="966"/>
                </a:lnTo>
                <a:lnTo>
                  <a:pt x="666" y="956"/>
                </a:lnTo>
                <a:lnTo>
                  <a:pt x="676" y="949"/>
                </a:lnTo>
                <a:lnTo>
                  <a:pt x="685" y="942"/>
                </a:lnTo>
                <a:lnTo>
                  <a:pt x="695" y="935"/>
                </a:lnTo>
                <a:lnTo>
                  <a:pt x="704" y="926"/>
                </a:lnTo>
                <a:lnTo>
                  <a:pt x="716" y="918"/>
                </a:lnTo>
                <a:lnTo>
                  <a:pt x="726" y="909"/>
                </a:lnTo>
                <a:lnTo>
                  <a:pt x="737" y="902"/>
                </a:lnTo>
                <a:lnTo>
                  <a:pt x="747" y="895"/>
                </a:lnTo>
                <a:lnTo>
                  <a:pt x="756" y="885"/>
                </a:lnTo>
                <a:lnTo>
                  <a:pt x="768" y="878"/>
                </a:lnTo>
                <a:lnTo>
                  <a:pt x="780" y="869"/>
                </a:lnTo>
                <a:lnTo>
                  <a:pt x="789" y="862"/>
                </a:lnTo>
                <a:lnTo>
                  <a:pt x="801" y="852"/>
                </a:lnTo>
                <a:lnTo>
                  <a:pt x="813" y="845"/>
                </a:lnTo>
                <a:lnTo>
                  <a:pt x="825" y="836"/>
                </a:lnTo>
                <a:lnTo>
                  <a:pt x="837" y="829"/>
                </a:lnTo>
                <a:lnTo>
                  <a:pt x="848" y="819"/>
                </a:lnTo>
                <a:lnTo>
                  <a:pt x="860" y="810"/>
                </a:lnTo>
                <a:lnTo>
                  <a:pt x="872" y="803"/>
                </a:lnTo>
                <a:lnTo>
                  <a:pt x="886" y="793"/>
                </a:lnTo>
                <a:lnTo>
                  <a:pt x="898" y="784"/>
                </a:lnTo>
                <a:lnTo>
                  <a:pt x="912" y="774"/>
                </a:lnTo>
                <a:lnTo>
                  <a:pt x="924" y="767"/>
                </a:lnTo>
                <a:lnTo>
                  <a:pt x="938" y="758"/>
                </a:lnTo>
                <a:lnTo>
                  <a:pt x="950" y="748"/>
                </a:lnTo>
                <a:lnTo>
                  <a:pt x="964" y="739"/>
                </a:lnTo>
                <a:lnTo>
                  <a:pt x="978" y="732"/>
                </a:lnTo>
                <a:lnTo>
                  <a:pt x="992" y="722"/>
                </a:lnTo>
                <a:lnTo>
                  <a:pt x="1004" y="713"/>
                </a:lnTo>
                <a:lnTo>
                  <a:pt x="1021" y="704"/>
                </a:lnTo>
                <a:lnTo>
                  <a:pt x="1035" y="694"/>
                </a:lnTo>
                <a:lnTo>
                  <a:pt x="1049" y="685"/>
                </a:lnTo>
                <a:lnTo>
                  <a:pt x="1063" y="675"/>
                </a:lnTo>
                <a:lnTo>
                  <a:pt x="1078" y="666"/>
                </a:lnTo>
                <a:lnTo>
                  <a:pt x="1094" y="656"/>
                </a:lnTo>
                <a:lnTo>
                  <a:pt x="1108" y="644"/>
                </a:lnTo>
                <a:lnTo>
                  <a:pt x="1125" y="635"/>
                </a:lnTo>
                <a:lnTo>
                  <a:pt x="1141" y="626"/>
                </a:lnTo>
                <a:lnTo>
                  <a:pt x="1158" y="616"/>
                </a:lnTo>
                <a:lnTo>
                  <a:pt x="1174" y="607"/>
                </a:lnTo>
                <a:lnTo>
                  <a:pt x="1189" y="595"/>
                </a:lnTo>
                <a:lnTo>
                  <a:pt x="1207" y="585"/>
                </a:lnTo>
                <a:lnTo>
                  <a:pt x="1224" y="576"/>
                </a:lnTo>
                <a:lnTo>
                  <a:pt x="1241" y="567"/>
                </a:lnTo>
                <a:lnTo>
                  <a:pt x="1259" y="557"/>
                </a:lnTo>
                <a:lnTo>
                  <a:pt x="1276" y="545"/>
                </a:lnTo>
                <a:lnTo>
                  <a:pt x="1292" y="536"/>
                </a:lnTo>
                <a:lnTo>
                  <a:pt x="1311" y="526"/>
                </a:lnTo>
                <a:lnTo>
                  <a:pt x="1330" y="517"/>
                </a:lnTo>
                <a:lnTo>
                  <a:pt x="1349" y="505"/>
                </a:lnTo>
                <a:lnTo>
                  <a:pt x="1368" y="496"/>
                </a:lnTo>
                <a:lnTo>
                  <a:pt x="1387" y="484"/>
                </a:lnTo>
                <a:lnTo>
                  <a:pt x="1406" y="474"/>
                </a:lnTo>
                <a:lnTo>
                  <a:pt x="1427" y="463"/>
                </a:lnTo>
                <a:lnTo>
                  <a:pt x="1446" y="453"/>
                </a:lnTo>
                <a:lnTo>
                  <a:pt x="1467" y="441"/>
                </a:lnTo>
                <a:lnTo>
                  <a:pt x="1486" y="432"/>
                </a:lnTo>
                <a:lnTo>
                  <a:pt x="1507" y="420"/>
                </a:lnTo>
                <a:lnTo>
                  <a:pt x="1529" y="408"/>
                </a:lnTo>
                <a:lnTo>
                  <a:pt x="1550" y="399"/>
                </a:lnTo>
                <a:lnTo>
                  <a:pt x="1571" y="387"/>
                </a:lnTo>
                <a:lnTo>
                  <a:pt x="1595" y="375"/>
                </a:lnTo>
                <a:lnTo>
                  <a:pt x="1616" y="366"/>
                </a:lnTo>
                <a:lnTo>
                  <a:pt x="1637" y="354"/>
                </a:lnTo>
                <a:lnTo>
                  <a:pt x="1661" y="342"/>
                </a:lnTo>
                <a:lnTo>
                  <a:pt x="1685" y="330"/>
                </a:lnTo>
                <a:lnTo>
                  <a:pt x="1708" y="321"/>
                </a:lnTo>
                <a:lnTo>
                  <a:pt x="1732" y="309"/>
                </a:lnTo>
                <a:lnTo>
                  <a:pt x="1755" y="297"/>
                </a:lnTo>
                <a:lnTo>
                  <a:pt x="1779" y="285"/>
                </a:lnTo>
                <a:lnTo>
                  <a:pt x="1805" y="274"/>
                </a:lnTo>
                <a:lnTo>
                  <a:pt x="1829" y="262"/>
                </a:lnTo>
                <a:lnTo>
                  <a:pt x="1855" y="252"/>
                </a:lnTo>
                <a:lnTo>
                  <a:pt x="1881" y="241"/>
                </a:lnTo>
                <a:lnTo>
                  <a:pt x="1907" y="229"/>
                </a:lnTo>
                <a:lnTo>
                  <a:pt x="1933" y="217"/>
                </a:lnTo>
                <a:lnTo>
                  <a:pt x="1961" y="203"/>
                </a:lnTo>
                <a:lnTo>
                  <a:pt x="1987" y="191"/>
                </a:lnTo>
                <a:lnTo>
                  <a:pt x="2015" y="179"/>
                </a:lnTo>
                <a:lnTo>
                  <a:pt x="2044" y="167"/>
                </a:lnTo>
                <a:lnTo>
                  <a:pt x="2072" y="156"/>
                </a:lnTo>
                <a:lnTo>
                  <a:pt x="2100" y="144"/>
                </a:lnTo>
                <a:lnTo>
                  <a:pt x="2129" y="130"/>
                </a:lnTo>
                <a:lnTo>
                  <a:pt x="2159" y="118"/>
                </a:lnTo>
                <a:lnTo>
                  <a:pt x="2188" y="106"/>
                </a:lnTo>
                <a:lnTo>
                  <a:pt x="2219" y="94"/>
                </a:lnTo>
                <a:lnTo>
                  <a:pt x="2249" y="82"/>
                </a:lnTo>
                <a:lnTo>
                  <a:pt x="2280" y="68"/>
                </a:lnTo>
                <a:lnTo>
                  <a:pt x="2313" y="56"/>
                </a:lnTo>
                <a:lnTo>
                  <a:pt x="2344" y="45"/>
                </a:lnTo>
                <a:lnTo>
                  <a:pt x="2377" y="33"/>
                </a:lnTo>
                <a:lnTo>
                  <a:pt x="2410" y="21"/>
                </a:lnTo>
                <a:lnTo>
                  <a:pt x="2443" y="9"/>
                </a:lnTo>
                <a:lnTo>
                  <a:pt x="2476" y="0"/>
                </a:lnTo>
              </a:path>
            </a:pathLst>
          </a:custGeom>
          <a:noFill/>
          <a:ln w="25400" cap="flat">
            <a:solidFill>
              <a:srgbClr val="CB320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4" name="Freeform 30545"/>
          <p:cNvSpPr>
            <a:spLocks/>
          </p:cNvSpPr>
          <p:nvPr/>
        </p:nvSpPr>
        <p:spPr bwMode="auto">
          <a:xfrm>
            <a:off x="2319561" y="4430185"/>
            <a:ext cx="60325" cy="255588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165"/>
              </a:cxn>
              <a:cxn ang="0">
                <a:pos x="2" y="163"/>
              </a:cxn>
              <a:cxn ang="0">
                <a:pos x="2" y="156"/>
              </a:cxn>
              <a:cxn ang="0">
                <a:pos x="2" y="153"/>
              </a:cxn>
              <a:cxn ang="0">
                <a:pos x="5" y="149"/>
              </a:cxn>
              <a:cxn ang="0">
                <a:pos x="5" y="144"/>
              </a:cxn>
              <a:cxn ang="0">
                <a:pos x="5" y="139"/>
              </a:cxn>
              <a:cxn ang="0">
                <a:pos x="7" y="137"/>
              </a:cxn>
              <a:cxn ang="0">
                <a:pos x="7" y="132"/>
              </a:cxn>
              <a:cxn ang="0">
                <a:pos x="7" y="130"/>
              </a:cxn>
              <a:cxn ang="0">
                <a:pos x="7" y="125"/>
              </a:cxn>
              <a:cxn ang="0">
                <a:pos x="9" y="120"/>
              </a:cxn>
              <a:cxn ang="0">
                <a:pos x="9" y="118"/>
              </a:cxn>
              <a:cxn ang="0">
                <a:pos x="9" y="116"/>
              </a:cxn>
              <a:cxn ang="0">
                <a:pos x="12" y="111"/>
              </a:cxn>
              <a:cxn ang="0">
                <a:pos x="12" y="109"/>
              </a:cxn>
              <a:cxn ang="0">
                <a:pos x="12" y="106"/>
              </a:cxn>
              <a:cxn ang="0">
                <a:pos x="14" y="101"/>
              </a:cxn>
              <a:cxn ang="0">
                <a:pos x="14" y="99"/>
              </a:cxn>
              <a:cxn ang="0">
                <a:pos x="14" y="94"/>
              </a:cxn>
              <a:cxn ang="0">
                <a:pos x="14" y="92"/>
              </a:cxn>
              <a:cxn ang="0">
                <a:pos x="16" y="90"/>
              </a:cxn>
              <a:cxn ang="0">
                <a:pos x="16" y="87"/>
              </a:cxn>
              <a:cxn ang="0">
                <a:pos x="16" y="83"/>
              </a:cxn>
              <a:cxn ang="0">
                <a:pos x="19" y="80"/>
              </a:cxn>
              <a:cxn ang="0">
                <a:pos x="19" y="78"/>
              </a:cxn>
              <a:cxn ang="0">
                <a:pos x="19" y="73"/>
              </a:cxn>
              <a:cxn ang="0">
                <a:pos x="21" y="71"/>
              </a:cxn>
              <a:cxn ang="0">
                <a:pos x="21" y="68"/>
              </a:cxn>
              <a:cxn ang="0">
                <a:pos x="23" y="64"/>
              </a:cxn>
              <a:cxn ang="0">
                <a:pos x="23" y="59"/>
              </a:cxn>
              <a:cxn ang="0">
                <a:pos x="26" y="57"/>
              </a:cxn>
              <a:cxn ang="0">
                <a:pos x="26" y="52"/>
              </a:cxn>
              <a:cxn ang="0">
                <a:pos x="26" y="50"/>
              </a:cxn>
              <a:cxn ang="0">
                <a:pos x="28" y="45"/>
              </a:cxn>
              <a:cxn ang="0">
                <a:pos x="28" y="40"/>
              </a:cxn>
              <a:cxn ang="0">
                <a:pos x="30" y="35"/>
              </a:cxn>
              <a:cxn ang="0">
                <a:pos x="33" y="33"/>
              </a:cxn>
              <a:cxn ang="0">
                <a:pos x="33" y="28"/>
              </a:cxn>
              <a:cxn ang="0">
                <a:pos x="35" y="24"/>
              </a:cxn>
              <a:cxn ang="0">
                <a:pos x="35" y="19"/>
              </a:cxn>
              <a:cxn ang="0">
                <a:pos x="38" y="14"/>
              </a:cxn>
              <a:cxn ang="0">
                <a:pos x="40" y="9"/>
              </a:cxn>
              <a:cxn ang="0">
                <a:pos x="42" y="5"/>
              </a:cxn>
              <a:cxn ang="0">
                <a:pos x="42" y="0"/>
              </a:cxn>
            </a:cxnLst>
            <a:rect l="0" t="0" r="r" b="b"/>
            <a:pathLst>
              <a:path w="42" h="175">
                <a:moveTo>
                  <a:pt x="0" y="175"/>
                </a:moveTo>
                <a:lnTo>
                  <a:pt x="0" y="172"/>
                </a:lnTo>
                <a:lnTo>
                  <a:pt x="0" y="170"/>
                </a:lnTo>
                <a:lnTo>
                  <a:pt x="0" y="168"/>
                </a:lnTo>
                <a:lnTo>
                  <a:pt x="0" y="168"/>
                </a:lnTo>
                <a:lnTo>
                  <a:pt x="0" y="165"/>
                </a:lnTo>
                <a:lnTo>
                  <a:pt x="2" y="165"/>
                </a:lnTo>
                <a:lnTo>
                  <a:pt x="2" y="163"/>
                </a:lnTo>
                <a:lnTo>
                  <a:pt x="2" y="163"/>
                </a:lnTo>
                <a:lnTo>
                  <a:pt x="2" y="161"/>
                </a:lnTo>
                <a:lnTo>
                  <a:pt x="2" y="158"/>
                </a:lnTo>
                <a:lnTo>
                  <a:pt x="2" y="156"/>
                </a:lnTo>
                <a:lnTo>
                  <a:pt x="2" y="156"/>
                </a:lnTo>
                <a:lnTo>
                  <a:pt x="2" y="153"/>
                </a:lnTo>
                <a:lnTo>
                  <a:pt x="2" y="153"/>
                </a:lnTo>
                <a:lnTo>
                  <a:pt x="2" y="151"/>
                </a:lnTo>
                <a:lnTo>
                  <a:pt x="5" y="151"/>
                </a:lnTo>
                <a:lnTo>
                  <a:pt x="5" y="149"/>
                </a:lnTo>
                <a:lnTo>
                  <a:pt x="5" y="149"/>
                </a:lnTo>
                <a:lnTo>
                  <a:pt x="5" y="146"/>
                </a:lnTo>
                <a:lnTo>
                  <a:pt x="5" y="144"/>
                </a:lnTo>
                <a:lnTo>
                  <a:pt x="5" y="142"/>
                </a:lnTo>
                <a:lnTo>
                  <a:pt x="5" y="142"/>
                </a:lnTo>
                <a:lnTo>
                  <a:pt x="5" y="139"/>
                </a:lnTo>
                <a:lnTo>
                  <a:pt x="5" y="139"/>
                </a:lnTo>
                <a:lnTo>
                  <a:pt x="5" y="137"/>
                </a:lnTo>
                <a:lnTo>
                  <a:pt x="7" y="137"/>
                </a:lnTo>
                <a:lnTo>
                  <a:pt x="7" y="135"/>
                </a:lnTo>
                <a:lnTo>
                  <a:pt x="7" y="135"/>
                </a:lnTo>
                <a:lnTo>
                  <a:pt x="7" y="132"/>
                </a:lnTo>
                <a:lnTo>
                  <a:pt x="7" y="132"/>
                </a:lnTo>
                <a:lnTo>
                  <a:pt x="7" y="130"/>
                </a:lnTo>
                <a:lnTo>
                  <a:pt x="7" y="130"/>
                </a:lnTo>
                <a:lnTo>
                  <a:pt x="7" y="127"/>
                </a:lnTo>
                <a:lnTo>
                  <a:pt x="7" y="127"/>
                </a:lnTo>
                <a:lnTo>
                  <a:pt x="7" y="125"/>
                </a:lnTo>
                <a:lnTo>
                  <a:pt x="9" y="125"/>
                </a:lnTo>
                <a:lnTo>
                  <a:pt x="9" y="123"/>
                </a:lnTo>
                <a:lnTo>
                  <a:pt x="9" y="120"/>
                </a:lnTo>
                <a:lnTo>
                  <a:pt x="9" y="120"/>
                </a:lnTo>
                <a:lnTo>
                  <a:pt x="9" y="120"/>
                </a:lnTo>
                <a:lnTo>
                  <a:pt x="9" y="118"/>
                </a:lnTo>
                <a:lnTo>
                  <a:pt x="9" y="118"/>
                </a:lnTo>
                <a:lnTo>
                  <a:pt x="9" y="116"/>
                </a:lnTo>
                <a:lnTo>
                  <a:pt x="9" y="116"/>
                </a:lnTo>
                <a:lnTo>
                  <a:pt x="9" y="113"/>
                </a:lnTo>
                <a:lnTo>
                  <a:pt x="12" y="113"/>
                </a:lnTo>
                <a:lnTo>
                  <a:pt x="12" y="111"/>
                </a:lnTo>
                <a:lnTo>
                  <a:pt x="12" y="111"/>
                </a:lnTo>
                <a:lnTo>
                  <a:pt x="12" y="109"/>
                </a:lnTo>
                <a:lnTo>
                  <a:pt x="12" y="109"/>
                </a:lnTo>
                <a:lnTo>
                  <a:pt x="12" y="106"/>
                </a:lnTo>
                <a:lnTo>
                  <a:pt x="12" y="106"/>
                </a:lnTo>
                <a:lnTo>
                  <a:pt x="12" y="106"/>
                </a:lnTo>
                <a:lnTo>
                  <a:pt x="12" y="104"/>
                </a:lnTo>
                <a:lnTo>
                  <a:pt x="12" y="101"/>
                </a:lnTo>
                <a:lnTo>
                  <a:pt x="14" y="101"/>
                </a:lnTo>
                <a:lnTo>
                  <a:pt x="14" y="101"/>
                </a:lnTo>
                <a:lnTo>
                  <a:pt x="14" y="99"/>
                </a:lnTo>
                <a:lnTo>
                  <a:pt x="14" y="99"/>
                </a:lnTo>
                <a:lnTo>
                  <a:pt x="14" y="99"/>
                </a:lnTo>
                <a:lnTo>
                  <a:pt x="14" y="97"/>
                </a:lnTo>
                <a:lnTo>
                  <a:pt x="14" y="94"/>
                </a:lnTo>
                <a:lnTo>
                  <a:pt x="14" y="94"/>
                </a:lnTo>
                <a:lnTo>
                  <a:pt x="14" y="94"/>
                </a:lnTo>
                <a:lnTo>
                  <a:pt x="14" y="92"/>
                </a:lnTo>
                <a:lnTo>
                  <a:pt x="16" y="92"/>
                </a:lnTo>
                <a:lnTo>
                  <a:pt x="16" y="90"/>
                </a:lnTo>
                <a:lnTo>
                  <a:pt x="16" y="90"/>
                </a:lnTo>
                <a:lnTo>
                  <a:pt x="16" y="90"/>
                </a:lnTo>
                <a:lnTo>
                  <a:pt x="16" y="87"/>
                </a:lnTo>
                <a:lnTo>
                  <a:pt x="16" y="87"/>
                </a:lnTo>
                <a:lnTo>
                  <a:pt x="16" y="85"/>
                </a:lnTo>
                <a:lnTo>
                  <a:pt x="16" y="85"/>
                </a:lnTo>
                <a:lnTo>
                  <a:pt x="16" y="83"/>
                </a:lnTo>
                <a:lnTo>
                  <a:pt x="19" y="83"/>
                </a:lnTo>
                <a:lnTo>
                  <a:pt x="19" y="83"/>
                </a:lnTo>
                <a:lnTo>
                  <a:pt x="19" y="80"/>
                </a:lnTo>
                <a:lnTo>
                  <a:pt x="19" y="80"/>
                </a:lnTo>
                <a:lnTo>
                  <a:pt x="19" y="78"/>
                </a:lnTo>
                <a:lnTo>
                  <a:pt x="19" y="78"/>
                </a:lnTo>
                <a:lnTo>
                  <a:pt x="19" y="76"/>
                </a:lnTo>
                <a:lnTo>
                  <a:pt x="19" y="76"/>
                </a:lnTo>
                <a:lnTo>
                  <a:pt x="19" y="73"/>
                </a:lnTo>
                <a:lnTo>
                  <a:pt x="21" y="73"/>
                </a:lnTo>
                <a:lnTo>
                  <a:pt x="21" y="71"/>
                </a:lnTo>
                <a:lnTo>
                  <a:pt x="21" y="71"/>
                </a:lnTo>
                <a:lnTo>
                  <a:pt x="21" y="68"/>
                </a:lnTo>
                <a:lnTo>
                  <a:pt x="21" y="68"/>
                </a:lnTo>
                <a:lnTo>
                  <a:pt x="21" y="68"/>
                </a:lnTo>
                <a:lnTo>
                  <a:pt x="21" y="66"/>
                </a:lnTo>
                <a:lnTo>
                  <a:pt x="21" y="66"/>
                </a:lnTo>
                <a:lnTo>
                  <a:pt x="23" y="64"/>
                </a:lnTo>
                <a:lnTo>
                  <a:pt x="23" y="64"/>
                </a:lnTo>
                <a:lnTo>
                  <a:pt x="23" y="61"/>
                </a:lnTo>
                <a:lnTo>
                  <a:pt x="23" y="59"/>
                </a:lnTo>
                <a:lnTo>
                  <a:pt x="23" y="59"/>
                </a:lnTo>
                <a:lnTo>
                  <a:pt x="23" y="57"/>
                </a:lnTo>
                <a:lnTo>
                  <a:pt x="26" y="57"/>
                </a:lnTo>
                <a:lnTo>
                  <a:pt x="26" y="54"/>
                </a:lnTo>
                <a:lnTo>
                  <a:pt x="26" y="54"/>
                </a:lnTo>
                <a:lnTo>
                  <a:pt x="26" y="52"/>
                </a:lnTo>
                <a:lnTo>
                  <a:pt x="26" y="52"/>
                </a:lnTo>
                <a:lnTo>
                  <a:pt x="26" y="50"/>
                </a:lnTo>
                <a:lnTo>
                  <a:pt x="26" y="50"/>
                </a:lnTo>
                <a:lnTo>
                  <a:pt x="28" y="47"/>
                </a:lnTo>
                <a:lnTo>
                  <a:pt x="28" y="47"/>
                </a:lnTo>
                <a:lnTo>
                  <a:pt x="28" y="45"/>
                </a:lnTo>
                <a:lnTo>
                  <a:pt x="28" y="42"/>
                </a:lnTo>
                <a:lnTo>
                  <a:pt x="28" y="42"/>
                </a:lnTo>
                <a:lnTo>
                  <a:pt x="28" y="40"/>
                </a:lnTo>
                <a:lnTo>
                  <a:pt x="30" y="40"/>
                </a:lnTo>
                <a:lnTo>
                  <a:pt x="30" y="38"/>
                </a:lnTo>
                <a:lnTo>
                  <a:pt x="30" y="35"/>
                </a:lnTo>
                <a:lnTo>
                  <a:pt x="30" y="35"/>
                </a:lnTo>
                <a:lnTo>
                  <a:pt x="30" y="33"/>
                </a:lnTo>
                <a:lnTo>
                  <a:pt x="33" y="33"/>
                </a:lnTo>
                <a:lnTo>
                  <a:pt x="33" y="31"/>
                </a:lnTo>
                <a:lnTo>
                  <a:pt x="33" y="28"/>
                </a:lnTo>
                <a:lnTo>
                  <a:pt x="33" y="28"/>
                </a:lnTo>
                <a:lnTo>
                  <a:pt x="33" y="26"/>
                </a:lnTo>
                <a:lnTo>
                  <a:pt x="35" y="24"/>
                </a:lnTo>
                <a:lnTo>
                  <a:pt x="35" y="24"/>
                </a:lnTo>
                <a:lnTo>
                  <a:pt x="35" y="21"/>
                </a:lnTo>
                <a:lnTo>
                  <a:pt x="35" y="21"/>
                </a:lnTo>
                <a:lnTo>
                  <a:pt x="35" y="19"/>
                </a:lnTo>
                <a:lnTo>
                  <a:pt x="38" y="16"/>
                </a:lnTo>
                <a:lnTo>
                  <a:pt x="38" y="16"/>
                </a:lnTo>
                <a:lnTo>
                  <a:pt x="38" y="14"/>
                </a:lnTo>
                <a:lnTo>
                  <a:pt x="38" y="12"/>
                </a:lnTo>
                <a:lnTo>
                  <a:pt x="40" y="9"/>
                </a:lnTo>
                <a:lnTo>
                  <a:pt x="40" y="9"/>
                </a:lnTo>
                <a:lnTo>
                  <a:pt x="40" y="7"/>
                </a:lnTo>
                <a:lnTo>
                  <a:pt x="40" y="5"/>
                </a:lnTo>
                <a:lnTo>
                  <a:pt x="42" y="5"/>
                </a:lnTo>
                <a:lnTo>
                  <a:pt x="42" y="2"/>
                </a:lnTo>
                <a:lnTo>
                  <a:pt x="42" y="0"/>
                </a:lnTo>
                <a:lnTo>
                  <a:pt x="42" y="0"/>
                </a:lnTo>
              </a:path>
            </a:pathLst>
          </a:custGeom>
          <a:noFill/>
          <a:ln w="25400" cap="flat">
            <a:solidFill>
              <a:srgbClr val="CB320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6" name="Freeform 30547"/>
          <p:cNvSpPr>
            <a:spLocks/>
          </p:cNvSpPr>
          <p:nvPr/>
        </p:nvSpPr>
        <p:spPr bwMode="auto">
          <a:xfrm>
            <a:off x="2622774" y="1783823"/>
            <a:ext cx="3324225" cy="2051050"/>
          </a:xfrm>
          <a:custGeom>
            <a:avLst/>
            <a:gdLst/>
            <a:ahLst/>
            <a:cxnLst>
              <a:cxn ang="0">
                <a:pos x="7" y="1396"/>
              </a:cxn>
              <a:cxn ang="0">
                <a:pos x="17" y="1381"/>
              </a:cxn>
              <a:cxn ang="0">
                <a:pos x="28" y="1367"/>
              </a:cxn>
              <a:cxn ang="0">
                <a:pos x="38" y="1351"/>
              </a:cxn>
              <a:cxn ang="0">
                <a:pos x="47" y="1336"/>
              </a:cxn>
              <a:cxn ang="0">
                <a:pos x="59" y="1320"/>
              </a:cxn>
              <a:cxn ang="0">
                <a:pos x="71" y="1303"/>
              </a:cxn>
              <a:cxn ang="0">
                <a:pos x="83" y="1287"/>
              </a:cxn>
              <a:cxn ang="0">
                <a:pos x="95" y="1270"/>
              </a:cxn>
              <a:cxn ang="0">
                <a:pos x="106" y="1254"/>
              </a:cxn>
              <a:cxn ang="0">
                <a:pos x="121" y="1235"/>
              </a:cxn>
              <a:cxn ang="0">
                <a:pos x="135" y="1218"/>
              </a:cxn>
              <a:cxn ang="0">
                <a:pos x="149" y="1200"/>
              </a:cxn>
              <a:cxn ang="0">
                <a:pos x="165" y="1181"/>
              </a:cxn>
              <a:cxn ang="0">
                <a:pos x="180" y="1162"/>
              </a:cxn>
              <a:cxn ang="0">
                <a:pos x="196" y="1143"/>
              </a:cxn>
              <a:cxn ang="0">
                <a:pos x="215" y="1122"/>
              </a:cxn>
              <a:cxn ang="0">
                <a:pos x="232" y="1103"/>
              </a:cxn>
              <a:cxn ang="0">
                <a:pos x="250" y="1081"/>
              </a:cxn>
              <a:cxn ang="0">
                <a:pos x="269" y="1060"/>
              </a:cxn>
              <a:cxn ang="0">
                <a:pos x="291" y="1039"/>
              </a:cxn>
              <a:cxn ang="0">
                <a:pos x="312" y="1015"/>
              </a:cxn>
              <a:cxn ang="0">
                <a:pos x="335" y="994"/>
              </a:cxn>
              <a:cxn ang="0">
                <a:pos x="357" y="970"/>
              </a:cxn>
              <a:cxn ang="0">
                <a:pos x="380" y="947"/>
              </a:cxn>
              <a:cxn ang="0">
                <a:pos x="406" y="923"/>
              </a:cxn>
              <a:cxn ang="0">
                <a:pos x="432" y="900"/>
              </a:cxn>
              <a:cxn ang="0">
                <a:pos x="461" y="876"/>
              </a:cxn>
              <a:cxn ang="0">
                <a:pos x="489" y="850"/>
              </a:cxn>
              <a:cxn ang="0">
                <a:pos x="517" y="826"/>
              </a:cxn>
              <a:cxn ang="0">
                <a:pos x="548" y="800"/>
              </a:cxn>
              <a:cxn ang="0">
                <a:pos x="581" y="772"/>
              </a:cxn>
              <a:cxn ang="0">
                <a:pos x="614" y="746"/>
              </a:cxn>
              <a:cxn ang="0">
                <a:pos x="650" y="720"/>
              </a:cxn>
              <a:cxn ang="0">
                <a:pos x="685" y="692"/>
              </a:cxn>
              <a:cxn ang="0">
                <a:pos x="723" y="666"/>
              </a:cxn>
              <a:cxn ang="0">
                <a:pos x="763" y="640"/>
              </a:cxn>
              <a:cxn ang="0">
                <a:pos x="803" y="611"/>
              </a:cxn>
              <a:cxn ang="0">
                <a:pos x="846" y="583"/>
              </a:cxn>
              <a:cxn ang="0">
                <a:pos x="891" y="555"/>
              </a:cxn>
              <a:cxn ang="0">
                <a:pos x="938" y="526"/>
              </a:cxn>
              <a:cxn ang="0">
                <a:pos x="985" y="498"/>
              </a:cxn>
              <a:cxn ang="0">
                <a:pos x="1037" y="470"/>
              </a:cxn>
              <a:cxn ang="0">
                <a:pos x="1089" y="441"/>
              </a:cxn>
              <a:cxn ang="0">
                <a:pos x="1143" y="413"/>
              </a:cxn>
              <a:cxn ang="0">
                <a:pos x="1202" y="382"/>
              </a:cxn>
              <a:cxn ang="0">
                <a:pos x="1262" y="354"/>
              </a:cxn>
              <a:cxn ang="0">
                <a:pos x="1323" y="326"/>
              </a:cxn>
              <a:cxn ang="0">
                <a:pos x="1389" y="297"/>
              </a:cxn>
              <a:cxn ang="0">
                <a:pos x="1455" y="269"/>
              </a:cxn>
              <a:cxn ang="0">
                <a:pos x="1526" y="241"/>
              </a:cxn>
              <a:cxn ang="0">
                <a:pos x="1599" y="212"/>
              </a:cxn>
              <a:cxn ang="0">
                <a:pos x="1675" y="184"/>
              </a:cxn>
              <a:cxn ang="0">
                <a:pos x="1755" y="156"/>
              </a:cxn>
              <a:cxn ang="0">
                <a:pos x="1838" y="127"/>
              </a:cxn>
              <a:cxn ang="0">
                <a:pos x="1925" y="101"/>
              </a:cxn>
              <a:cxn ang="0">
                <a:pos x="2015" y="75"/>
              </a:cxn>
              <a:cxn ang="0">
                <a:pos x="2110" y="47"/>
              </a:cxn>
              <a:cxn ang="0">
                <a:pos x="2206" y="21"/>
              </a:cxn>
              <a:cxn ang="0">
                <a:pos x="2308" y="0"/>
              </a:cxn>
            </a:cxnLst>
            <a:rect l="0" t="0" r="r" b="b"/>
            <a:pathLst>
              <a:path w="2308" h="1407">
                <a:moveTo>
                  <a:pt x="0" y="1407"/>
                </a:moveTo>
                <a:lnTo>
                  <a:pt x="2" y="1405"/>
                </a:lnTo>
                <a:lnTo>
                  <a:pt x="5" y="1403"/>
                </a:lnTo>
                <a:lnTo>
                  <a:pt x="7" y="1398"/>
                </a:lnTo>
                <a:lnTo>
                  <a:pt x="7" y="1396"/>
                </a:lnTo>
                <a:lnTo>
                  <a:pt x="9" y="1393"/>
                </a:lnTo>
                <a:lnTo>
                  <a:pt x="12" y="1391"/>
                </a:lnTo>
                <a:lnTo>
                  <a:pt x="14" y="1386"/>
                </a:lnTo>
                <a:lnTo>
                  <a:pt x="17" y="1384"/>
                </a:lnTo>
                <a:lnTo>
                  <a:pt x="17" y="1381"/>
                </a:lnTo>
                <a:lnTo>
                  <a:pt x="19" y="1379"/>
                </a:lnTo>
                <a:lnTo>
                  <a:pt x="21" y="1377"/>
                </a:lnTo>
                <a:lnTo>
                  <a:pt x="24" y="1372"/>
                </a:lnTo>
                <a:lnTo>
                  <a:pt x="26" y="1370"/>
                </a:lnTo>
                <a:lnTo>
                  <a:pt x="28" y="1367"/>
                </a:lnTo>
                <a:lnTo>
                  <a:pt x="28" y="1365"/>
                </a:lnTo>
                <a:lnTo>
                  <a:pt x="31" y="1360"/>
                </a:lnTo>
                <a:lnTo>
                  <a:pt x="33" y="1358"/>
                </a:lnTo>
                <a:lnTo>
                  <a:pt x="35" y="1355"/>
                </a:lnTo>
                <a:lnTo>
                  <a:pt x="38" y="1351"/>
                </a:lnTo>
                <a:lnTo>
                  <a:pt x="40" y="1348"/>
                </a:lnTo>
                <a:lnTo>
                  <a:pt x="43" y="1346"/>
                </a:lnTo>
                <a:lnTo>
                  <a:pt x="43" y="1341"/>
                </a:lnTo>
                <a:lnTo>
                  <a:pt x="45" y="1339"/>
                </a:lnTo>
                <a:lnTo>
                  <a:pt x="47" y="1336"/>
                </a:lnTo>
                <a:lnTo>
                  <a:pt x="50" y="1332"/>
                </a:lnTo>
                <a:lnTo>
                  <a:pt x="52" y="1329"/>
                </a:lnTo>
                <a:lnTo>
                  <a:pt x="54" y="1327"/>
                </a:lnTo>
                <a:lnTo>
                  <a:pt x="57" y="1322"/>
                </a:lnTo>
                <a:lnTo>
                  <a:pt x="59" y="1320"/>
                </a:lnTo>
                <a:lnTo>
                  <a:pt x="61" y="1318"/>
                </a:lnTo>
                <a:lnTo>
                  <a:pt x="64" y="1313"/>
                </a:lnTo>
                <a:lnTo>
                  <a:pt x="66" y="1311"/>
                </a:lnTo>
                <a:lnTo>
                  <a:pt x="69" y="1308"/>
                </a:lnTo>
                <a:lnTo>
                  <a:pt x="71" y="1303"/>
                </a:lnTo>
                <a:lnTo>
                  <a:pt x="73" y="1301"/>
                </a:lnTo>
                <a:lnTo>
                  <a:pt x="76" y="1296"/>
                </a:lnTo>
                <a:lnTo>
                  <a:pt x="78" y="1294"/>
                </a:lnTo>
                <a:lnTo>
                  <a:pt x="80" y="1292"/>
                </a:lnTo>
                <a:lnTo>
                  <a:pt x="83" y="1287"/>
                </a:lnTo>
                <a:lnTo>
                  <a:pt x="85" y="1285"/>
                </a:lnTo>
                <a:lnTo>
                  <a:pt x="87" y="1280"/>
                </a:lnTo>
                <a:lnTo>
                  <a:pt x="90" y="1277"/>
                </a:lnTo>
                <a:lnTo>
                  <a:pt x="92" y="1275"/>
                </a:lnTo>
                <a:lnTo>
                  <a:pt x="95" y="1270"/>
                </a:lnTo>
                <a:lnTo>
                  <a:pt x="97" y="1268"/>
                </a:lnTo>
                <a:lnTo>
                  <a:pt x="99" y="1263"/>
                </a:lnTo>
                <a:lnTo>
                  <a:pt x="102" y="1261"/>
                </a:lnTo>
                <a:lnTo>
                  <a:pt x="104" y="1256"/>
                </a:lnTo>
                <a:lnTo>
                  <a:pt x="106" y="1254"/>
                </a:lnTo>
                <a:lnTo>
                  <a:pt x="111" y="1249"/>
                </a:lnTo>
                <a:lnTo>
                  <a:pt x="113" y="1247"/>
                </a:lnTo>
                <a:lnTo>
                  <a:pt x="116" y="1242"/>
                </a:lnTo>
                <a:lnTo>
                  <a:pt x="118" y="1240"/>
                </a:lnTo>
                <a:lnTo>
                  <a:pt x="121" y="1235"/>
                </a:lnTo>
                <a:lnTo>
                  <a:pt x="123" y="1233"/>
                </a:lnTo>
                <a:lnTo>
                  <a:pt x="128" y="1228"/>
                </a:lnTo>
                <a:lnTo>
                  <a:pt x="130" y="1225"/>
                </a:lnTo>
                <a:lnTo>
                  <a:pt x="132" y="1221"/>
                </a:lnTo>
                <a:lnTo>
                  <a:pt x="135" y="1218"/>
                </a:lnTo>
                <a:lnTo>
                  <a:pt x="137" y="1214"/>
                </a:lnTo>
                <a:lnTo>
                  <a:pt x="142" y="1211"/>
                </a:lnTo>
                <a:lnTo>
                  <a:pt x="144" y="1207"/>
                </a:lnTo>
                <a:lnTo>
                  <a:pt x="146" y="1202"/>
                </a:lnTo>
                <a:lnTo>
                  <a:pt x="149" y="1200"/>
                </a:lnTo>
                <a:lnTo>
                  <a:pt x="154" y="1195"/>
                </a:lnTo>
                <a:lnTo>
                  <a:pt x="156" y="1192"/>
                </a:lnTo>
                <a:lnTo>
                  <a:pt x="158" y="1188"/>
                </a:lnTo>
                <a:lnTo>
                  <a:pt x="161" y="1185"/>
                </a:lnTo>
                <a:lnTo>
                  <a:pt x="165" y="1181"/>
                </a:lnTo>
                <a:lnTo>
                  <a:pt x="168" y="1176"/>
                </a:lnTo>
                <a:lnTo>
                  <a:pt x="170" y="1174"/>
                </a:lnTo>
                <a:lnTo>
                  <a:pt x="175" y="1169"/>
                </a:lnTo>
                <a:lnTo>
                  <a:pt x="177" y="1166"/>
                </a:lnTo>
                <a:lnTo>
                  <a:pt x="180" y="1162"/>
                </a:lnTo>
                <a:lnTo>
                  <a:pt x="184" y="1157"/>
                </a:lnTo>
                <a:lnTo>
                  <a:pt x="187" y="1155"/>
                </a:lnTo>
                <a:lnTo>
                  <a:pt x="191" y="1150"/>
                </a:lnTo>
                <a:lnTo>
                  <a:pt x="194" y="1145"/>
                </a:lnTo>
                <a:lnTo>
                  <a:pt x="196" y="1143"/>
                </a:lnTo>
                <a:lnTo>
                  <a:pt x="201" y="1138"/>
                </a:lnTo>
                <a:lnTo>
                  <a:pt x="203" y="1133"/>
                </a:lnTo>
                <a:lnTo>
                  <a:pt x="208" y="1131"/>
                </a:lnTo>
                <a:lnTo>
                  <a:pt x="210" y="1126"/>
                </a:lnTo>
                <a:lnTo>
                  <a:pt x="215" y="1122"/>
                </a:lnTo>
                <a:lnTo>
                  <a:pt x="217" y="1119"/>
                </a:lnTo>
                <a:lnTo>
                  <a:pt x="222" y="1114"/>
                </a:lnTo>
                <a:lnTo>
                  <a:pt x="224" y="1110"/>
                </a:lnTo>
                <a:lnTo>
                  <a:pt x="229" y="1105"/>
                </a:lnTo>
                <a:lnTo>
                  <a:pt x="232" y="1103"/>
                </a:lnTo>
                <a:lnTo>
                  <a:pt x="236" y="1098"/>
                </a:lnTo>
                <a:lnTo>
                  <a:pt x="241" y="1093"/>
                </a:lnTo>
                <a:lnTo>
                  <a:pt x="243" y="1089"/>
                </a:lnTo>
                <a:lnTo>
                  <a:pt x="248" y="1086"/>
                </a:lnTo>
                <a:lnTo>
                  <a:pt x="250" y="1081"/>
                </a:lnTo>
                <a:lnTo>
                  <a:pt x="255" y="1077"/>
                </a:lnTo>
                <a:lnTo>
                  <a:pt x="260" y="1072"/>
                </a:lnTo>
                <a:lnTo>
                  <a:pt x="262" y="1070"/>
                </a:lnTo>
                <a:lnTo>
                  <a:pt x="267" y="1065"/>
                </a:lnTo>
                <a:lnTo>
                  <a:pt x="269" y="1060"/>
                </a:lnTo>
                <a:lnTo>
                  <a:pt x="274" y="1055"/>
                </a:lnTo>
                <a:lnTo>
                  <a:pt x="279" y="1051"/>
                </a:lnTo>
                <a:lnTo>
                  <a:pt x="284" y="1046"/>
                </a:lnTo>
                <a:lnTo>
                  <a:pt x="286" y="1044"/>
                </a:lnTo>
                <a:lnTo>
                  <a:pt x="291" y="1039"/>
                </a:lnTo>
                <a:lnTo>
                  <a:pt x="295" y="1034"/>
                </a:lnTo>
                <a:lnTo>
                  <a:pt x="300" y="1029"/>
                </a:lnTo>
                <a:lnTo>
                  <a:pt x="305" y="1025"/>
                </a:lnTo>
                <a:lnTo>
                  <a:pt x="307" y="1020"/>
                </a:lnTo>
                <a:lnTo>
                  <a:pt x="312" y="1015"/>
                </a:lnTo>
                <a:lnTo>
                  <a:pt x="317" y="1013"/>
                </a:lnTo>
                <a:lnTo>
                  <a:pt x="321" y="1008"/>
                </a:lnTo>
                <a:lnTo>
                  <a:pt x="326" y="1003"/>
                </a:lnTo>
                <a:lnTo>
                  <a:pt x="331" y="999"/>
                </a:lnTo>
                <a:lnTo>
                  <a:pt x="335" y="994"/>
                </a:lnTo>
                <a:lnTo>
                  <a:pt x="340" y="989"/>
                </a:lnTo>
                <a:lnTo>
                  <a:pt x="343" y="985"/>
                </a:lnTo>
                <a:lnTo>
                  <a:pt x="347" y="980"/>
                </a:lnTo>
                <a:lnTo>
                  <a:pt x="352" y="975"/>
                </a:lnTo>
                <a:lnTo>
                  <a:pt x="357" y="970"/>
                </a:lnTo>
                <a:lnTo>
                  <a:pt x="361" y="966"/>
                </a:lnTo>
                <a:lnTo>
                  <a:pt x="366" y="961"/>
                </a:lnTo>
                <a:lnTo>
                  <a:pt x="371" y="956"/>
                </a:lnTo>
                <a:lnTo>
                  <a:pt x="376" y="952"/>
                </a:lnTo>
                <a:lnTo>
                  <a:pt x="380" y="947"/>
                </a:lnTo>
                <a:lnTo>
                  <a:pt x="385" y="942"/>
                </a:lnTo>
                <a:lnTo>
                  <a:pt x="392" y="937"/>
                </a:lnTo>
                <a:lnTo>
                  <a:pt x="397" y="933"/>
                </a:lnTo>
                <a:lnTo>
                  <a:pt x="402" y="928"/>
                </a:lnTo>
                <a:lnTo>
                  <a:pt x="406" y="923"/>
                </a:lnTo>
                <a:lnTo>
                  <a:pt x="411" y="918"/>
                </a:lnTo>
                <a:lnTo>
                  <a:pt x="416" y="914"/>
                </a:lnTo>
                <a:lnTo>
                  <a:pt x="423" y="909"/>
                </a:lnTo>
                <a:lnTo>
                  <a:pt x="428" y="904"/>
                </a:lnTo>
                <a:lnTo>
                  <a:pt x="432" y="900"/>
                </a:lnTo>
                <a:lnTo>
                  <a:pt x="437" y="895"/>
                </a:lnTo>
                <a:lnTo>
                  <a:pt x="444" y="890"/>
                </a:lnTo>
                <a:lnTo>
                  <a:pt x="449" y="885"/>
                </a:lnTo>
                <a:lnTo>
                  <a:pt x="454" y="881"/>
                </a:lnTo>
                <a:lnTo>
                  <a:pt x="461" y="876"/>
                </a:lnTo>
                <a:lnTo>
                  <a:pt x="465" y="871"/>
                </a:lnTo>
                <a:lnTo>
                  <a:pt x="470" y="866"/>
                </a:lnTo>
                <a:lnTo>
                  <a:pt x="477" y="862"/>
                </a:lnTo>
                <a:lnTo>
                  <a:pt x="482" y="857"/>
                </a:lnTo>
                <a:lnTo>
                  <a:pt x="489" y="850"/>
                </a:lnTo>
                <a:lnTo>
                  <a:pt x="494" y="845"/>
                </a:lnTo>
                <a:lnTo>
                  <a:pt x="501" y="841"/>
                </a:lnTo>
                <a:lnTo>
                  <a:pt x="506" y="836"/>
                </a:lnTo>
                <a:lnTo>
                  <a:pt x="513" y="831"/>
                </a:lnTo>
                <a:lnTo>
                  <a:pt x="517" y="826"/>
                </a:lnTo>
                <a:lnTo>
                  <a:pt x="524" y="819"/>
                </a:lnTo>
                <a:lnTo>
                  <a:pt x="529" y="815"/>
                </a:lnTo>
                <a:lnTo>
                  <a:pt x="536" y="810"/>
                </a:lnTo>
                <a:lnTo>
                  <a:pt x="543" y="805"/>
                </a:lnTo>
                <a:lnTo>
                  <a:pt x="548" y="800"/>
                </a:lnTo>
                <a:lnTo>
                  <a:pt x="555" y="793"/>
                </a:lnTo>
                <a:lnTo>
                  <a:pt x="562" y="789"/>
                </a:lnTo>
                <a:lnTo>
                  <a:pt x="567" y="784"/>
                </a:lnTo>
                <a:lnTo>
                  <a:pt x="574" y="779"/>
                </a:lnTo>
                <a:lnTo>
                  <a:pt x="581" y="772"/>
                </a:lnTo>
                <a:lnTo>
                  <a:pt x="588" y="767"/>
                </a:lnTo>
                <a:lnTo>
                  <a:pt x="593" y="763"/>
                </a:lnTo>
                <a:lnTo>
                  <a:pt x="600" y="758"/>
                </a:lnTo>
                <a:lnTo>
                  <a:pt x="607" y="751"/>
                </a:lnTo>
                <a:lnTo>
                  <a:pt x="614" y="746"/>
                </a:lnTo>
                <a:lnTo>
                  <a:pt x="621" y="741"/>
                </a:lnTo>
                <a:lnTo>
                  <a:pt x="628" y="737"/>
                </a:lnTo>
                <a:lnTo>
                  <a:pt x="635" y="730"/>
                </a:lnTo>
                <a:lnTo>
                  <a:pt x="643" y="725"/>
                </a:lnTo>
                <a:lnTo>
                  <a:pt x="650" y="720"/>
                </a:lnTo>
                <a:lnTo>
                  <a:pt x="657" y="715"/>
                </a:lnTo>
                <a:lnTo>
                  <a:pt x="664" y="708"/>
                </a:lnTo>
                <a:lnTo>
                  <a:pt x="671" y="704"/>
                </a:lnTo>
                <a:lnTo>
                  <a:pt x="678" y="699"/>
                </a:lnTo>
                <a:lnTo>
                  <a:pt x="685" y="692"/>
                </a:lnTo>
                <a:lnTo>
                  <a:pt x="692" y="687"/>
                </a:lnTo>
                <a:lnTo>
                  <a:pt x="699" y="682"/>
                </a:lnTo>
                <a:lnTo>
                  <a:pt x="709" y="678"/>
                </a:lnTo>
                <a:lnTo>
                  <a:pt x="716" y="670"/>
                </a:lnTo>
                <a:lnTo>
                  <a:pt x="723" y="666"/>
                </a:lnTo>
                <a:lnTo>
                  <a:pt x="730" y="661"/>
                </a:lnTo>
                <a:lnTo>
                  <a:pt x="739" y="654"/>
                </a:lnTo>
                <a:lnTo>
                  <a:pt x="747" y="649"/>
                </a:lnTo>
                <a:lnTo>
                  <a:pt x="754" y="644"/>
                </a:lnTo>
                <a:lnTo>
                  <a:pt x="763" y="640"/>
                </a:lnTo>
                <a:lnTo>
                  <a:pt x="770" y="633"/>
                </a:lnTo>
                <a:lnTo>
                  <a:pt x="780" y="628"/>
                </a:lnTo>
                <a:lnTo>
                  <a:pt x="787" y="623"/>
                </a:lnTo>
                <a:lnTo>
                  <a:pt x="796" y="616"/>
                </a:lnTo>
                <a:lnTo>
                  <a:pt x="803" y="611"/>
                </a:lnTo>
                <a:lnTo>
                  <a:pt x="813" y="607"/>
                </a:lnTo>
                <a:lnTo>
                  <a:pt x="820" y="600"/>
                </a:lnTo>
                <a:lnTo>
                  <a:pt x="829" y="595"/>
                </a:lnTo>
                <a:lnTo>
                  <a:pt x="839" y="588"/>
                </a:lnTo>
                <a:lnTo>
                  <a:pt x="846" y="583"/>
                </a:lnTo>
                <a:lnTo>
                  <a:pt x="855" y="578"/>
                </a:lnTo>
                <a:lnTo>
                  <a:pt x="865" y="571"/>
                </a:lnTo>
                <a:lnTo>
                  <a:pt x="874" y="567"/>
                </a:lnTo>
                <a:lnTo>
                  <a:pt x="881" y="559"/>
                </a:lnTo>
                <a:lnTo>
                  <a:pt x="891" y="555"/>
                </a:lnTo>
                <a:lnTo>
                  <a:pt x="900" y="550"/>
                </a:lnTo>
                <a:lnTo>
                  <a:pt x="910" y="543"/>
                </a:lnTo>
                <a:lnTo>
                  <a:pt x="919" y="538"/>
                </a:lnTo>
                <a:lnTo>
                  <a:pt x="928" y="531"/>
                </a:lnTo>
                <a:lnTo>
                  <a:pt x="938" y="526"/>
                </a:lnTo>
                <a:lnTo>
                  <a:pt x="947" y="522"/>
                </a:lnTo>
                <a:lnTo>
                  <a:pt x="957" y="515"/>
                </a:lnTo>
                <a:lnTo>
                  <a:pt x="966" y="510"/>
                </a:lnTo>
                <a:lnTo>
                  <a:pt x="976" y="503"/>
                </a:lnTo>
                <a:lnTo>
                  <a:pt x="985" y="498"/>
                </a:lnTo>
                <a:lnTo>
                  <a:pt x="997" y="493"/>
                </a:lnTo>
                <a:lnTo>
                  <a:pt x="1006" y="486"/>
                </a:lnTo>
                <a:lnTo>
                  <a:pt x="1016" y="482"/>
                </a:lnTo>
                <a:lnTo>
                  <a:pt x="1025" y="474"/>
                </a:lnTo>
                <a:lnTo>
                  <a:pt x="1037" y="470"/>
                </a:lnTo>
                <a:lnTo>
                  <a:pt x="1047" y="463"/>
                </a:lnTo>
                <a:lnTo>
                  <a:pt x="1058" y="458"/>
                </a:lnTo>
                <a:lnTo>
                  <a:pt x="1068" y="453"/>
                </a:lnTo>
                <a:lnTo>
                  <a:pt x="1080" y="446"/>
                </a:lnTo>
                <a:lnTo>
                  <a:pt x="1089" y="441"/>
                </a:lnTo>
                <a:lnTo>
                  <a:pt x="1101" y="434"/>
                </a:lnTo>
                <a:lnTo>
                  <a:pt x="1110" y="430"/>
                </a:lnTo>
                <a:lnTo>
                  <a:pt x="1122" y="422"/>
                </a:lnTo>
                <a:lnTo>
                  <a:pt x="1134" y="418"/>
                </a:lnTo>
                <a:lnTo>
                  <a:pt x="1143" y="413"/>
                </a:lnTo>
                <a:lnTo>
                  <a:pt x="1155" y="406"/>
                </a:lnTo>
                <a:lnTo>
                  <a:pt x="1167" y="401"/>
                </a:lnTo>
                <a:lnTo>
                  <a:pt x="1179" y="394"/>
                </a:lnTo>
                <a:lnTo>
                  <a:pt x="1191" y="389"/>
                </a:lnTo>
                <a:lnTo>
                  <a:pt x="1202" y="382"/>
                </a:lnTo>
                <a:lnTo>
                  <a:pt x="1214" y="378"/>
                </a:lnTo>
                <a:lnTo>
                  <a:pt x="1226" y="373"/>
                </a:lnTo>
                <a:lnTo>
                  <a:pt x="1238" y="366"/>
                </a:lnTo>
                <a:lnTo>
                  <a:pt x="1250" y="361"/>
                </a:lnTo>
                <a:lnTo>
                  <a:pt x="1262" y="354"/>
                </a:lnTo>
                <a:lnTo>
                  <a:pt x="1273" y="349"/>
                </a:lnTo>
                <a:lnTo>
                  <a:pt x="1285" y="342"/>
                </a:lnTo>
                <a:lnTo>
                  <a:pt x="1299" y="337"/>
                </a:lnTo>
                <a:lnTo>
                  <a:pt x="1311" y="330"/>
                </a:lnTo>
                <a:lnTo>
                  <a:pt x="1323" y="326"/>
                </a:lnTo>
                <a:lnTo>
                  <a:pt x="1335" y="321"/>
                </a:lnTo>
                <a:lnTo>
                  <a:pt x="1349" y="314"/>
                </a:lnTo>
                <a:lnTo>
                  <a:pt x="1361" y="309"/>
                </a:lnTo>
                <a:lnTo>
                  <a:pt x="1375" y="302"/>
                </a:lnTo>
                <a:lnTo>
                  <a:pt x="1389" y="297"/>
                </a:lnTo>
                <a:lnTo>
                  <a:pt x="1401" y="293"/>
                </a:lnTo>
                <a:lnTo>
                  <a:pt x="1415" y="285"/>
                </a:lnTo>
                <a:lnTo>
                  <a:pt x="1429" y="281"/>
                </a:lnTo>
                <a:lnTo>
                  <a:pt x="1441" y="274"/>
                </a:lnTo>
                <a:lnTo>
                  <a:pt x="1455" y="269"/>
                </a:lnTo>
                <a:lnTo>
                  <a:pt x="1469" y="264"/>
                </a:lnTo>
                <a:lnTo>
                  <a:pt x="1484" y="257"/>
                </a:lnTo>
                <a:lnTo>
                  <a:pt x="1498" y="252"/>
                </a:lnTo>
                <a:lnTo>
                  <a:pt x="1512" y="245"/>
                </a:lnTo>
                <a:lnTo>
                  <a:pt x="1526" y="241"/>
                </a:lnTo>
                <a:lnTo>
                  <a:pt x="1540" y="234"/>
                </a:lnTo>
                <a:lnTo>
                  <a:pt x="1554" y="229"/>
                </a:lnTo>
                <a:lnTo>
                  <a:pt x="1569" y="224"/>
                </a:lnTo>
                <a:lnTo>
                  <a:pt x="1585" y="217"/>
                </a:lnTo>
                <a:lnTo>
                  <a:pt x="1599" y="212"/>
                </a:lnTo>
                <a:lnTo>
                  <a:pt x="1613" y="205"/>
                </a:lnTo>
                <a:lnTo>
                  <a:pt x="1630" y="200"/>
                </a:lnTo>
                <a:lnTo>
                  <a:pt x="1644" y="196"/>
                </a:lnTo>
                <a:lnTo>
                  <a:pt x="1661" y="189"/>
                </a:lnTo>
                <a:lnTo>
                  <a:pt x="1675" y="184"/>
                </a:lnTo>
                <a:lnTo>
                  <a:pt x="1691" y="179"/>
                </a:lnTo>
                <a:lnTo>
                  <a:pt x="1708" y="172"/>
                </a:lnTo>
                <a:lnTo>
                  <a:pt x="1722" y="167"/>
                </a:lnTo>
                <a:lnTo>
                  <a:pt x="1739" y="163"/>
                </a:lnTo>
                <a:lnTo>
                  <a:pt x="1755" y="156"/>
                </a:lnTo>
                <a:lnTo>
                  <a:pt x="1772" y="151"/>
                </a:lnTo>
                <a:lnTo>
                  <a:pt x="1788" y="144"/>
                </a:lnTo>
                <a:lnTo>
                  <a:pt x="1805" y="139"/>
                </a:lnTo>
                <a:lnTo>
                  <a:pt x="1821" y="134"/>
                </a:lnTo>
                <a:lnTo>
                  <a:pt x="1838" y="127"/>
                </a:lnTo>
                <a:lnTo>
                  <a:pt x="1854" y="123"/>
                </a:lnTo>
                <a:lnTo>
                  <a:pt x="1873" y="118"/>
                </a:lnTo>
                <a:lnTo>
                  <a:pt x="1890" y="111"/>
                </a:lnTo>
                <a:lnTo>
                  <a:pt x="1906" y="106"/>
                </a:lnTo>
                <a:lnTo>
                  <a:pt x="1925" y="101"/>
                </a:lnTo>
                <a:lnTo>
                  <a:pt x="1942" y="97"/>
                </a:lnTo>
                <a:lnTo>
                  <a:pt x="1961" y="89"/>
                </a:lnTo>
                <a:lnTo>
                  <a:pt x="1977" y="85"/>
                </a:lnTo>
                <a:lnTo>
                  <a:pt x="1996" y="80"/>
                </a:lnTo>
                <a:lnTo>
                  <a:pt x="2015" y="75"/>
                </a:lnTo>
                <a:lnTo>
                  <a:pt x="2034" y="68"/>
                </a:lnTo>
                <a:lnTo>
                  <a:pt x="2053" y="63"/>
                </a:lnTo>
                <a:lnTo>
                  <a:pt x="2072" y="59"/>
                </a:lnTo>
                <a:lnTo>
                  <a:pt x="2091" y="54"/>
                </a:lnTo>
                <a:lnTo>
                  <a:pt x="2110" y="47"/>
                </a:lnTo>
                <a:lnTo>
                  <a:pt x="2128" y="42"/>
                </a:lnTo>
                <a:lnTo>
                  <a:pt x="2147" y="38"/>
                </a:lnTo>
                <a:lnTo>
                  <a:pt x="2166" y="33"/>
                </a:lnTo>
                <a:lnTo>
                  <a:pt x="2188" y="28"/>
                </a:lnTo>
                <a:lnTo>
                  <a:pt x="2206" y="21"/>
                </a:lnTo>
                <a:lnTo>
                  <a:pt x="2228" y="16"/>
                </a:lnTo>
                <a:lnTo>
                  <a:pt x="2247" y="12"/>
                </a:lnTo>
                <a:lnTo>
                  <a:pt x="2268" y="7"/>
                </a:lnTo>
                <a:lnTo>
                  <a:pt x="2289" y="2"/>
                </a:lnTo>
                <a:lnTo>
                  <a:pt x="2308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7" name="Freeform 30548"/>
          <p:cNvSpPr>
            <a:spLocks/>
          </p:cNvSpPr>
          <p:nvPr/>
        </p:nvSpPr>
        <p:spPr bwMode="auto">
          <a:xfrm>
            <a:off x="2340199" y="3834873"/>
            <a:ext cx="282575" cy="722312"/>
          </a:xfrm>
          <a:custGeom>
            <a:avLst/>
            <a:gdLst/>
            <a:ahLst/>
            <a:cxnLst>
              <a:cxn ang="0">
                <a:pos x="0" y="492"/>
              </a:cxn>
              <a:cxn ang="0">
                <a:pos x="2" y="487"/>
              </a:cxn>
              <a:cxn ang="0">
                <a:pos x="2" y="482"/>
              </a:cxn>
              <a:cxn ang="0">
                <a:pos x="5" y="477"/>
              </a:cxn>
              <a:cxn ang="0">
                <a:pos x="5" y="470"/>
              </a:cxn>
              <a:cxn ang="0">
                <a:pos x="7" y="466"/>
              </a:cxn>
              <a:cxn ang="0">
                <a:pos x="7" y="461"/>
              </a:cxn>
              <a:cxn ang="0">
                <a:pos x="9" y="456"/>
              </a:cxn>
              <a:cxn ang="0">
                <a:pos x="9" y="451"/>
              </a:cxn>
              <a:cxn ang="0">
                <a:pos x="12" y="447"/>
              </a:cxn>
              <a:cxn ang="0">
                <a:pos x="12" y="442"/>
              </a:cxn>
              <a:cxn ang="0">
                <a:pos x="14" y="437"/>
              </a:cxn>
              <a:cxn ang="0">
                <a:pos x="14" y="433"/>
              </a:cxn>
              <a:cxn ang="0">
                <a:pos x="16" y="428"/>
              </a:cxn>
              <a:cxn ang="0">
                <a:pos x="16" y="423"/>
              </a:cxn>
              <a:cxn ang="0">
                <a:pos x="19" y="418"/>
              </a:cxn>
              <a:cxn ang="0">
                <a:pos x="21" y="414"/>
              </a:cxn>
              <a:cxn ang="0">
                <a:pos x="21" y="409"/>
              </a:cxn>
              <a:cxn ang="0">
                <a:pos x="24" y="402"/>
              </a:cxn>
              <a:cxn ang="0">
                <a:pos x="26" y="397"/>
              </a:cxn>
              <a:cxn ang="0">
                <a:pos x="26" y="390"/>
              </a:cxn>
              <a:cxn ang="0">
                <a:pos x="28" y="385"/>
              </a:cxn>
              <a:cxn ang="0">
                <a:pos x="31" y="378"/>
              </a:cxn>
              <a:cxn ang="0">
                <a:pos x="33" y="371"/>
              </a:cxn>
              <a:cxn ang="0">
                <a:pos x="35" y="364"/>
              </a:cxn>
              <a:cxn ang="0">
                <a:pos x="35" y="359"/>
              </a:cxn>
              <a:cxn ang="0">
                <a:pos x="38" y="352"/>
              </a:cxn>
              <a:cxn ang="0">
                <a:pos x="40" y="343"/>
              </a:cxn>
              <a:cxn ang="0">
                <a:pos x="42" y="336"/>
              </a:cxn>
              <a:cxn ang="0">
                <a:pos x="45" y="329"/>
              </a:cxn>
              <a:cxn ang="0">
                <a:pos x="47" y="322"/>
              </a:cxn>
              <a:cxn ang="0">
                <a:pos x="52" y="312"/>
              </a:cxn>
              <a:cxn ang="0">
                <a:pos x="54" y="305"/>
              </a:cxn>
              <a:cxn ang="0">
                <a:pos x="57" y="296"/>
              </a:cxn>
              <a:cxn ang="0">
                <a:pos x="59" y="286"/>
              </a:cxn>
              <a:cxn ang="0">
                <a:pos x="64" y="277"/>
              </a:cxn>
              <a:cxn ang="0">
                <a:pos x="66" y="270"/>
              </a:cxn>
              <a:cxn ang="0">
                <a:pos x="71" y="260"/>
              </a:cxn>
              <a:cxn ang="0">
                <a:pos x="73" y="251"/>
              </a:cxn>
              <a:cxn ang="0">
                <a:pos x="78" y="239"/>
              </a:cxn>
              <a:cxn ang="0">
                <a:pos x="80" y="229"/>
              </a:cxn>
              <a:cxn ang="0">
                <a:pos x="85" y="220"/>
              </a:cxn>
              <a:cxn ang="0">
                <a:pos x="90" y="208"/>
              </a:cxn>
              <a:cxn ang="0">
                <a:pos x="94" y="199"/>
              </a:cxn>
              <a:cxn ang="0">
                <a:pos x="99" y="189"/>
              </a:cxn>
              <a:cxn ang="0">
                <a:pos x="104" y="177"/>
              </a:cxn>
              <a:cxn ang="0">
                <a:pos x="109" y="166"/>
              </a:cxn>
              <a:cxn ang="0">
                <a:pos x="113" y="154"/>
              </a:cxn>
              <a:cxn ang="0">
                <a:pos x="120" y="142"/>
              </a:cxn>
              <a:cxn ang="0">
                <a:pos x="125" y="130"/>
              </a:cxn>
              <a:cxn ang="0">
                <a:pos x="130" y="118"/>
              </a:cxn>
              <a:cxn ang="0">
                <a:pos x="137" y="107"/>
              </a:cxn>
              <a:cxn ang="0">
                <a:pos x="144" y="95"/>
              </a:cxn>
              <a:cxn ang="0">
                <a:pos x="151" y="83"/>
              </a:cxn>
              <a:cxn ang="0">
                <a:pos x="158" y="69"/>
              </a:cxn>
              <a:cxn ang="0">
                <a:pos x="165" y="55"/>
              </a:cxn>
              <a:cxn ang="0">
                <a:pos x="172" y="43"/>
              </a:cxn>
              <a:cxn ang="0">
                <a:pos x="179" y="29"/>
              </a:cxn>
              <a:cxn ang="0">
                <a:pos x="189" y="15"/>
              </a:cxn>
              <a:cxn ang="0">
                <a:pos x="196" y="0"/>
              </a:cxn>
            </a:cxnLst>
            <a:rect l="0" t="0" r="r" b="b"/>
            <a:pathLst>
              <a:path w="196" h="496">
                <a:moveTo>
                  <a:pt x="0" y="496"/>
                </a:moveTo>
                <a:lnTo>
                  <a:pt x="0" y="496"/>
                </a:lnTo>
                <a:lnTo>
                  <a:pt x="0" y="494"/>
                </a:lnTo>
                <a:lnTo>
                  <a:pt x="0" y="494"/>
                </a:lnTo>
                <a:lnTo>
                  <a:pt x="0" y="492"/>
                </a:lnTo>
                <a:lnTo>
                  <a:pt x="0" y="492"/>
                </a:lnTo>
                <a:lnTo>
                  <a:pt x="0" y="489"/>
                </a:lnTo>
                <a:lnTo>
                  <a:pt x="2" y="489"/>
                </a:lnTo>
                <a:lnTo>
                  <a:pt x="2" y="487"/>
                </a:lnTo>
                <a:lnTo>
                  <a:pt x="2" y="487"/>
                </a:lnTo>
                <a:lnTo>
                  <a:pt x="2" y="487"/>
                </a:lnTo>
                <a:lnTo>
                  <a:pt x="2" y="485"/>
                </a:lnTo>
                <a:lnTo>
                  <a:pt x="2" y="482"/>
                </a:lnTo>
                <a:lnTo>
                  <a:pt x="2" y="482"/>
                </a:lnTo>
                <a:lnTo>
                  <a:pt x="2" y="482"/>
                </a:lnTo>
                <a:lnTo>
                  <a:pt x="2" y="480"/>
                </a:lnTo>
                <a:lnTo>
                  <a:pt x="2" y="480"/>
                </a:lnTo>
                <a:lnTo>
                  <a:pt x="5" y="477"/>
                </a:lnTo>
                <a:lnTo>
                  <a:pt x="5" y="477"/>
                </a:lnTo>
                <a:lnTo>
                  <a:pt x="5" y="477"/>
                </a:lnTo>
                <a:lnTo>
                  <a:pt x="5" y="475"/>
                </a:lnTo>
                <a:lnTo>
                  <a:pt x="5" y="475"/>
                </a:lnTo>
                <a:lnTo>
                  <a:pt x="5" y="473"/>
                </a:lnTo>
                <a:lnTo>
                  <a:pt x="5" y="473"/>
                </a:lnTo>
                <a:lnTo>
                  <a:pt x="5" y="470"/>
                </a:lnTo>
                <a:lnTo>
                  <a:pt x="5" y="470"/>
                </a:lnTo>
                <a:lnTo>
                  <a:pt x="5" y="468"/>
                </a:lnTo>
                <a:lnTo>
                  <a:pt x="7" y="468"/>
                </a:lnTo>
                <a:lnTo>
                  <a:pt x="7" y="468"/>
                </a:lnTo>
                <a:lnTo>
                  <a:pt x="7" y="466"/>
                </a:lnTo>
                <a:lnTo>
                  <a:pt x="7" y="463"/>
                </a:lnTo>
                <a:lnTo>
                  <a:pt x="7" y="463"/>
                </a:lnTo>
                <a:lnTo>
                  <a:pt x="7" y="463"/>
                </a:lnTo>
                <a:lnTo>
                  <a:pt x="7" y="461"/>
                </a:lnTo>
                <a:lnTo>
                  <a:pt x="7" y="461"/>
                </a:lnTo>
                <a:lnTo>
                  <a:pt x="7" y="461"/>
                </a:lnTo>
                <a:lnTo>
                  <a:pt x="7" y="459"/>
                </a:lnTo>
                <a:lnTo>
                  <a:pt x="9" y="459"/>
                </a:lnTo>
                <a:lnTo>
                  <a:pt x="9" y="456"/>
                </a:lnTo>
                <a:lnTo>
                  <a:pt x="9" y="456"/>
                </a:lnTo>
                <a:lnTo>
                  <a:pt x="9" y="456"/>
                </a:lnTo>
                <a:lnTo>
                  <a:pt x="9" y="454"/>
                </a:lnTo>
                <a:lnTo>
                  <a:pt x="9" y="454"/>
                </a:lnTo>
                <a:lnTo>
                  <a:pt x="9" y="451"/>
                </a:lnTo>
                <a:lnTo>
                  <a:pt x="9" y="451"/>
                </a:lnTo>
                <a:lnTo>
                  <a:pt x="9" y="451"/>
                </a:lnTo>
                <a:lnTo>
                  <a:pt x="9" y="449"/>
                </a:lnTo>
                <a:lnTo>
                  <a:pt x="12" y="449"/>
                </a:lnTo>
                <a:lnTo>
                  <a:pt x="12" y="447"/>
                </a:lnTo>
                <a:lnTo>
                  <a:pt x="12" y="447"/>
                </a:lnTo>
                <a:lnTo>
                  <a:pt x="12" y="447"/>
                </a:lnTo>
                <a:lnTo>
                  <a:pt x="12" y="444"/>
                </a:lnTo>
                <a:lnTo>
                  <a:pt x="12" y="444"/>
                </a:lnTo>
                <a:lnTo>
                  <a:pt x="12" y="444"/>
                </a:lnTo>
                <a:lnTo>
                  <a:pt x="12" y="442"/>
                </a:lnTo>
                <a:lnTo>
                  <a:pt x="12" y="442"/>
                </a:lnTo>
                <a:lnTo>
                  <a:pt x="12" y="440"/>
                </a:lnTo>
                <a:lnTo>
                  <a:pt x="14" y="440"/>
                </a:lnTo>
                <a:lnTo>
                  <a:pt x="14" y="440"/>
                </a:lnTo>
                <a:lnTo>
                  <a:pt x="14" y="437"/>
                </a:lnTo>
                <a:lnTo>
                  <a:pt x="14" y="437"/>
                </a:lnTo>
                <a:lnTo>
                  <a:pt x="14" y="437"/>
                </a:lnTo>
                <a:lnTo>
                  <a:pt x="14" y="435"/>
                </a:lnTo>
                <a:lnTo>
                  <a:pt x="14" y="435"/>
                </a:lnTo>
                <a:lnTo>
                  <a:pt x="14" y="433"/>
                </a:lnTo>
                <a:lnTo>
                  <a:pt x="14" y="433"/>
                </a:lnTo>
                <a:lnTo>
                  <a:pt x="14" y="433"/>
                </a:lnTo>
                <a:lnTo>
                  <a:pt x="16" y="430"/>
                </a:lnTo>
                <a:lnTo>
                  <a:pt x="16" y="430"/>
                </a:lnTo>
                <a:lnTo>
                  <a:pt x="16" y="428"/>
                </a:lnTo>
                <a:lnTo>
                  <a:pt x="16" y="428"/>
                </a:lnTo>
                <a:lnTo>
                  <a:pt x="16" y="425"/>
                </a:lnTo>
                <a:lnTo>
                  <a:pt x="16" y="425"/>
                </a:lnTo>
                <a:lnTo>
                  <a:pt x="16" y="425"/>
                </a:lnTo>
                <a:lnTo>
                  <a:pt x="16" y="423"/>
                </a:lnTo>
                <a:lnTo>
                  <a:pt x="16" y="423"/>
                </a:lnTo>
                <a:lnTo>
                  <a:pt x="19" y="421"/>
                </a:lnTo>
                <a:lnTo>
                  <a:pt x="19" y="421"/>
                </a:lnTo>
                <a:lnTo>
                  <a:pt x="19" y="418"/>
                </a:lnTo>
                <a:lnTo>
                  <a:pt x="19" y="418"/>
                </a:lnTo>
                <a:lnTo>
                  <a:pt x="19" y="418"/>
                </a:lnTo>
                <a:lnTo>
                  <a:pt x="19" y="416"/>
                </a:lnTo>
                <a:lnTo>
                  <a:pt x="19" y="416"/>
                </a:lnTo>
                <a:lnTo>
                  <a:pt x="19" y="414"/>
                </a:lnTo>
                <a:lnTo>
                  <a:pt x="21" y="414"/>
                </a:lnTo>
                <a:lnTo>
                  <a:pt x="21" y="411"/>
                </a:lnTo>
                <a:lnTo>
                  <a:pt x="21" y="411"/>
                </a:lnTo>
                <a:lnTo>
                  <a:pt x="21" y="409"/>
                </a:lnTo>
                <a:lnTo>
                  <a:pt x="21" y="409"/>
                </a:lnTo>
                <a:lnTo>
                  <a:pt x="21" y="409"/>
                </a:lnTo>
                <a:lnTo>
                  <a:pt x="21" y="407"/>
                </a:lnTo>
                <a:lnTo>
                  <a:pt x="21" y="407"/>
                </a:lnTo>
                <a:lnTo>
                  <a:pt x="24" y="404"/>
                </a:lnTo>
                <a:lnTo>
                  <a:pt x="24" y="404"/>
                </a:lnTo>
                <a:lnTo>
                  <a:pt x="24" y="402"/>
                </a:lnTo>
                <a:lnTo>
                  <a:pt x="24" y="402"/>
                </a:lnTo>
                <a:lnTo>
                  <a:pt x="24" y="399"/>
                </a:lnTo>
                <a:lnTo>
                  <a:pt x="24" y="399"/>
                </a:lnTo>
                <a:lnTo>
                  <a:pt x="24" y="397"/>
                </a:lnTo>
                <a:lnTo>
                  <a:pt x="26" y="397"/>
                </a:lnTo>
                <a:lnTo>
                  <a:pt x="26" y="395"/>
                </a:lnTo>
                <a:lnTo>
                  <a:pt x="26" y="395"/>
                </a:lnTo>
                <a:lnTo>
                  <a:pt x="26" y="392"/>
                </a:lnTo>
                <a:lnTo>
                  <a:pt x="26" y="392"/>
                </a:lnTo>
                <a:lnTo>
                  <a:pt x="26" y="390"/>
                </a:lnTo>
                <a:lnTo>
                  <a:pt x="26" y="390"/>
                </a:lnTo>
                <a:lnTo>
                  <a:pt x="28" y="388"/>
                </a:lnTo>
                <a:lnTo>
                  <a:pt x="28" y="388"/>
                </a:lnTo>
                <a:lnTo>
                  <a:pt x="28" y="385"/>
                </a:lnTo>
                <a:lnTo>
                  <a:pt x="28" y="385"/>
                </a:lnTo>
                <a:lnTo>
                  <a:pt x="28" y="383"/>
                </a:lnTo>
                <a:lnTo>
                  <a:pt x="28" y="383"/>
                </a:lnTo>
                <a:lnTo>
                  <a:pt x="31" y="381"/>
                </a:lnTo>
                <a:lnTo>
                  <a:pt x="31" y="381"/>
                </a:lnTo>
                <a:lnTo>
                  <a:pt x="31" y="378"/>
                </a:lnTo>
                <a:lnTo>
                  <a:pt x="31" y="378"/>
                </a:lnTo>
                <a:lnTo>
                  <a:pt x="31" y="376"/>
                </a:lnTo>
                <a:lnTo>
                  <a:pt x="31" y="374"/>
                </a:lnTo>
                <a:lnTo>
                  <a:pt x="33" y="374"/>
                </a:lnTo>
                <a:lnTo>
                  <a:pt x="33" y="371"/>
                </a:lnTo>
                <a:lnTo>
                  <a:pt x="33" y="371"/>
                </a:lnTo>
                <a:lnTo>
                  <a:pt x="33" y="369"/>
                </a:lnTo>
                <a:lnTo>
                  <a:pt x="33" y="369"/>
                </a:lnTo>
                <a:lnTo>
                  <a:pt x="33" y="366"/>
                </a:lnTo>
                <a:lnTo>
                  <a:pt x="35" y="364"/>
                </a:lnTo>
                <a:lnTo>
                  <a:pt x="35" y="364"/>
                </a:lnTo>
                <a:lnTo>
                  <a:pt x="35" y="362"/>
                </a:lnTo>
                <a:lnTo>
                  <a:pt x="35" y="362"/>
                </a:lnTo>
                <a:lnTo>
                  <a:pt x="35" y="359"/>
                </a:lnTo>
                <a:lnTo>
                  <a:pt x="35" y="359"/>
                </a:lnTo>
                <a:lnTo>
                  <a:pt x="38" y="357"/>
                </a:lnTo>
                <a:lnTo>
                  <a:pt x="38" y="355"/>
                </a:lnTo>
                <a:lnTo>
                  <a:pt x="38" y="355"/>
                </a:lnTo>
                <a:lnTo>
                  <a:pt x="38" y="352"/>
                </a:lnTo>
                <a:lnTo>
                  <a:pt x="38" y="352"/>
                </a:lnTo>
                <a:lnTo>
                  <a:pt x="40" y="350"/>
                </a:lnTo>
                <a:lnTo>
                  <a:pt x="40" y="348"/>
                </a:lnTo>
                <a:lnTo>
                  <a:pt x="40" y="348"/>
                </a:lnTo>
                <a:lnTo>
                  <a:pt x="40" y="345"/>
                </a:lnTo>
                <a:lnTo>
                  <a:pt x="40" y="343"/>
                </a:lnTo>
                <a:lnTo>
                  <a:pt x="40" y="343"/>
                </a:lnTo>
                <a:lnTo>
                  <a:pt x="42" y="340"/>
                </a:lnTo>
                <a:lnTo>
                  <a:pt x="42" y="340"/>
                </a:lnTo>
                <a:lnTo>
                  <a:pt x="42" y="338"/>
                </a:lnTo>
                <a:lnTo>
                  <a:pt x="42" y="336"/>
                </a:lnTo>
                <a:lnTo>
                  <a:pt x="42" y="336"/>
                </a:lnTo>
                <a:lnTo>
                  <a:pt x="45" y="333"/>
                </a:lnTo>
                <a:lnTo>
                  <a:pt x="45" y="331"/>
                </a:lnTo>
                <a:lnTo>
                  <a:pt x="45" y="331"/>
                </a:lnTo>
                <a:lnTo>
                  <a:pt x="45" y="329"/>
                </a:lnTo>
                <a:lnTo>
                  <a:pt x="45" y="326"/>
                </a:lnTo>
                <a:lnTo>
                  <a:pt x="47" y="326"/>
                </a:lnTo>
                <a:lnTo>
                  <a:pt x="47" y="324"/>
                </a:lnTo>
                <a:lnTo>
                  <a:pt x="47" y="322"/>
                </a:lnTo>
                <a:lnTo>
                  <a:pt x="47" y="322"/>
                </a:lnTo>
                <a:lnTo>
                  <a:pt x="50" y="319"/>
                </a:lnTo>
                <a:lnTo>
                  <a:pt x="50" y="317"/>
                </a:lnTo>
                <a:lnTo>
                  <a:pt x="50" y="317"/>
                </a:lnTo>
                <a:lnTo>
                  <a:pt x="50" y="314"/>
                </a:lnTo>
                <a:lnTo>
                  <a:pt x="52" y="312"/>
                </a:lnTo>
                <a:lnTo>
                  <a:pt x="52" y="310"/>
                </a:lnTo>
                <a:lnTo>
                  <a:pt x="52" y="310"/>
                </a:lnTo>
                <a:lnTo>
                  <a:pt x="52" y="307"/>
                </a:lnTo>
                <a:lnTo>
                  <a:pt x="52" y="305"/>
                </a:lnTo>
                <a:lnTo>
                  <a:pt x="54" y="305"/>
                </a:lnTo>
                <a:lnTo>
                  <a:pt x="54" y="303"/>
                </a:lnTo>
                <a:lnTo>
                  <a:pt x="54" y="300"/>
                </a:lnTo>
                <a:lnTo>
                  <a:pt x="54" y="298"/>
                </a:lnTo>
                <a:lnTo>
                  <a:pt x="57" y="298"/>
                </a:lnTo>
                <a:lnTo>
                  <a:pt x="57" y="296"/>
                </a:lnTo>
                <a:lnTo>
                  <a:pt x="57" y="293"/>
                </a:lnTo>
                <a:lnTo>
                  <a:pt x="57" y="291"/>
                </a:lnTo>
                <a:lnTo>
                  <a:pt x="59" y="291"/>
                </a:lnTo>
                <a:lnTo>
                  <a:pt x="59" y="288"/>
                </a:lnTo>
                <a:lnTo>
                  <a:pt x="59" y="286"/>
                </a:lnTo>
                <a:lnTo>
                  <a:pt x="61" y="284"/>
                </a:lnTo>
                <a:lnTo>
                  <a:pt x="61" y="284"/>
                </a:lnTo>
                <a:lnTo>
                  <a:pt x="61" y="281"/>
                </a:lnTo>
                <a:lnTo>
                  <a:pt x="61" y="279"/>
                </a:lnTo>
                <a:lnTo>
                  <a:pt x="64" y="277"/>
                </a:lnTo>
                <a:lnTo>
                  <a:pt x="64" y="277"/>
                </a:lnTo>
                <a:lnTo>
                  <a:pt x="64" y="274"/>
                </a:lnTo>
                <a:lnTo>
                  <a:pt x="64" y="272"/>
                </a:lnTo>
                <a:lnTo>
                  <a:pt x="66" y="270"/>
                </a:lnTo>
                <a:lnTo>
                  <a:pt x="66" y="270"/>
                </a:lnTo>
                <a:lnTo>
                  <a:pt x="66" y="267"/>
                </a:lnTo>
                <a:lnTo>
                  <a:pt x="68" y="265"/>
                </a:lnTo>
                <a:lnTo>
                  <a:pt x="68" y="263"/>
                </a:lnTo>
                <a:lnTo>
                  <a:pt x="68" y="260"/>
                </a:lnTo>
                <a:lnTo>
                  <a:pt x="71" y="260"/>
                </a:lnTo>
                <a:lnTo>
                  <a:pt x="71" y="258"/>
                </a:lnTo>
                <a:lnTo>
                  <a:pt x="71" y="255"/>
                </a:lnTo>
                <a:lnTo>
                  <a:pt x="71" y="253"/>
                </a:lnTo>
                <a:lnTo>
                  <a:pt x="73" y="251"/>
                </a:lnTo>
                <a:lnTo>
                  <a:pt x="73" y="251"/>
                </a:lnTo>
                <a:lnTo>
                  <a:pt x="73" y="248"/>
                </a:lnTo>
                <a:lnTo>
                  <a:pt x="76" y="246"/>
                </a:lnTo>
                <a:lnTo>
                  <a:pt x="76" y="244"/>
                </a:lnTo>
                <a:lnTo>
                  <a:pt x="76" y="241"/>
                </a:lnTo>
                <a:lnTo>
                  <a:pt x="78" y="239"/>
                </a:lnTo>
                <a:lnTo>
                  <a:pt x="78" y="239"/>
                </a:lnTo>
                <a:lnTo>
                  <a:pt x="78" y="237"/>
                </a:lnTo>
                <a:lnTo>
                  <a:pt x="80" y="234"/>
                </a:lnTo>
                <a:lnTo>
                  <a:pt x="80" y="232"/>
                </a:lnTo>
                <a:lnTo>
                  <a:pt x="80" y="229"/>
                </a:lnTo>
                <a:lnTo>
                  <a:pt x="83" y="227"/>
                </a:lnTo>
                <a:lnTo>
                  <a:pt x="83" y="225"/>
                </a:lnTo>
                <a:lnTo>
                  <a:pt x="83" y="225"/>
                </a:lnTo>
                <a:lnTo>
                  <a:pt x="85" y="222"/>
                </a:lnTo>
                <a:lnTo>
                  <a:pt x="85" y="220"/>
                </a:lnTo>
                <a:lnTo>
                  <a:pt x="85" y="218"/>
                </a:lnTo>
                <a:lnTo>
                  <a:pt x="87" y="215"/>
                </a:lnTo>
                <a:lnTo>
                  <a:pt x="87" y="213"/>
                </a:lnTo>
                <a:lnTo>
                  <a:pt x="90" y="211"/>
                </a:lnTo>
                <a:lnTo>
                  <a:pt x="90" y="208"/>
                </a:lnTo>
                <a:lnTo>
                  <a:pt x="90" y="208"/>
                </a:lnTo>
                <a:lnTo>
                  <a:pt x="92" y="206"/>
                </a:lnTo>
                <a:lnTo>
                  <a:pt x="92" y="203"/>
                </a:lnTo>
                <a:lnTo>
                  <a:pt x="92" y="201"/>
                </a:lnTo>
                <a:lnTo>
                  <a:pt x="94" y="199"/>
                </a:lnTo>
                <a:lnTo>
                  <a:pt x="94" y="196"/>
                </a:lnTo>
                <a:lnTo>
                  <a:pt x="97" y="194"/>
                </a:lnTo>
                <a:lnTo>
                  <a:pt x="97" y="192"/>
                </a:lnTo>
                <a:lnTo>
                  <a:pt x="97" y="192"/>
                </a:lnTo>
                <a:lnTo>
                  <a:pt x="99" y="189"/>
                </a:lnTo>
                <a:lnTo>
                  <a:pt x="99" y="187"/>
                </a:lnTo>
                <a:lnTo>
                  <a:pt x="102" y="185"/>
                </a:lnTo>
                <a:lnTo>
                  <a:pt x="102" y="182"/>
                </a:lnTo>
                <a:lnTo>
                  <a:pt x="102" y="180"/>
                </a:lnTo>
                <a:lnTo>
                  <a:pt x="104" y="177"/>
                </a:lnTo>
                <a:lnTo>
                  <a:pt x="104" y="175"/>
                </a:lnTo>
                <a:lnTo>
                  <a:pt x="106" y="173"/>
                </a:lnTo>
                <a:lnTo>
                  <a:pt x="106" y="170"/>
                </a:lnTo>
                <a:lnTo>
                  <a:pt x="109" y="168"/>
                </a:lnTo>
                <a:lnTo>
                  <a:pt x="109" y="166"/>
                </a:lnTo>
                <a:lnTo>
                  <a:pt x="109" y="163"/>
                </a:lnTo>
                <a:lnTo>
                  <a:pt x="111" y="161"/>
                </a:lnTo>
                <a:lnTo>
                  <a:pt x="111" y="159"/>
                </a:lnTo>
                <a:lnTo>
                  <a:pt x="113" y="156"/>
                </a:lnTo>
                <a:lnTo>
                  <a:pt x="113" y="154"/>
                </a:lnTo>
                <a:lnTo>
                  <a:pt x="116" y="151"/>
                </a:lnTo>
                <a:lnTo>
                  <a:pt x="116" y="149"/>
                </a:lnTo>
                <a:lnTo>
                  <a:pt x="118" y="147"/>
                </a:lnTo>
                <a:lnTo>
                  <a:pt x="118" y="144"/>
                </a:lnTo>
                <a:lnTo>
                  <a:pt x="120" y="142"/>
                </a:lnTo>
                <a:lnTo>
                  <a:pt x="120" y="140"/>
                </a:lnTo>
                <a:lnTo>
                  <a:pt x="120" y="137"/>
                </a:lnTo>
                <a:lnTo>
                  <a:pt x="123" y="135"/>
                </a:lnTo>
                <a:lnTo>
                  <a:pt x="123" y="133"/>
                </a:lnTo>
                <a:lnTo>
                  <a:pt x="125" y="130"/>
                </a:lnTo>
                <a:lnTo>
                  <a:pt x="125" y="128"/>
                </a:lnTo>
                <a:lnTo>
                  <a:pt x="128" y="126"/>
                </a:lnTo>
                <a:lnTo>
                  <a:pt x="128" y="123"/>
                </a:lnTo>
                <a:lnTo>
                  <a:pt x="130" y="121"/>
                </a:lnTo>
                <a:lnTo>
                  <a:pt x="130" y="118"/>
                </a:lnTo>
                <a:lnTo>
                  <a:pt x="132" y="116"/>
                </a:lnTo>
                <a:lnTo>
                  <a:pt x="135" y="114"/>
                </a:lnTo>
                <a:lnTo>
                  <a:pt x="135" y="111"/>
                </a:lnTo>
                <a:lnTo>
                  <a:pt x="137" y="109"/>
                </a:lnTo>
                <a:lnTo>
                  <a:pt x="137" y="107"/>
                </a:lnTo>
                <a:lnTo>
                  <a:pt x="139" y="104"/>
                </a:lnTo>
                <a:lnTo>
                  <a:pt x="139" y="102"/>
                </a:lnTo>
                <a:lnTo>
                  <a:pt x="142" y="100"/>
                </a:lnTo>
                <a:lnTo>
                  <a:pt x="142" y="97"/>
                </a:lnTo>
                <a:lnTo>
                  <a:pt x="144" y="95"/>
                </a:lnTo>
                <a:lnTo>
                  <a:pt x="144" y="92"/>
                </a:lnTo>
                <a:lnTo>
                  <a:pt x="146" y="90"/>
                </a:lnTo>
                <a:lnTo>
                  <a:pt x="149" y="88"/>
                </a:lnTo>
                <a:lnTo>
                  <a:pt x="149" y="85"/>
                </a:lnTo>
                <a:lnTo>
                  <a:pt x="151" y="83"/>
                </a:lnTo>
                <a:lnTo>
                  <a:pt x="151" y="78"/>
                </a:lnTo>
                <a:lnTo>
                  <a:pt x="154" y="76"/>
                </a:lnTo>
                <a:lnTo>
                  <a:pt x="154" y="74"/>
                </a:lnTo>
                <a:lnTo>
                  <a:pt x="156" y="71"/>
                </a:lnTo>
                <a:lnTo>
                  <a:pt x="158" y="69"/>
                </a:lnTo>
                <a:lnTo>
                  <a:pt x="158" y="66"/>
                </a:lnTo>
                <a:lnTo>
                  <a:pt x="161" y="64"/>
                </a:lnTo>
                <a:lnTo>
                  <a:pt x="161" y="62"/>
                </a:lnTo>
                <a:lnTo>
                  <a:pt x="163" y="59"/>
                </a:lnTo>
                <a:lnTo>
                  <a:pt x="165" y="55"/>
                </a:lnTo>
                <a:lnTo>
                  <a:pt x="165" y="52"/>
                </a:lnTo>
                <a:lnTo>
                  <a:pt x="168" y="50"/>
                </a:lnTo>
                <a:lnTo>
                  <a:pt x="170" y="48"/>
                </a:lnTo>
                <a:lnTo>
                  <a:pt x="170" y="45"/>
                </a:lnTo>
                <a:lnTo>
                  <a:pt x="172" y="43"/>
                </a:lnTo>
                <a:lnTo>
                  <a:pt x="175" y="40"/>
                </a:lnTo>
                <a:lnTo>
                  <a:pt x="175" y="36"/>
                </a:lnTo>
                <a:lnTo>
                  <a:pt x="177" y="33"/>
                </a:lnTo>
                <a:lnTo>
                  <a:pt x="179" y="31"/>
                </a:lnTo>
                <a:lnTo>
                  <a:pt x="179" y="29"/>
                </a:lnTo>
                <a:lnTo>
                  <a:pt x="182" y="26"/>
                </a:lnTo>
                <a:lnTo>
                  <a:pt x="184" y="24"/>
                </a:lnTo>
                <a:lnTo>
                  <a:pt x="184" y="19"/>
                </a:lnTo>
                <a:lnTo>
                  <a:pt x="187" y="17"/>
                </a:lnTo>
                <a:lnTo>
                  <a:pt x="189" y="15"/>
                </a:lnTo>
                <a:lnTo>
                  <a:pt x="189" y="12"/>
                </a:lnTo>
                <a:lnTo>
                  <a:pt x="191" y="10"/>
                </a:lnTo>
                <a:lnTo>
                  <a:pt x="194" y="5"/>
                </a:lnTo>
                <a:lnTo>
                  <a:pt x="196" y="3"/>
                </a:lnTo>
                <a:lnTo>
                  <a:pt x="196" y="0"/>
                </a:lnTo>
              </a:path>
            </a:pathLst>
          </a:custGeom>
          <a:noFill/>
          <a:ln w="25400" cap="flat">
            <a:solidFill>
              <a:srgbClr val="B2B2B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8" name="Freeform 30549"/>
          <p:cNvSpPr>
            <a:spLocks/>
          </p:cNvSpPr>
          <p:nvPr/>
        </p:nvSpPr>
        <p:spPr bwMode="auto">
          <a:xfrm>
            <a:off x="2557686" y="1783823"/>
            <a:ext cx="3389313" cy="1689100"/>
          </a:xfrm>
          <a:custGeom>
            <a:avLst/>
            <a:gdLst/>
            <a:ahLst/>
            <a:cxnLst>
              <a:cxn ang="0">
                <a:pos x="7" y="1145"/>
              </a:cxn>
              <a:cxn ang="0">
                <a:pos x="14" y="1126"/>
              </a:cxn>
              <a:cxn ang="0">
                <a:pos x="24" y="1107"/>
              </a:cxn>
              <a:cxn ang="0">
                <a:pos x="31" y="1089"/>
              </a:cxn>
              <a:cxn ang="0">
                <a:pos x="40" y="1070"/>
              </a:cxn>
              <a:cxn ang="0">
                <a:pos x="50" y="1048"/>
              </a:cxn>
              <a:cxn ang="0">
                <a:pos x="62" y="1027"/>
              </a:cxn>
              <a:cxn ang="0">
                <a:pos x="71" y="1006"/>
              </a:cxn>
              <a:cxn ang="0">
                <a:pos x="83" y="987"/>
              </a:cxn>
              <a:cxn ang="0">
                <a:pos x="95" y="966"/>
              </a:cxn>
              <a:cxn ang="0">
                <a:pos x="106" y="944"/>
              </a:cxn>
              <a:cxn ang="0">
                <a:pos x="118" y="926"/>
              </a:cxn>
              <a:cxn ang="0">
                <a:pos x="132" y="904"/>
              </a:cxn>
              <a:cxn ang="0">
                <a:pos x="147" y="883"/>
              </a:cxn>
              <a:cxn ang="0">
                <a:pos x="161" y="862"/>
              </a:cxn>
              <a:cxn ang="0">
                <a:pos x="175" y="841"/>
              </a:cxn>
              <a:cxn ang="0">
                <a:pos x="191" y="819"/>
              </a:cxn>
              <a:cxn ang="0">
                <a:pos x="208" y="800"/>
              </a:cxn>
              <a:cxn ang="0">
                <a:pos x="225" y="779"/>
              </a:cxn>
              <a:cxn ang="0">
                <a:pos x="243" y="758"/>
              </a:cxn>
              <a:cxn ang="0">
                <a:pos x="262" y="739"/>
              </a:cxn>
              <a:cxn ang="0">
                <a:pos x="281" y="718"/>
              </a:cxn>
              <a:cxn ang="0">
                <a:pos x="303" y="696"/>
              </a:cxn>
              <a:cxn ang="0">
                <a:pos x="324" y="678"/>
              </a:cxn>
              <a:cxn ang="0">
                <a:pos x="347" y="656"/>
              </a:cxn>
              <a:cxn ang="0">
                <a:pos x="371" y="635"/>
              </a:cxn>
              <a:cxn ang="0">
                <a:pos x="397" y="616"/>
              </a:cxn>
              <a:cxn ang="0">
                <a:pos x="423" y="595"/>
              </a:cxn>
              <a:cxn ang="0">
                <a:pos x="449" y="576"/>
              </a:cxn>
              <a:cxn ang="0">
                <a:pos x="480" y="555"/>
              </a:cxn>
              <a:cxn ang="0">
                <a:pos x="508" y="536"/>
              </a:cxn>
              <a:cxn ang="0">
                <a:pos x="539" y="515"/>
              </a:cxn>
              <a:cxn ang="0">
                <a:pos x="572" y="496"/>
              </a:cxn>
              <a:cxn ang="0">
                <a:pos x="607" y="477"/>
              </a:cxn>
              <a:cxn ang="0">
                <a:pos x="643" y="456"/>
              </a:cxn>
              <a:cxn ang="0">
                <a:pos x="680" y="437"/>
              </a:cxn>
              <a:cxn ang="0">
                <a:pos x="721" y="418"/>
              </a:cxn>
              <a:cxn ang="0">
                <a:pos x="761" y="397"/>
              </a:cxn>
              <a:cxn ang="0">
                <a:pos x="803" y="378"/>
              </a:cxn>
              <a:cxn ang="0">
                <a:pos x="848" y="359"/>
              </a:cxn>
              <a:cxn ang="0">
                <a:pos x="895" y="340"/>
              </a:cxn>
              <a:cxn ang="0">
                <a:pos x="945" y="321"/>
              </a:cxn>
              <a:cxn ang="0">
                <a:pos x="997" y="302"/>
              </a:cxn>
              <a:cxn ang="0">
                <a:pos x="1051" y="283"/>
              </a:cxn>
              <a:cxn ang="0">
                <a:pos x="1108" y="264"/>
              </a:cxn>
              <a:cxn ang="0">
                <a:pos x="1167" y="248"/>
              </a:cxn>
              <a:cxn ang="0">
                <a:pos x="1231" y="229"/>
              </a:cxn>
              <a:cxn ang="0">
                <a:pos x="1295" y="210"/>
              </a:cxn>
              <a:cxn ang="0">
                <a:pos x="1363" y="191"/>
              </a:cxn>
              <a:cxn ang="0">
                <a:pos x="1434" y="172"/>
              </a:cxn>
              <a:cxn ang="0">
                <a:pos x="1507" y="153"/>
              </a:cxn>
              <a:cxn ang="0">
                <a:pos x="1585" y="137"/>
              </a:cxn>
              <a:cxn ang="0">
                <a:pos x="1668" y="118"/>
              </a:cxn>
              <a:cxn ang="0">
                <a:pos x="1753" y="99"/>
              </a:cxn>
              <a:cxn ang="0">
                <a:pos x="1843" y="82"/>
              </a:cxn>
              <a:cxn ang="0">
                <a:pos x="1935" y="63"/>
              </a:cxn>
              <a:cxn ang="0">
                <a:pos x="2032" y="47"/>
              </a:cxn>
              <a:cxn ang="0">
                <a:pos x="2136" y="30"/>
              </a:cxn>
              <a:cxn ang="0">
                <a:pos x="2242" y="14"/>
              </a:cxn>
              <a:cxn ang="0">
                <a:pos x="2353" y="0"/>
              </a:cxn>
            </a:cxnLst>
            <a:rect l="0" t="0" r="r" b="b"/>
            <a:pathLst>
              <a:path w="2353" h="1159">
                <a:moveTo>
                  <a:pt x="0" y="1159"/>
                </a:moveTo>
                <a:lnTo>
                  <a:pt x="3" y="1157"/>
                </a:lnTo>
                <a:lnTo>
                  <a:pt x="3" y="1152"/>
                </a:lnTo>
                <a:lnTo>
                  <a:pt x="5" y="1150"/>
                </a:lnTo>
                <a:lnTo>
                  <a:pt x="7" y="1145"/>
                </a:lnTo>
                <a:lnTo>
                  <a:pt x="7" y="1143"/>
                </a:lnTo>
                <a:lnTo>
                  <a:pt x="10" y="1138"/>
                </a:lnTo>
                <a:lnTo>
                  <a:pt x="12" y="1133"/>
                </a:lnTo>
                <a:lnTo>
                  <a:pt x="12" y="1131"/>
                </a:lnTo>
                <a:lnTo>
                  <a:pt x="14" y="1126"/>
                </a:lnTo>
                <a:lnTo>
                  <a:pt x="17" y="1124"/>
                </a:lnTo>
                <a:lnTo>
                  <a:pt x="19" y="1119"/>
                </a:lnTo>
                <a:lnTo>
                  <a:pt x="19" y="1117"/>
                </a:lnTo>
                <a:lnTo>
                  <a:pt x="21" y="1112"/>
                </a:lnTo>
                <a:lnTo>
                  <a:pt x="24" y="1107"/>
                </a:lnTo>
                <a:lnTo>
                  <a:pt x="24" y="1105"/>
                </a:lnTo>
                <a:lnTo>
                  <a:pt x="26" y="1100"/>
                </a:lnTo>
                <a:lnTo>
                  <a:pt x="28" y="1096"/>
                </a:lnTo>
                <a:lnTo>
                  <a:pt x="31" y="1093"/>
                </a:lnTo>
                <a:lnTo>
                  <a:pt x="31" y="1089"/>
                </a:lnTo>
                <a:lnTo>
                  <a:pt x="33" y="1084"/>
                </a:lnTo>
                <a:lnTo>
                  <a:pt x="36" y="1081"/>
                </a:lnTo>
                <a:lnTo>
                  <a:pt x="38" y="1077"/>
                </a:lnTo>
                <a:lnTo>
                  <a:pt x="40" y="1072"/>
                </a:lnTo>
                <a:lnTo>
                  <a:pt x="40" y="1070"/>
                </a:lnTo>
                <a:lnTo>
                  <a:pt x="43" y="1065"/>
                </a:lnTo>
                <a:lnTo>
                  <a:pt x="45" y="1060"/>
                </a:lnTo>
                <a:lnTo>
                  <a:pt x="47" y="1055"/>
                </a:lnTo>
                <a:lnTo>
                  <a:pt x="50" y="1053"/>
                </a:lnTo>
                <a:lnTo>
                  <a:pt x="50" y="1048"/>
                </a:lnTo>
                <a:lnTo>
                  <a:pt x="52" y="1044"/>
                </a:lnTo>
                <a:lnTo>
                  <a:pt x="54" y="1039"/>
                </a:lnTo>
                <a:lnTo>
                  <a:pt x="57" y="1037"/>
                </a:lnTo>
                <a:lnTo>
                  <a:pt x="59" y="1032"/>
                </a:lnTo>
                <a:lnTo>
                  <a:pt x="62" y="1027"/>
                </a:lnTo>
                <a:lnTo>
                  <a:pt x="64" y="1022"/>
                </a:lnTo>
                <a:lnTo>
                  <a:pt x="64" y="1020"/>
                </a:lnTo>
                <a:lnTo>
                  <a:pt x="66" y="1015"/>
                </a:lnTo>
                <a:lnTo>
                  <a:pt x="69" y="1011"/>
                </a:lnTo>
                <a:lnTo>
                  <a:pt x="71" y="1006"/>
                </a:lnTo>
                <a:lnTo>
                  <a:pt x="73" y="1003"/>
                </a:lnTo>
                <a:lnTo>
                  <a:pt x="76" y="999"/>
                </a:lnTo>
                <a:lnTo>
                  <a:pt x="78" y="994"/>
                </a:lnTo>
                <a:lnTo>
                  <a:pt x="80" y="989"/>
                </a:lnTo>
                <a:lnTo>
                  <a:pt x="83" y="987"/>
                </a:lnTo>
                <a:lnTo>
                  <a:pt x="85" y="982"/>
                </a:lnTo>
                <a:lnTo>
                  <a:pt x="88" y="977"/>
                </a:lnTo>
                <a:lnTo>
                  <a:pt x="90" y="973"/>
                </a:lnTo>
                <a:lnTo>
                  <a:pt x="92" y="970"/>
                </a:lnTo>
                <a:lnTo>
                  <a:pt x="95" y="966"/>
                </a:lnTo>
                <a:lnTo>
                  <a:pt x="97" y="961"/>
                </a:lnTo>
                <a:lnTo>
                  <a:pt x="99" y="956"/>
                </a:lnTo>
                <a:lnTo>
                  <a:pt x="102" y="954"/>
                </a:lnTo>
                <a:lnTo>
                  <a:pt x="104" y="949"/>
                </a:lnTo>
                <a:lnTo>
                  <a:pt x="106" y="944"/>
                </a:lnTo>
                <a:lnTo>
                  <a:pt x="109" y="942"/>
                </a:lnTo>
                <a:lnTo>
                  <a:pt x="111" y="937"/>
                </a:lnTo>
                <a:lnTo>
                  <a:pt x="114" y="933"/>
                </a:lnTo>
                <a:lnTo>
                  <a:pt x="116" y="928"/>
                </a:lnTo>
                <a:lnTo>
                  <a:pt x="118" y="926"/>
                </a:lnTo>
                <a:lnTo>
                  <a:pt x="121" y="921"/>
                </a:lnTo>
                <a:lnTo>
                  <a:pt x="123" y="916"/>
                </a:lnTo>
                <a:lnTo>
                  <a:pt x="125" y="911"/>
                </a:lnTo>
                <a:lnTo>
                  <a:pt x="130" y="909"/>
                </a:lnTo>
                <a:lnTo>
                  <a:pt x="132" y="904"/>
                </a:lnTo>
                <a:lnTo>
                  <a:pt x="135" y="900"/>
                </a:lnTo>
                <a:lnTo>
                  <a:pt x="137" y="895"/>
                </a:lnTo>
                <a:lnTo>
                  <a:pt x="140" y="890"/>
                </a:lnTo>
                <a:lnTo>
                  <a:pt x="142" y="888"/>
                </a:lnTo>
                <a:lnTo>
                  <a:pt x="147" y="883"/>
                </a:lnTo>
                <a:lnTo>
                  <a:pt x="149" y="878"/>
                </a:lnTo>
                <a:lnTo>
                  <a:pt x="151" y="874"/>
                </a:lnTo>
                <a:lnTo>
                  <a:pt x="154" y="871"/>
                </a:lnTo>
                <a:lnTo>
                  <a:pt x="156" y="866"/>
                </a:lnTo>
                <a:lnTo>
                  <a:pt x="161" y="862"/>
                </a:lnTo>
                <a:lnTo>
                  <a:pt x="163" y="857"/>
                </a:lnTo>
                <a:lnTo>
                  <a:pt x="166" y="855"/>
                </a:lnTo>
                <a:lnTo>
                  <a:pt x="170" y="850"/>
                </a:lnTo>
                <a:lnTo>
                  <a:pt x="173" y="845"/>
                </a:lnTo>
                <a:lnTo>
                  <a:pt x="175" y="841"/>
                </a:lnTo>
                <a:lnTo>
                  <a:pt x="180" y="836"/>
                </a:lnTo>
                <a:lnTo>
                  <a:pt x="182" y="833"/>
                </a:lnTo>
                <a:lnTo>
                  <a:pt x="184" y="829"/>
                </a:lnTo>
                <a:lnTo>
                  <a:pt x="189" y="824"/>
                </a:lnTo>
                <a:lnTo>
                  <a:pt x="191" y="819"/>
                </a:lnTo>
                <a:lnTo>
                  <a:pt x="194" y="817"/>
                </a:lnTo>
                <a:lnTo>
                  <a:pt x="199" y="812"/>
                </a:lnTo>
                <a:lnTo>
                  <a:pt x="201" y="807"/>
                </a:lnTo>
                <a:lnTo>
                  <a:pt x="206" y="803"/>
                </a:lnTo>
                <a:lnTo>
                  <a:pt x="208" y="800"/>
                </a:lnTo>
                <a:lnTo>
                  <a:pt x="210" y="796"/>
                </a:lnTo>
                <a:lnTo>
                  <a:pt x="215" y="791"/>
                </a:lnTo>
                <a:lnTo>
                  <a:pt x="217" y="786"/>
                </a:lnTo>
                <a:lnTo>
                  <a:pt x="222" y="784"/>
                </a:lnTo>
                <a:lnTo>
                  <a:pt x="225" y="779"/>
                </a:lnTo>
                <a:lnTo>
                  <a:pt x="229" y="774"/>
                </a:lnTo>
                <a:lnTo>
                  <a:pt x="232" y="770"/>
                </a:lnTo>
                <a:lnTo>
                  <a:pt x="236" y="767"/>
                </a:lnTo>
                <a:lnTo>
                  <a:pt x="239" y="763"/>
                </a:lnTo>
                <a:lnTo>
                  <a:pt x="243" y="758"/>
                </a:lnTo>
                <a:lnTo>
                  <a:pt x="246" y="753"/>
                </a:lnTo>
                <a:lnTo>
                  <a:pt x="251" y="751"/>
                </a:lnTo>
                <a:lnTo>
                  <a:pt x="255" y="746"/>
                </a:lnTo>
                <a:lnTo>
                  <a:pt x="258" y="741"/>
                </a:lnTo>
                <a:lnTo>
                  <a:pt x="262" y="739"/>
                </a:lnTo>
                <a:lnTo>
                  <a:pt x="267" y="734"/>
                </a:lnTo>
                <a:lnTo>
                  <a:pt x="269" y="730"/>
                </a:lnTo>
                <a:lnTo>
                  <a:pt x="274" y="725"/>
                </a:lnTo>
                <a:lnTo>
                  <a:pt x="279" y="722"/>
                </a:lnTo>
                <a:lnTo>
                  <a:pt x="281" y="718"/>
                </a:lnTo>
                <a:lnTo>
                  <a:pt x="286" y="713"/>
                </a:lnTo>
                <a:lnTo>
                  <a:pt x="291" y="708"/>
                </a:lnTo>
                <a:lnTo>
                  <a:pt x="295" y="706"/>
                </a:lnTo>
                <a:lnTo>
                  <a:pt x="300" y="701"/>
                </a:lnTo>
                <a:lnTo>
                  <a:pt x="303" y="696"/>
                </a:lnTo>
                <a:lnTo>
                  <a:pt x="307" y="692"/>
                </a:lnTo>
                <a:lnTo>
                  <a:pt x="312" y="689"/>
                </a:lnTo>
                <a:lnTo>
                  <a:pt x="317" y="685"/>
                </a:lnTo>
                <a:lnTo>
                  <a:pt x="319" y="680"/>
                </a:lnTo>
                <a:lnTo>
                  <a:pt x="324" y="678"/>
                </a:lnTo>
                <a:lnTo>
                  <a:pt x="329" y="673"/>
                </a:lnTo>
                <a:lnTo>
                  <a:pt x="333" y="668"/>
                </a:lnTo>
                <a:lnTo>
                  <a:pt x="338" y="663"/>
                </a:lnTo>
                <a:lnTo>
                  <a:pt x="343" y="661"/>
                </a:lnTo>
                <a:lnTo>
                  <a:pt x="347" y="656"/>
                </a:lnTo>
                <a:lnTo>
                  <a:pt x="352" y="652"/>
                </a:lnTo>
                <a:lnTo>
                  <a:pt x="357" y="647"/>
                </a:lnTo>
                <a:lnTo>
                  <a:pt x="362" y="644"/>
                </a:lnTo>
                <a:lnTo>
                  <a:pt x="366" y="640"/>
                </a:lnTo>
                <a:lnTo>
                  <a:pt x="371" y="635"/>
                </a:lnTo>
                <a:lnTo>
                  <a:pt x="376" y="633"/>
                </a:lnTo>
                <a:lnTo>
                  <a:pt x="380" y="628"/>
                </a:lnTo>
                <a:lnTo>
                  <a:pt x="388" y="623"/>
                </a:lnTo>
                <a:lnTo>
                  <a:pt x="392" y="619"/>
                </a:lnTo>
                <a:lnTo>
                  <a:pt x="397" y="616"/>
                </a:lnTo>
                <a:lnTo>
                  <a:pt x="402" y="611"/>
                </a:lnTo>
                <a:lnTo>
                  <a:pt x="406" y="607"/>
                </a:lnTo>
                <a:lnTo>
                  <a:pt x="411" y="604"/>
                </a:lnTo>
                <a:lnTo>
                  <a:pt x="418" y="600"/>
                </a:lnTo>
                <a:lnTo>
                  <a:pt x="423" y="595"/>
                </a:lnTo>
                <a:lnTo>
                  <a:pt x="428" y="590"/>
                </a:lnTo>
                <a:lnTo>
                  <a:pt x="432" y="588"/>
                </a:lnTo>
                <a:lnTo>
                  <a:pt x="440" y="583"/>
                </a:lnTo>
                <a:lnTo>
                  <a:pt x="444" y="578"/>
                </a:lnTo>
                <a:lnTo>
                  <a:pt x="449" y="576"/>
                </a:lnTo>
                <a:lnTo>
                  <a:pt x="456" y="571"/>
                </a:lnTo>
                <a:lnTo>
                  <a:pt x="461" y="567"/>
                </a:lnTo>
                <a:lnTo>
                  <a:pt x="468" y="562"/>
                </a:lnTo>
                <a:lnTo>
                  <a:pt x="473" y="559"/>
                </a:lnTo>
                <a:lnTo>
                  <a:pt x="480" y="555"/>
                </a:lnTo>
                <a:lnTo>
                  <a:pt x="484" y="550"/>
                </a:lnTo>
                <a:lnTo>
                  <a:pt x="492" y="548"/>
                </a:lnTo>
                <a:lnTo>
                  <a:pt x="496" y="543"/>
                </a:lnTo>
                <a:lnTo>
                  <a:pt x="503" y="538"/>
                </a:lnTo>
                <a:lnTo>
                  <a:pt x="508" y="536"/>
                </a:lnTo>
                <a:lnTo>
                  <a:pt x="515" y="531"/>
                </a:lnTo>
                <a:lnTo>
                  <a:pt x="522" y="526"/>
                </a:lnTo>
                <a:lnTo>
                  <a:pt x="527" y="524"/>
                </a:lnTo>
                <a:lnTo>
                  <a:pt x="534" y="519"/>
                </a:lnTo>
                <a:lnTo>
                  <a:pt x="539" y="515"/>
                </a:lnTo>
                <a:lnTo>
                  <a:pt x="546" y="512"/>
                </a:lnTo>
                <a:lnTo>
                  <a:pt x="553" y="508"/>
                </a:lnTo>
                <a:lnTo>
                  <a:pt x="560" y="503"/>
                </a:lnTo>
                <a:lnTo>
                  <a:pt x="567" y="500"/>
                </a:lnTo>
                <a:lnTo>
                  <a:pt x="572" y="496"/>
                </a:lnTo>
                <a:lnTo>
                  <a:pt x="579" y="491"/>
                </a:lnTo>
                <a:lnTo>
                  <a:pt x="586" y="489"/>
                </a:lnTo>
                <a:lnTo>
                  <a:pt x="593" y="484"/>
                </a:lnTo>
                <a:lnTo>
                  <a:pt x="600" y="479"/>
                </a:lnTo>
                <a:lnTo>
                  <a:pt x="607" y="477"/>
                </a:lnTo>
                <a:lnTo>
                  <a:pt x="614" y="472"/>
                </a:lnTo>
                <a:lnTo>
                  <a:pt x="621" y="467"/>
                </a:lnTo>
                <a:lnTo>
                  <a:pt x="629" y="465"/>
                </a:lnTo>
                <a:lnTo>
                  <a:pt x="636" y="460"/>
                </a:lnTo>
                <a:lnTo>
                  <a:pt x="643" y="456"/>
                </a:lnTo>
                <a:lnTo>
                  <a:pt x="650" y="453"/>
                </a:lnTo>
                <a:lnTo>
                  <a:pt x="657" y="448"/>
                </a:lnTo>
                <a:lnTo>
                  <a:pt x="666" y="444"/>
                </a:lnTo>
                <a:lnTo>
                  <a:pt x="673" y="441"/>
                </a:lnTo>
                <a:lnTo>
                  <a:pt x="680" y="437"/>
                </a:lnTo>
                <a:lnTo>
                  <a:pt x="688" y="432"/>
                </a:lnTo>
                <a:lnTo>
                  <a:pt x="697" y="430"/>
                </a:lnTo>
                <a:lnTo>
                  <a:pt x="704" y="425"/>
                </a:lnTo>
                <a:lnTo>
                  <a:pt x="711" y="420"/>
                </a:lnTo>
                <a:lnTo>
                  <a:pt x="721" y="418"/>
                </a:lnTo>
                <a:lnTo>
                  <a:pt x="728" y="413"/>
                </a:lnTo>
                <a:lnTo>
                  <a:pt x="737" y="408"/>
                </a:lnTo>
                <a:lnTo>
                  <a:pt x="744" y="406"/>
                </a:lnTo>
                <a:lnTo>
                  <a:pt x="754" y="401"/>
                </a:lnTo>
                <a:lnTo>
                  <a:pt x="761" y="397"/>
                </a:lnTo>
                <a:lnTo>
                  <a:pt x="770" y="394"/>
                </a:lnTo>
                <a:lnTo>
                  <a:pt x="777" y="389"/>
                </a:lnTo>
                <a:lnTo>
                  <a:pt x="787" y="385"/>
                </a:lnTo>
                <a:lnTo>
                  <a:pt x="796" y="382"/>
                </a:lnTo>
                <a:lnTo>
                  <a:pt x="803" y="378"/>
                </a:lnTo>
                <a:lnTo>
                  <a:pt x="813" y="375"/>
                </a:lnTo>
                <a:lnTo>
                  <a:pt x="822" y="371"/>
                </a:lnTo>
                <a:lnTo>
                  <a:pt x="832" y="366"/>
                </a:lnTo>
                <a:lnTo>
                  <a:pt x="841" y="363"/>
                </a:lnTo>
                <a:lnTo>
                  <a:pt x="848" y="359"/>
                </a:lnTo>
                <a:lnTo>
                  <a:pt x="858" y="354"/>
                </a:lnTo>
                <a:lnTo>
                  <a:pt x="867" y="352"/>
                </a:lnTo>
                <a:lnTo>
                  <a:pt x="877" y="347"/>
                </a:lnTo>
                <a:lnTo>
                  <a:pt x="886" y="345"/>
                </a:lnTo>
                <a:lnTo>
                  <a:pt x="895" y="340"/>
                </a:lnTo>
                <a:lnTo>
                  <a:pt x="907" y="335"/>
                </a:lnTo>
                <a:lnTo>
                  <a:pt x="917" y="333"/>
                </a:lnTo>
                <a:lnTo>
                  <a:pt x="926" y="328"/>
                </a:lnTo>
                <a:lnTo>
                  <a:pt x="936" y="326"/>
                </a:lnTo>
                <a:lnTo>
                  <a:pt x="945" y="321"/>
                </a:lnTo>
                <a:lnTo>
                  <a:pt x="957" y="319"/>
                </a:lnTo>
                <a:lnTo>
                  <a:pt x="966" y="314"/>
                </a:lnTo>
                <a:lnTo>
                  <a:pt x="976" y="309"/>
                </a:lnTo>
                <a:lnTo>
                  <a:pt x="988" y="307"/>
                </a:lnTo>
                <a:lnTo>
                  <a:pt x="997" y="302"/>
                </a:lnTo>
                <a:lnTo>
                  <a:pt x="1009" y="300"/>
                </a:lnTo>
                <a:lnTo>
                  <a:pt x="1018" y="295"/>
                </a:lnTo>
                <a:lnTo>
                  <a:pt x="1030" y="293"/>
                </a:lnTo>
                <a:lnTo>
                  <a:pt x="1042" y="288"/>
                </a:lnTo>
                <a:lnTo>
                  <a:pt x="1051" y="283"/>
                </a:lnTo>
                <a:lnTo>
                  <a:pt x="1063" y="281"/>
                </a:lnTo>
                <a:lnTo>
                  <a:pt x="1075" y="276"/>
                </a:lnTo>
                <a:lnTo>
                  <a:pt x="1084" y="274"/>
                </a:lnTo>
                <a:lnTo>
                  <a:pt x="1096" y="269"/>
                </a:lnTo>
                <a:lnTo>
                  <a:pt x="1108" y="264"/>
                </a:lnTo>
                <a:lnTo>
                  <a:pt x="1120" y="262"/>
                </a:lnTo>
                <a:lnTo>
                  <a:pt x="1132" y="257"/>
                </a:lnTo>
                <a:lnTo>
                  <a:pt x="1144" y="255"/>
                </a:lnTo>
                <a:lnTo>
                  <a:pt x="1155" y="250"/>
                </a:lnTo>
                <a:lnTo>
                  <a:pt x="1167" y="248"/>
                </a:lnTo>
                <a:lnTo>
                  <a:pt x="1179" y="243"/>
                </a:lnTo>
                <a:lnTo>
                  <a:pt x="1193" y="241"/>
                </a:lnTo>
                <a:lnTo>
                  <a:pt x="1205" y="236"/>
                </a:lnTo>
                <a:lnTo>
                  <a:pt x="1217" y="231"/>
                </a:lnTo>
                <a:lnTo>
                  <a:pt x="1231" y="229"/>
                </a:lnTo>
                <a:lnTo>
                  <a:pt x="1243" y="224"/>
                </a:lnTo>
                <a:lnTo>
                  <a:pt x="1255" y="222"/>
                </a:lnTo>
                <a:lnTo>
                  <a:pt x="1269" y="217"/>
                </a:lnTo>
                <a:lnTo>
                  <a:pt x="1281" y="215"/>
                </a:lnTo>
                <a:lnTo>
                  <a:pt x="1295" y="210"/>
                </a:lnTo>
                <a:lnTo>
                  <a:pt x="1309" y="205"/>
                </a:lnTo>
                <a:lnTo>
                  <a:pt x="1321" y="203"/>
                </a:lnTo>
                <a:lnTo>
                  <a:pt x="1335" y="198"/>
                </a:lnTo>
                <a:lnTo>
                  <a:pt x="1349" y="196"/>
                </a:lnTo>
                <a:lnTo>
                  <a:pt x="1363" y="191"/>
                </a:lnTo>
                <a:lnTo>
                  <a:pt x="1377" y="189"/>
                </a:lnTo>
                <a:lnTo>
                  <a:pt x="1389" y="184"/>
                </a:lnTo>
                <a:lnTo>
                  <a:pt x="1406" y="179"/>
                </a:lnTo>
                <a:lnTo>
                  <a:pt x="1420" y="177"/>
                </a:lnTo>
                <a:lnTo>
                  <a:pt x="1434" y="172"/>
                </a:lnTo>
                <a:lnTo>
                  <a:pt x="1448" y="170"/>
                </a:lnTo>
                <a:lnTo>
                  <a:pt x="1462" y="165"/>
                </a:lnTo>
                <a:lnTo>
                  <a:pt x="1479" y="163"/>
                </a:lnTo>
                <a:lnTo>
                  <a:pt x="1493" y="158"/>
                </a:lnTo>
                <a:lnTo>
                  <a:pt x="1507" y="153"/>
                </a:lnTo>
                <a:lnTo>
                  <a:pt x="1524" y="151"/>
                </a:lnTo>
                <a:lnTo>
                  <a:pt x="1538" y="146"/>
                </a:lnTo>
                <a:lnTo>
                  <a:pt x="1555" y="144"/>
                </a:lnTo>
                <a:lnTo>
                  <a:pt x="1571" y="139"/>
                </a:lnTo>
                <a:lnTo>
                  <a:pt x="1585" y="137"/>
                </a:lnTo>
                <a:lnTo>
                  <a:pt x="1602" y="132"/>
                </a:lnTo>
                <a:lnTo>
                  <a:pt x="1618" y="130"/>
                </a:lnTo>
                <a:lnTo>
                  <a:pt x="1635" y="125"/>
                </a:lnTo>
                <a:lnTo>
                  <a:pt x="1651" y="120"/>
                </a:lnTo>
                <a:lnTo>
                  <a:pt x="1668" y="118"/>
                </a:lnTo>
                <a:lnTo>
                  <a:pt x="1684" y="113"/>
                </a:lnTo>
                <a:lnTo>
                  <a:pt x="1701" y="111"/>
                </a:lnTo>
                <a:lnTo>
                  <a:pt x="1718" y="106"/>
                </a:lnTo>
                <a:lnTo>
                  <a:pt x="1734" y="104"/>
                </a:lnTo>
                <a:lnTo>
                  <a:pt x="1753" y="99"/>
                </a:lnTo>
                <a:lnTo>
                  <a:pt x="1770" y="97"/>
                </a:lnTo>
                <a:lnTo>
                  <a:pt x="1788" y="92"/>
                </a:lnTo>
                <a:lnTo>
                  <a:pt x="1805" y="89"/>
                </a:lnTo>
                <a:lnTo>
                  <a:pt x="1824" y="85"/>
                </a:lnTo>
                <a:lnTo>
                  <a:pt x="1843" y="82"/>
                </a:lnTo>
                <a:lnTo>
                  <a:pt x="1859" y="78"/>
                </a:lnTo>
                <a:lnTo>
                  <a:pt x="1878" y="75"/>
                </a:lnTo>
                <a:lnTo>
                  <a:pt x="1897" y="71"/>
                </a:lnTo>
                <a:lnTo>
                  <a:pt x="1916" y="68"/>
                </a:lnTo>
                <a:lnTo>
                  <a:pt x="1935" y="63"/>
                </a:lnTo>
                <a:lnTo>
                  <a:pt x="1954" y="61"/>
                </a:lnTo>
                <a:lnTo>
                  <a:pt x="1973" y="56"/>
                </a:lnTo>
                <a:lnTo>
                  <a:pt x="1994" y="54"/>
                </a:lnTo>
                <a:lnTo>
                  <a:pt x="2013" y="49"/>
                </a:lnTo>
                <a:lnTo>
                  <a:pt x="2032" y="47"/>
                </a:lnTo>
                <a:lnTo>
                  <a:pt x="2053" y="45"/>
                </a:lnTo>
                <a:lnTo>
                  <a:pt x="2072" y="40"/>
                </a:lnTo>
                <a:lnTo>
                  <a:pt x="2093" y="38"/>
                </a:lnTo>
                <a:lnTo>
                  <a:pt x="2114" y="33"/>
                </a:lnTo>
                <a:lnTo>
                  <a:pt x="2136" y="30"/>
                </a:lnTo>
                <a:lnTo>
                  <a:pt x="2157" y="26"/>
                </a:lnTo>
                <a:lnTo>
                  <a:pt x="2178" y="23"/>
                </a:lnTo>
                <a:lnTo>
                  <a:pt x="2199" y="21"/>
                </a:lnTo>
                <a:lnTo>
                  <a:pt x="2221" y="16"/>
                </a:lnTo>
                <a:lnTo>
                  <a:pt x="2242" y="14"/>
                </a:lnTo>
                <a:lnTo>
                  <a:pt x="2263" y="12"/>
                </a:lnTo>
                <a:lnTo>
                  <a:pt x="2287" y="7"/>
                </a:lnTo>
                <a:lnTo>
                  <a:pt x="2308" y="4"/>
                </a:lnTo>
                <a:lnTo>
                  <a:pt x="2332" y="2"/>
                </a:lnTo>
                <a:lnTo>
                  <a:pt x="2353" y="0"/>
                </a:lnTo>
              </a:path>
            </a:pathLst>
          </a:custGeom>
          <a:noFill/>
          <a:ln w="25400" cap="flat">
            <a:solidFill>
              <a:srgbClr val="99661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29" name="Freeform 30550"/>
          <p:cNvSpPr>
            <a:spLocks/>
          </p:cNvSpPr>
          <p:nvPr/>
        </p:nvSpPr>
        <p:spPr bwMode="auto">
          <a:xfrm>
            <a:off x="2322736" y="3472923"/>
            <a:ext cx="234950" cy="1112837"/>
          </a:xfrm>
          <a:custGeom>
            <a:avLst/>
            <a:gdLst/>
            <a:ahLst/>
            <a:cxnLst>
              <a:cxn ang="0">
                <a:pos x="3" y="749"/>
              </a:cxn>
              <a:cxn ang="0">
                <a:pos x="3" y="728"/>
              </a:cxn>
              <a:cxn ang="0">
                <a:pos x="5" y="716"/>
              </a:cxn>
              <a:cxn ang="0">
                <a:pos x="5" y="699"/>
              </a:cxn>
              <a:cxn ang="0">
                <a:pos x="7" y="688"/>
              </a:cxn>
              <a:cxn ang="0">
                <a:pos x="7" y="673"/>
              </a:cxn>
              <a:cxn ang="0">
                <a:pos x="10" y="662"/>
              </a:cxn>
              <a:cxn ang="0">
                <a:pos x="10" y="647"/>
              </a:cxn>
              <a:cxn ang="0">
                <a:pos x="12" y="638"/>
              </a:cxn>
              <a:cxn ang="0">
                <a:pos x="12" y="624"/>
              </a:cxn>
              <a:cxn ang="0">
                <a:pos x="14" y="614"/>
              </a:cxn>
              <a:cxn ang="0">
                <a:pos x="14" y="603"/>
              </a:cxn>
              <a:cxn ang="0">
                <a:pos x="17" y="593"/>
              </a:cxn>
              <a:cxn ang="0">
                <a:pos x="17" y="584"/>
              </a:cxn>
              <a:cxn ang="0">
                <a:pos x="19" y="574"/>
              </a:cxn>
              <a:cxn ang="0">
                <a:pos x="19" y="562"/>
              </a:cxn>
              <a:cxn ang="0">
                <a:pos x="21" y="553"/>
              </a:cxn>
              <a:cxn ang="0">
                <a:pos x="21" y="546"/>
              </a:cxn>
              <a:cxn ang="0">
                <a:pos x="24" y="534"/>
              </a:cxn>
              <a:cxn ang="0">
                <a:pos x="24" y="525"/>
              </a:cxn>
              <a:cxn ang="0">
                <a:pos x="26" y="515"/>
              </a:cxn>
              <a:cxn ang="0">
                <a:pos x="26" y="506"/>
              </a:cxn>
              <a:cxn ang="0">
                <a:pos x="28" y="496"/>
              </a:cxn>
              <a:cxn ang="0">
                <a:pos x="31" y="487"/>
              </a:cxn>
              <a:cxn ang="0">
                <a:pos x="31" y="477"/>
              </a:cxn>
              <a:cxn ang="0">
                <a:pos x="33" y="468"/>
              </a:cxn>
              <a:cxn ang="0">
                <a:pos x="36" y="456"/>
              </a:cxn>
              <a:cxn ang="0">
                <a:pos x="36" y="447"/>
              </a:cxn>
              <a:cxn ang="0">
                <a:pos x="38" y="437"/>
              </a:cxn>
              <a:cxn ang="0">
                <a:pos x="40" y="425"/>
              </a:cxn>
              <a:cxn ang="0">
                <a:pos x="43" y="414"/>
              </a:cxn>
              <a:cxn ang="0">
                <a:pos x="45" y="402"/>
              </a:cxn>
              <a:cxn ang="0">
                <a:pos x="47" y="390"/>
              </a:cxn>
              <a:cxn ang="0">
                <a:pos x="50" y="381"/>
              </a:cxn>
              <a:cxn ang="0">
                <a:pos x="52" y="366"/>
              </a:cxn>
              <a:cxn ang="0">
                <a:pos x="52" y="355"/>
              </a:cxn>
              <a:cxn ang="0">
                <a:pos x="54" y="343"/>
              </a:cxn>
              <a:cxn ang="0">
                <a:pos x="59" y="331"/>
              </a:cxn>
              <a:cxn ang="0">
                <a:pos x="62" y="317"/>
              </a:cxn>
              <a:cxn ang="0">
                <a:pos x="64" y="305"/>
              </a:cxn>
              <a:cxn ang="0">
                <a:pos x="66" y="291"/>
              </a:cxn>
              <a:cxn ang="0">
                <a:pos x="71" y="279"/>
              </a:cxn>
              <a:cxn ang="0">
                <a:pos x="73" y="265"/>
              </a:cxn>
              <a:cxn ang="0">
                <a:pos x="78" y="251"/>
              </a:cxn>
              <a:cxn ang="0">
                <a:pos x="80" y="237"/>
              </a:cxn>
              <a:cxn ang="0">
                <a:pos x="85" y="225"/>
              </a:cxn>
              <a:cxn ang="0">
                <a:pos x="90" y="211"/>
              </a:cxn>
              <a:cxn ang="0">
                <a:pos x="95" y="194"/>
              </a:cxn>
              <a:cxn ang="0">
                <a:pos x="97" y="180"/>
              </a:cxn>
              <a:cxn ang="0">
                <a:pos x="102" y="166"/>
              </a:cxn>
              <a:cxn ang="0">
                <a:pos x="109" y="149"/>
              </a:cxn>
              <a:cxn ang="0">
                <a:pos x="114" y="135"/>
              </a:cxn>
              <a:cxn ang="0">
                <a:pos x="118" y="118"/>
              </a:cxn>
              <a:cxn ang="0">
                <a:pos x="123" y="102"/>
              </a:cxn>
              <a:cxn ang="0">
                <a:pos x="130" y="88"/>
              </a:cxn>
              <a:cxn ang="0">
                <a:pos x="137" y="71"/>
              </a:cxn>
              <a:cxn ang="0">
                <a:pos x="142" y="52"/>
              </a:cxn>
              <a:cxn ang="0">
                <a:pos x="149" y="36"/>
              </a:cxn>
              <a:cxn ang="0">
                <a:pos x="156" y="19"/>
              </a:cxn>
              <a:cxn ang="0">
                <a:pos x="163" y="0"/>
              </a:cxn>
            </a:cxnLst>
            <a:rect l="0" t="0" r="r" b="b"/>
            <a:pathLst>
              <a:path w="163" h="763">
                <a:moveTo>
                  <a:pt x="0" y="763"/>
                </a:moveTo>
                <a:lnTo>
                  <a:pt x="0" y="756"/>
                </a:lnTo>
                <a:lnTo>
                  <a:pt x="3" y="756"/>
                </a:lnTo>
                <a:lnTo>
                  <a:pt x="3" y="749"/>
                </a:lnTo>
                <a:lnTo>
                  <a:pt x="3" y="749"/>
                </a:lnTo>
                <a:lnTo>
                  <a:pt x="3" y="742"/>
                </a:lnTo>
                <a:lnTo>
                  <a:pt x="3" y="742"/>
                </a:lnTo>
                <a:lnTo>
                  <a:pt x="3" y="735"/>
                </a:lnTo>
                <a:lnTo>
                  <a:pt x="3" y="735"/>
                </a:lnTo>
                <a:lnTo>
                  <a:pt x="3" y="728"/>
                </a:lnTo>
                <a:lnTo>
                  <a:pt x="3" y="728"/>
                </a:lnTo>
                <a:lnTo>
                  <a:pt x="3" y="723"/>
                </a:lnTo>
                <a:lnTo>
                  <a:pt x="5" y="723"/>
                </a:lnTo>
                <a:lnTo>
                  <a:pt x="5" y="716"/>
                </a:lnTo>
                <a:lnTo>
                  <a:pt x="5" y="716"/>
                </a:lnTo>
                <a:lnTo>
                  <a:pt x="5" y="711"/>
                </a:lnTo>
                <a:lnTo>
                  <a:pt x="5" y="709"/>
                </a:lnTo>
                <a:lnTo>
                  <a:pt x="5" y="704"/>
                </a:lnTo>
                <a:lnTo>
                  <a:pt x="5" y="704"/>
                </a:lnTo>
                <a:lnTo>
                  <a:pt x="5" y="699"/>
                </a:lnTo>
                <a:lnTo>
                  <a:pt x="5" y="699"/>
                </a:lnTo>
                <a:lnTo>
                  <a:pt x="5" y="695"/>
                </a:lnTo>
                <a:lnTo>
                  <a:pt x="7" y="692"/>
                </a:lnTo>
                <a:lnTo>
                  <a:pt x="7" y="688"/>
                </a:lnTo>
                <a:lnTo>
                  <a:pt x="7" y="688"/>
                </a:lnTo>
                <a:lnTo>
                  <a:pt x="7" y="683"/>
                </a:lnTo>
                <a:lnTo>
                  <a:pt x="7" y="683"/>
                </a:lnTo>
                <a:lnTo>
                  <a:pt x="7" y="678"/>
                </a:lnTo>
                <a:lnTo>
                  <a:pt x="7" y="676"/>
                </a:lnTo>
                <a:lnTo>
                  <a:pt x="7" y="673"/>
                </a:lnTo>
                <a:lnTo>
                  <a:pt x="7" y="671"/>
                </a:lnTo>
                <a:lnTo>
                  <a:pt x="7" y="666"/>
                </a:lnTo>
                <a:lnTo>
                  <a:pt x="10" y="666"/>
                </a:lnTo>
                <a:lnTo>
                  <a:pt x="10" y="664"/>
                </a:lnTo>
                <a:lnTo>
                  <a:pt x="10" y="662"/>
                </a:lnTo>
                <a:lnTo>
                  <a:pt x="10" y="657"/>
                </a:lnTo>
                <a:lnTo>
                  <a:pt x="10" y="657"/>
                </a:lnTo>
                <a:lnTo>
                  <a:pt x="10" y="652"/>
                </a:lnTo>
                <a:lnTo>
                  <a:pt x="10" y="652"/>
                </a:lnTo>
                <a:lnTo>
                  <a:pt x="10" y="647"/>
                </a:lnTo>
                <a:lnTo>
                  <a:pt x="10" y="647"/>
                </a:lnTo>
                <a:lnTo>
                  <a:pt x="10" y="643"/>
                </a:lnTo>
                <a:lnTo>
                  <a:pt x="12" y="643"/>
                </a:lnTo>
                <a:lnTo>
                  <a:pt x="12" y="638"/>
                </a:lnTo>
                <a:lnTo>
                  <a:pt x="12" y="638"/>
                </a:lnTo>
                <a:lnTo>
                  <a:pt x="12" y="633"/>
                </a:lnTo>
                <a:lnTo>
                  <a:pt x="12" y="633"/>
                </a:lnTo>
                <a:lnTo>
                  <a:pt x="12" y="631"/>
                </a:lnTo>
                <a:lnTo>
                  <a:pt x="12" y="629"/>
                </a:lnTo>
                <a:lnTo>
                  <a:pt x="12" y="624"/>
                </a:lnTo>
                <a:lnTo>
                  <a:pt x="12" y="624"/>
                </a:lnTo>
                <a:lnTo>
                  <a:pt x="12" y="622"/>
                </a:lnTo>
                <a:lnTo>
                  <a:pt x="14" y="619"/>
                </a:lnTo>
                <a:lnTo>
                  <a:pt x="14" y="617"/>
                </a:lnTo>
                <a:lnTo>
                  <a:pt x="14" y="614"/>
                </a:lnTo>
                <a:lnTo>
                  <a:pt x="14" y="612"/>
                </a:lnTo>
                <a:lnTo>
                  <a:pt x="14" y="612"/>
                </a:lnTo>
                <a:lnTo>
                  <a:pt x="14" y="607"/>
                </a:lnTo>
                <a:lnTo>
                  <a:pt x="14" y="607"/>
                </a:lnTo>
                <a:lnTo>
                  <a:pt x="14" y="603"/>
                </a:lnTo>
                <a:lnTo>
                  <a:pt x="14" y="603"/>
                </a:lnTo>
                <a:lnTo>
                  <a:pt x="14" y="600"/>
                </a:lnTo>
                <a:lnTo>
                  <a:pt x="17" y="598"/>
                </a:lnTo>
                <a:lnTo>
                  <a:pt x="17" y="596"/>
                </a:lnTo>
                <a:lnTo>
                  <a:pt x="17" y="593"/>
                </a:lnTo>
                <a:lnTo>
                  <a:pt x="17" y="591"/>
                </a:lnTo>
                <a:lnTo>
                  <a:pt x="17" y="588"/>
                </a:lnTo>
                <a:lnTo>
                  <a:pt x="17" y="586"/>
                </a:lnTo>
                <a:lnTo>
                  <a:pt x="17" y="584"/>
                </a:lnTo>
                <a:lnTo>
                  <a:pt x="17" y="584"/>
                </a:lnTo>
                <a:lnTo>
                  <a:pt x="17" y="581"/>
                </a:lnTo>
                <a:lnTo>
                  <a:pt x="17" y="579"/>
                </a:lnTo>
                <a:lnTo>
                  <a:pt x="19" y="577"/>
                </a:lnTo>
                <a:lnTo>
                  <a:pt x="19" y="574"/>
                </a:lnTo>
                <a:lnTo>
                  <a:pt x="19" y="574"/>
                </a:lnTo>
                <a:lnTo>
                  <a:pt x="19" y="570"/>
                </a:lnTo>
                <a:lnTo>
                  <a:pt x="19" y="570"/>
                </a:lnTo>
                <a:lnTo>
                  <a:pt x="19" y="567"/>
                </a:lnTo>
                <a:lnTo>
                  <a:pt x="19" y="565"/>
                </a:lnTo>
                <a:lnTo>
                  <a:pt x="19" y="562"/>
                </a:lnTo>
                <a:lnTo>
                  <a:pt x="19" y="562"/>
                </a:lnTo>
                <a:lnTo>
                  <a:pt x="19" y="558"/>
                </a:lnTo>
                <a:lnTo>
                  <a:pt x="21" y="558"/>
                </a:lnTo>
                <a:lnTo>
                  <a:pt x="21" y="555"/>
                </a:lnTo>
                <a:lnTo>
                  <a:pt x="21" y="553"/>
                </a:lnTo>
                <a:lnTo>
                  <a:pt x="21" y="553"/>
                </a:lnTo>
                <a:lnTo>
                  <a:pt x="21" y="551"/>
                </a:lnTo>
                <a:lnTo>
                  <a:pt x="21" y="548"/>
                </a:lnTo>
                <a:lnTo>
                  <a:pt x="21" y="546"/>
                </a:lnTo>
                <a:lnTo>
                  <a:pt x="21" y="546"/>
                </a:lnTo>
                <a:lnTo>
                  <a:pt x="21" y="544"/>
                </a:lnTo>
                <a:lnTo>
                  <a:pt x="21" y="539"/>
                </a:lnTo>
                <a:lnTo>
                  <a:pt x="24" y="539"/>
                </a:lnTo>
                <a:lnTo>
                  <a:pt x="24" y="536"/>
                </a:lnTo>
                <a:lnTo>
                  <a:pt x="24" y="534"/>
                </a:lnTo>
                <a:lnTo>
                  <a:pt x="24" y="532"/>
                </a:lnTo>
                <a:lnTo>
                  <a:pt x="24" y="532"/>
                </a:lnTo>
                <a:lnTo>
                  <a:pt x="24" y="529"/>
                </a:lnTo>
                <a:lnTo>
                  <a:pt x="24" y="527"/>
                </a:lnTo>
                <a:lnTo>
                  <a:pt x="24" y="525"/>
                </a:lnTo>
                <a:lnTo>
                  <a:pt x="24" y="525"/>
                </a:lnTo>
                <a:lnTo>
                  <a:pt x="26" y="522"/>
                </a:lnTo>
                <a:lnTo>
                  <a:pt x="26" y="520"/>
                </a:lnTo>
                <a:lnTo>
                  <a:pt x="26" y="518"/>
                </a:lnTo>
                <a:lnTo>
                  <a:pt x="26" y="515"/>
                </a:lnTo>
                <a:lnTo>
                  <a:pt x="26" y="515"/>
                </a:lnTo>
                <a:lnTo>
                  <a:pt x="26" y="513"/>
                </a:lnTo>
                <a:lnTo>
                  <a:pt x="26" y="511"/>
                </a:lnTo>
                <a:lnTo>
                  <a:pt x="26" y="508"/>
                </a:lnTo>
                <a:lnTo>
                  <a:pt x="26" y="506"/>
                </a:lnTo>
                <a:lnTo>
                  <a:pt x="28" y="506"/>
                </a:lnTo>
                <a:lnTo>
                  <a:pt x="28" y="503"/>
                </a:lnTo>
                <a:lnTo>
                  <a:pt x="28" y="501"/>
                </a:lnTo>
                <a:lnTo>
                  <a:pt x="28" y="499"/>
                </a:lnTo>
                <a:lnTo>
                  <a:pt x="28" y="496"/>
                </a:lnTo>
                <a:lnTo>
                  <a:pt x="28" y="496"/>
                </a:lnTo>
                <a:lnTo>
                  <a:pt x="28" y="494"/>
                </a:lnTo>
                <a:lnTo>
                  <a:pt x="28" y="492"/>
                </a:lnTo>
                <a:lnTo>
                  <a:pt x="28" y="489"/>
                </a:lnTo>
                <a:lnTo>
                  <a:pt x="31" y="487"/>
                </a:lnTo>
                <a:lnTo>
                  <a:pt x="31" y="485"/>
                </a:lnTo>
                <a:lnTo>
                  <a:pt x="31" y="485"/>
                </a:lnTo>
                <a:lnTo>
                  <a:pt x="31" y="482"/>
                </a:lnTo>
                <a:lnTo>
                  <a:pt x="31" y="480"/>
                </a:lnTo>
                <a:lnTo>
                  <a:pt x="31" y="477"/>
                </a:lnTo>
                <a:lnTo>
                  <a:pt x="31" y="475"/>
                </a:lnTo>
                <a:lnTo>
                  <a:pt x="31" y="473"/>
                </a:lnTo>
                <a:lnTo>
                  <a:pt x="33" y="470"/>
                </a:lnTo>
                <a:lnTo>
                  <a:pt x="33" y="470"/>
                </a:lnTo>
                <a:lnTo>
                  <a:pt x="33" y="468"/>
                </a:lnTo>
                <a:lnTo>
                  <a:pt x="33" y="466"/>
                </a:lnTo>
                <a:lnTo>
                  <a:pt x="33" y="463"/>
                </a:lnTo>
                <a:lnTo>
                  <a:pt x="33" y="461"/>
                </a:lnTo>
                <a:lnTo>
                  <a:pt x="33" y="459"/>
                </a:lnTo>
                <a:lnTo>
                  <a:pt x="36" y="456"/>
                </a:lnTo>
                <a:lnTo>
                  <a:pt x="36" y="456"/>
                </a:lnTo>
                <a:lnTo>
                  <a:pt x="36" y="454"/>
                </a:lnTo>
                <a:lnTo>
                  <a:pt x="36" y="451"/>
                </a:lnTo>
                <a:lnTo>
                  <a:pt x="36" y="449"/>
                </a:lnTo>
                <a:lnTo>
                  <a:pt x="36" y="447"/>
                </a:lnTo>
                <a:lnTo>
                  <a:pt x="36" y="444"/>
                </a:lnTo>
                <a:lnTo>
                  <a:pt x="38" y="442"/>
                </a:lnTo>
                <a:lnTo>
                  <a:pt x="38" y="440"/>
                </a:lnTo>
                <a:lnTo>
                  <a:pt x="38" y="437"/>
                </a:lnTo>
                <a:lnTo>
                  <a:pt x="38" y="437"/>
                </a:lnTo>
                <a:lnTo>
                  <a:pt x="38" y="435"/>
                </a:lnTo>
                <a:lnTo>
                  <a:pt x="38" y="433"/>
                </a:lnTo>
                <a:lnTo>
                  <a:pt x="40" y="430"/>
                </a:lnTo>
                <a:lnTo>
                  <a:pt x="40" y="428"/>
                </a:lnTo>
                <a:lnTo>
                  <a:pt x="40" y="425"/>
                </a:lnTo>
                <a:lnTo>
                  <a:pt x="40" y="423"/>
                </a:lnTo>
                <a:lnTo>
                  <a:pt x="40" y="421"/>
                </a:lnTo>
                <a:lnTo>
                  <a:pt x="40" y="418"/>
                </a:lnTo>
                <a:lnTo>
                  <a:pt x="43" y="416"/>
                </a:lnTo>
                <a:lnTo>
                  <a:pt x="43" y="414"/>
                </a:lnTo>
                <a:lnTo>
                  <a:pt x="43" y="411"/>
                </a:lnTo>
                <a:lnTo>
                  <a:pt x="43" y="409"/>
                </a:lnTo>
                <a:lnTo>
                  <a:pt x="43" y="407"/>
                </a:lnTo>
                <a:lnTo>
                  <a:pt x="43" y="404"/>
                </a:lnTo>
                <a:lnTo>
                  <a:pt x="45" y="402"/>
                </a:lnTo>
                <a:lnTo>
                  <a:pt x="45" y="399"/>
                </a:lnTo>
                <a:lnTo>
                  <a:pt x="45" y="397"/>
                </a:lnTo>
                <a:lnTo>
                  <a:pt x="45" y="395"/>
                </a:lnTo>
                <a:lnTo>
                  <a:pt x="45" y="392"/>
                </a:lnTo>
                <a:lnTo>
                  <a:pt x="47" y="390"/>
                </a:lnTo>
                <a:lnTo>
                  <a:pt x="47" y="390"/>
                </a:lnTo>
                <a:lnTo>
                  <a:pt x="47" y="388"/>
                </a:lnTo>
                <a:lnTo>
                  <a:pt x="47" y="385"/>
                </a:lnTo>
                <a:lnTo>
                  <a:pt x="47" y="383"/>
                </a:lnTo>
                <a:lnTo>
                  <a:pt x="50" y="381"/>
                </a:lnTo>
                <a:lnTo>
                  <a:pt x="50" y="378"/>
                </a:lnTo>
                <a:lnTo>
                  <a:pt x="50" y="376"/>
                </a:lnTo>
                <a:lnTo>
                  <a:pt x="50" y="371"/>
                </a:lnTo>
                <a:lnTo>
                  <a:pt x="50" y="369"/>
                </a:lnTo>
                <a:lnTo>
                  <a:pt x="52" y="366"/>
                </a:lnTo>
                <a:lnTo>
                  <a:pt x="52" y="364"/>
                </a:lnTo>
                <a:lnTo>
                  <a:pt x="52" y="362"/>
                </a:lnTo>
                <a:lnTo>
                  <a:pt x="52" y="359"/>
                </a:lnTo>
                <a:lnTo>
                  <a:pt x="52" y="357"/>
                </a:lnTo>
                <a:lnTo>
                  <a:pt x="52" y="355"/>
                </a:lnTo>
                <a:lnTo>
                  <a:pt x="54" y="352"/>
                </a:lnTo>
                <a:lnTo>
                  <a:pt x="54" y="350"/>
                </a:lnTo>
                <a:lnTo>
                  <a:pt x="54" y="348"/>
                </a:lnTo>
                <a:lnTo>
                  <a:pt x="54" y="345"/>
                </a:lnTo>
                <a:lnTo>
                  <a:pt x="54" y="343"/>
                </a:lnTo>
                <a:lnTo>
                  <a:pt x="57" y="340"/>
                </a:lnTo>
                <a:lnTo>
                  <a:pt x="57" y="338"/>
                </a:lnTo>
                <a:lnTo>
                  <a:pt x="57" y="336"/>
                </a:lnTo>
                <a:lnTo>
                  <a:pt x="57" y="333"/>
                </a:lnTo>
                <a:lnTo>
                  <a:pt x="59" y="331"/>
                </a:lnTo>
                <a:lnTo>
                  <a:pt x="59" y="329"/>
                </a:lnTo>
                <a:lnTo>
                  <a:pt x="59" y="326"/>
                </a:lnTo>
                <a:lnTo>
                  <a:pt x="59" y="324"/>
                </a:lnTo>
                <a:lnTo>
                  <a:pt x="62" y="322"/>
                </a:lnTo>
                <a:lnTo>
                  <a:pt x="62" y="317"/>
                </a:lnTo>
                <a:lnTo>
                  <a:pt x="62" y="314"/>
                </a:lnTo>
                <a:lnTo>
                  <a:pt x="62" y="312"/>
                </a:lnTo>
                <a:lnTo>
                  <a:pt x="64" y="310"/>
                </a:lnTo>
                <a:lnTo>
                  <a:pt x="64" y="307"/>
                </a:lnTo>
                <a:lnTo>
                  <a:pt x="64" y="305"/>
                </a:lnTo>
                <a:lnTo>
                  <a:pt x="64" y="303"/>
                </a:lnTo>
                <a:lnTo>
                  <a:pt x="66" y="300"/>
                </a:lnTo>
                <a:lnTo>
                  <a:pt x="66" y="298"/>
                </a:lnTo>
                <a:lnTo>
                  <a:pt x="66" y="296"/>
                </a:lnTo>
                <a:lnTo>
                  <a:pt x="66" y="291"/>
                </a:lnTo>
                <a:lnTo>
                  <a:pt x="69" y="288"/>
                </a:lnTo>
                <a:lnTo>
                  <a:pt x="69" y="286"/>
                </a:lnTo>
                <a:lnTo>
                  <a:pt x="69" y="284"/>
                </a:lnTo>
                <a:lnTo>
                  <a:pt x="71" y="281"/>
                </a:lnTo>
                <a:lnTo>
                  <a:pt x="71" y="279"/>
                </a:lnTo>
                <a:lnTo>
                  <a:pt x="71" y="277"/>
                </a:lnTo>
                <a:lnTo>
                  <a:pt x="71" y="274"/>
                </a:lnTo>
                <a:lnTo>
                  <a:pt x="73" y="270"/>
                </a:lnTo>
                <a:lnTo>
                  <a:pt x="73" y="267"/>
                </a:lnTo>
                <a:lnTo>
                  <a:pt x="73" y="265"/>
                </a:lnTo>
                <a:lnTo>
                  <a:pt x="76" y="263"/>
                </a:lnTo>
                <a:lnTo>
                  <a:pt x="76" y="260"/>
                </a:lnTo>
                <a:lnTo>
                  <a:pt x="76" y="258"/>
                </a:lnTo>
                <a:lnTo>
                  <a:pt x="76" y="253"/>
                </a:lnTo>
                <a:lnTo>
                  <a:pt x="78" y="251"/>
                </a:lnTo>
                <a:lnTo>
                  <a:pt x="78" y="248"/>
                </a:lnTo>
                <a:lnTo>
                  <a:pt x="78" y="246"/>
                </a:lnTo>
                <a:lnTo>
                  <a:pt x="80" y="244"/>
                </a:lnTo>
                <a:lnTo>
                  <a:pt x="80" y="241"/>
                </a:lnTo>
                <a:lnTo>
                  <a:pt x="80" y="237"/>
                </a:lnTo>
                <a:lnTo>
                  <a:pt x="83" y="234"/>
                </a:lnTo>
                <a:lnTo>
                  <a:pt x="83" y="232"/>
                </a:lnTo>
                <a:lnTo>
                  <a:pt x="83" y="229"/>
                </a:lnTo>
                <a:lnTo>
                  <a:pt x="85" y="227"/>
                </a:lnTo>
                <a:lnTo>
                  <a:pt x="85" y="225"/>
                </a:lnTo>
                <a:lnTo>
                  <a:pt x="85" y="220"/>
                </a:lnTo>
                <a:lnTo>
                  <a:pt x="88" y="218"/>
                </a:lnTo>
                <a:lnTo>
                  <a:pt x="88" y="215"/>
                </a:lnTo>
                <a:lnTo>
                  <a:pt x="88" y="213"/>
                </a:lnTo>
                <a:lnTo>
                  <a:pt x="90" y="211"/>
                </a:lnTo>
                <a:lnTo>
                  <a:pt x="90" y="206"/>
                </a:lnTo>
                <a:lnTo>
                  <a:pt x="90" y="203"/>
                </a:lnTo>
                <a:lnTo>
                  <a:pt x="92" y="201"/>
                </a:lnTo>
                <a:lnTo>
                  <a:pt x="92" y="199"/>
                </a:lnTo>
                <a:lnTo>
                  <a:pt x="95" y="194"/>
                </a:lnTo>
                <a:lnTo>
                  <a:pt x="95" y="192"/>
                </a:lnTo>
                <a:lnTo>
                  <a:pt x="95" y="189"/>
                </a:lnTo>
                <a:lnTo>
                  <a:pt x="97" y="187"/>
                </a:lnTo>
                <a:lnTo>
                  <a:pt x="97" y="182"/>
                </a:lnTo>
                <a:lnTo>
                  <a:pt x="97" y="180"/>
                </a:lnTo>
                <a:lnTo>
                  <a:pt x="99" y="177"/>
                </a:lnTo>
                <a:lnTo>
                  <a:pt x="99" y="175"/>
                </a:lnTo>
                <a:lnTo>
                  <a:pt x="102" y="170"/>
                </a:lnTo>
                <a:lnTo>
                  <a:pt x="102" y="168"/>
                </a:lnTo>
                <a:lnTo>
                  <a:pt x="102" y="166"/>
                </a:lnTo>
                <a:lnTo>
                  <a:pt x="104" y="163"/>
                </a:lnTo>
                <a:lnTo>
                  <a:pt x="104" y="159"/>
                </a:lnTo>
                <a:lnTo>
                  <a:pt x="106" y="156"/>
                </a:lnTo>
                <a:lnTo>
                  <a:pt x="106" y="154"/>
                </a:lnTo>
                <a:lnTo>
                  <a:pt x="109" y="149"/>
                </a:lnTo>
                <a:lnTo>
                  <a:pt x="109" y="147"/>
                </a:lnTo>
                <a:lnTo>
                  <a:pt x="109" y="144"/>
                </a:lnTo>
                <a:lnTo>
                  <a:pt x="111" y="140"/>
                </a:lnTo>
                <a:lnTo>
                  <a:pt x="111" y="137"/>
                </a:lnTo>
                <a:lnTo>
                  <a:pt x="114" y="135"/>
                </a:lnTo>
                <a:lnTo>
                  <a:pt x="114" y="133"/>
                </a:lnTo>
                <a:lnTo>
                  <a:pt x="116" y="128"/>
                </a:lnTo>
                <a:lnTo>
                  <a:pt x="116" y="126"/>
                </a:lnTo>
                <a:lnTo>
                  <a:pt x="118" y="123"/>
                </a:lnTo>
                <a:lnTo>
                  <a:pt x="118" y="118"/>
                </a:lnTo>
                <a:lnTo>
                  <a:pt x="121" y="116"/>
                </a:lnTo>
                <a:lnTo>
                  <a:pt x="121" y="114"/>
                </a:lnTo>
                <a:lnTo>
                  <a:pt x="121" y="109"/>
                </a:lnTo>
                <a:lnTo>
                  <a:pt x="123" y="107"/>
                </a:lnTo>
                <a:lnTo>
                  <a:pt x="123" y="102"/>
                </a:lnTo>
                <a:lnTo>
                  <a:pt x="125" y="100"/>
                </a:lnTo>
                <a:lnTo>
                  <a:pt x="125" y="97"/>
                </a:lnTo>
                <a:lnTo>
                  <a:pt x="128" y="92"/>
                </a:lnTo>
                <a:lnTo>
                  <a:pt x="128" y="90"/>
                </a:lnTo>
                <a:lnTo>
                  <a:pt x="130" y="88"/>
                </a:lnTo>
                <a:lnTo>
                  <a:pt x="130" y="83"/>
                </a:lnTo>
                <a:lnTo>
                  <a:pt x="132" y="81"/>
                </a:lnTo>
                <a:lnTo>
                  <a:pt x="135" y="76"/>
                </a:lnTo>
                <a:lnTo>
                  <a:pt x="135" y="74"/>
                </a:lnTo>
                <a:lnTo>
                  <a:pt x="137" y="71"/>
                </a:lnTo>
                <a:lnTo>
                  <a:pt x="137" y="66"/>
                </a:lnTo>
                <a:lnTo>
                  <a:pt x="140" y="64"/>
                </a:lnTo>
                <a:lnTo>
                  <a:pt x="140" y="59"/>
                </a:lnTo>
                <a:lnTo>
                  <a:pt x="142" y="57"/>
                </a:lnTo>
                <a:lnTo>
                  <a:pt x="142" y="52"/>
                </a:lnTo>
                <a:lnTo>
                  <a:pt x="144" y="50"/>
                </a:lnTo>
                <a:lnTo>
                  <a:pt x="144" y="45"/>
                </a:lnTo>
                <a:lnTo>
                  <a:pt x="147" y="43"/>
                </a:lnTo>
                <a:lnTo>
                  <a:pt x="149" y="38"/>
                </a:lnTo>
                <a:lnTo>
                  <a:pt x="149" y="36"/>
                </a:lnTo>
                <a:lnTo>
                  <a:pt x="151" y="33"/>
                </a:lnTo>
                <a:lnTo>
                  <a:pt x="151" y="29"/>
                </a:lnTo>
                <a:lnTo>
                  <a:pt x="154" y="26"/>
                </a:lnTo>
                <a:lnTo>
                  <a:pt x="156" y="22"/>
                </a:lnTo>
                <a:lnTo>
                  <a:pt x="156" y="19"/>
                </a:lnTo>
                <a:lnTo>
                  <a:pt x="158" y="15"/>
                </a:lnTo>
                <a:lnTo>
                  <a:pt x="158" y="12"/>
                </a:lnTo>
                <a:lnTo>
                  <a:pt x="161" y="7"/>
                </a:lnTo>
                <a:lnTo>
                  <a:pt x="161" y="5"/>
                </a:lnTo>
                <a:lnTo>
                  <a:pt x="163" y="0"/>
                </a:lnTo>
              </a:path>
            </a:pathLst>
          </a:custGeom>
          <a:noFill/>
          <a:ln w="25400" cap="flat">
            <a:solidFill>
              <a:srgbClr val="99661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31" name="Freeform 30552"/>
          <p:cNvSpPr>
            <a:spLocks noEditPoints="1"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231" y="1171"/>
              </a:cxn>
              <a:cxn ang="0">
                <a:pos x="253" y="1133"/>
              </a:cxn>
              <a:cxn ang="0">
                <a:pos x="276" y="1096"/>
              </a:cxn>
              <a:cxn ang="0">
                <a:pos x="302" y="1055"/>
              </a:cxn>
              <a:cxn ang="0">
                <a:pos x="333" y="1013"/>
              </a:cxn>
              <a:cxn ang="0">
                <a:pos x="364" y="970"/>
              </a:cxn>
              <a:cxn ang="0">
                <a:pos x="399" y="928"/>
              </a:cxn>
              <a:cxn ang="0">
                <a:pos x="437" y="885"/>
              </a:cxn>
              <a:cxn ang="0">
                <a:pos x="477" y="841"/>
              </a:cxn>
              <a:cxn ang="0">
                <a:pos x="524" y="796"/>
              </a:cxn>
              <a:cxn ang="0">
                <a:pos x="574" y="751"/>
              </a:cxn>
              <a:cxn ang="0">
                <a:pos x="628" y="704"/>
              </a:cxn>
              <a:cxn ang="0">
                <a:pos x="687" y="659"/>
              </a:cxn>
              <a:cxn ang="0">
                <a:pos x="753" y="611"/>
              </a:cxn>
              <a:cxn ang="0">
                <a:pos x="824" y="567"/>
              </a:cxn>
              <a:cxn ang="0">
                <a:pos x="905" y="519"/>
              </a:cxn>
              <a:cxn ang="0">
                <a:pos x="990" y="474"/>
              </a:cxn>
              <a:cxn ang="0">
                <a:pos x="1084" y="427"/>
              </a:cxn>
              <a:cxn ang="0">
                <a:pos x="1188" y="382"/>
              </a:cxn>
              <a:cxn ang="0">
                <a:pos x="1299" y="335"/>
              </a:cxn>
              <a:cxn ang="0">
                <a:pos x="1424" y="290"/>
              </a:cxn>
              <a:cxn ang="0">
                <a:pos x="1559" y="245"/>
              </a:cxn>
              <a:cxn ang="0">
                <a:pos x="1708" y="200"/>
              </a:cxn>
              <a:cxn ang="0">
                <a:pos x="1871" y="153"/>
              </a:cxn>
              <a:cxn ang="0">
                <a:pos x="2048" y="106"/>
              </a:cxn>
              <a:cxn ang="0">
                <a:pos x="2244" y="59"/>
              </a:cxn>
              <a:cxn ang="0">
                <a:pos x="2457" y="12"/>
              </a:cxn>
              <a:cxn ang="0">
                <a:pos x="16" y="1821"/>
              </a:cxn>
              <a:cxn ang="0">
                <a:pos x="19" y="1802"/>
              </a:cxn>
              <a:cxn ang="0">
                <a:pos x="21" y="1785"/>
              </a:cxn>
              <a:cxn ang="0">
                <a:pos x="23" y="1766"/>
              </a:cxn>
              <a:cxn ang="0">
                <a:pos x="26" y="1750"/>
              </a:cxn>
              <a:cxn ang="0">
                <a:pos x="28" y="1733"/>
              </a:cxn>
              <a:cxn ang="0">
                <a:pos x="33" y="1719"/>
              </a:cxn>
              <a:cxn ang="0">
                <a:pos x="35" y="1700"/>
              </a:cxn>
              <a:cxn ang="0">
                <a:pos x="38" y="1684"/>
              </a:cxn>
              <a:cxn ang="0">
                <a:pos x="42" y="1665"/>
              </a:cxn>
              <a:cxn ang="0">
                <a:pos x="47" y="1646"/>
              </a:cxn>
              <a:cxn ang="0">
                <a:pos x="52" y="1625"/>
              </a:cxn>
              <a:cxn ang="0">
                <a:pos x="56" y="1606"/>
              </a:cxn>
              <a:cxn ang="0">
                <a:pos x="61" y="1584"/>
              </a:cxn>
              <a:cxn ang="0">
                <a:pos x="66" y="1561"/>
              </a:cxn>
              <a:cxn ang="0">
                <a:pos x="73" y="1540"/>
              </a:cxn>
              <a:cxn ang="0">
                <a:pos x="80" y="1516"/>
              </a:cxn>
              <a:cxn ang="0">
                <a:pos x="90" y="1490"/>
              </a:cxn>
              <a:cxn ang="0">
                <a:pos x="97" y="1464"/>
              </a:cxn>
              <a:cxn ang="0">
                <a:pos x="106" y="1438"/>
              </a:cxn>
              <a:cxn ang="0">
                <a:pos x="116" y="1410"/>
              </a:cxn>
              <a:cxn ang="0">
                <a:pos x="127" y="1384"/>
              </a:cxn>
              <a:cxn ang="0">
                <a:pos x="139" y="1353"/>
              </a:cxn>
              <a:cxn ang="0">
                <a:pos x="153" y="1322"/>
              </a:cxn>
              <a:cxn ang="0">
                <a:pos x="168" y="1289"/>
              </a:cxn>
              <a:cxn ang="0">
                <a:pos x="184" y="1256"/>
              </a:cxn>
              <a:cxn ang="0">
                <a:pos x="201" y="1223"/>
              </a:cxn>
              <a:cxn ang="0">
                <a:pos x="0" y="1974"/>
              </a:cxn>
              <a:cxn ang="0">
                <a:pos x="2" y="1934"/>
              </a:cxn>
              <a:cxn ang="0">
                <a:pos x="7" y="1908"/>
              </a:cxn>
              <a:cxn ang="0">
                <a:pos x="9" y="1882"/>
              </a:cxn>
              <a:cxn ang="0">
                <a:pos x="12" y="1861"/>
              </a:cxn>
              <a:cxn ang="0">
                <a:pos x="14" y="1840"/>
              </a:cxn>
            </a:cxnLst>
            <a:rect l="0" t="0" r="r" b="b"/>
            <a:pathLst>
              <a:path w="2518" h="1991">
                <a:moveTo>
                  <a:pt x="212" y="1204"/>
                </a:moveTo>
                <a:lnTo>
                  <a:pt x="215" y="1200"/>
                </a:lnTo>
                <a:lnTo>
                  <a:pt x="215" y="1197"/>
                </a:lnTo>
                <a:lnTo>
                  <a:pt x="217" y="1195"/>
                </a:lnTo>
                <a:lnTo>
                  <a:pt x="219" y="1190"/>
                </a:lnTo>
                <a:lnTo>
                  <a:pt x="222" y="1188"/>
                </a:lnTo>
                <a:lnTo>
                  <a:pt x="222" y="1183"/>
                </a:lnTo>
                <a:lnTo>
                  <a:pt x="224" y="1181"/>
                </a:lnTo>
                <a:lnTo>
                  <a:pt x="227" y="1178"/>
                </a:lnTo>
                <a:lnTo>
                  <a:pt x="229" y="1174"/>
                </a:lnTo>
                <a:lnTo>
                  <a:pt x="231" y="1171"/>
                </a:lnTo>
                <a:lnTo>
                  <a:pt x="231" y="1169"/>
                </a:lnTo>
                <a:lnTo>
                  <a:pt x="234" y="1164"/>
                </a:lnTo>
                <a:lnTo>
                  <a:pt x="236" y="1162"/>
                </a:lnTo>
                <a:lnTo>
                  <a:pt x="238" y="1157"/>
                </a:lnTo>
                <a:lnTo>
                  <a:pt x="241" y="1155"/>
                </a:lnTo>
                <a:lnTo>
                  <a:pt x="243" y="1150"/>
                </a:lnTo>
                <a:lnTo>
                  <a:pt x="243" y="1148"/>
                </a:lnTo>
                <a:lnTo>
                  <a:pt x="245" y="1145"/>
                </a:lnTo>
                <a:lnTo>
                  <a:pt x="248" y="1140"/>
                </a:lnTo>
                <a:lnTo>
                  <a:pt x="250" y="1138"/>
                </a:lnTo>
                <a:lnTo>
                  <a:pt x="253" y="1133"/>
                </a:lnTo>
                <a:lnTo>
                  <a:pt x="255" y="1131"/>
                </a:lnTo>
                <a:lnTo>
                  <a:pt x="257" y="1126"/>
                </a:lnTo>
                <a:lnTo>
                  <a:pt x="260" y="1124"/>
                </a:lnTo>
                <a:lnTo>
                  <a:pt x="262" y="1119"/>
                </a:lnTo>
                <a:lnTo>
                  <a:pt x="264" y="1117"/>
                </a:lnTo>
                <a:lnTo>
                  <a:pt x="264" y="1112"/>
                </a:lnTo>
                <a:lnTo>
                  <a:pt x="267" y="1110"/>
                </a:lnTo>
                <a:lnTo>
                  <a:pt x="269" y="1105"/>
                </a:lnTo>
                <a:lnTo>
                  <a:pt x="271" y="1103"/>
                </a:lnTo>
                <a:lnTo>
                  <a:pt x="274" y="1098"/>
                </a:lnTo>
                <a:lnTo>
                  <a:pt x="276" y="1096"/>
                </a:lnTo>
                <a:lnTo>
                  <a:pt x="279" y="1091"/>
                </a:lnTo>
                <a:lnTo>
                  <a:pt x="281" y="1089"/>
                </a:lnTo>
                <a:lnTo>
                  <a:pt x="283" y="1084"/>
                </a:lnTo>
                <a:lnTo>
                  <a:pt x="286" y="1081"/>
                </a:lnTo>
                <a:lnTo>
                  <a:pt x="288" y="1077"/>
                </a:lnTo>
                <a:lnTo>
                  <a:pt x="290" y="1074"/>
                </a:lnTo>
                <a:lnTo>
                  <a:pt x="293" y="1070"/>
                </a:lnTo>
                <a:lnTo>
                  <a:pt x="295" y="1067"/>
                </a:lnTo>
                <a:lnTo>
                  <a:pt x="297" y="1063"/>
                </a:lnTo>
                <a:lnTo>
                  <a:pt x="300" y="1058"/>
                </a:lnTo>
                <a:lnTo>
                  <a:pt x="302" y="1055"/>
                </a:lnTo>
                <a:lnTo>
                  <a:pt x="305" y="1051"/>
                </a:lnTo>
                <a:lnTo>
                  <a:pt x="307" y="1048"/>
                </a:lnTo>
                <a:lnTo>
                  <a:pt x="309" y="1044"/>
                </a:lnTo>
                <a:lnTo>
                  <a:pt x="314" y="1041"/>
                </a:lnTo>
                <a:lnTo>
                  <a:pt x="316" y="1037"/>
                </a:lnTo>
                <a:lnTo>
                  <a:pt x="319" y="1032"/>
                </a:lnTo>
                <a:lnTo>
                  <a:pt x="321" y="1029"/>
                </a:lnTo>
                <a:lnTo>
                  <a:pt x="323" y="1025"/>
                </a:lnTo>
                <a:lnTo>
                  <a:pt x="326" y="1022"/>
                </a:lnTo>
                <a:lnTo>
                  <a:pt x="328" y="1018"/>
                </a:lnTo>
                <a:lnTo>
                  <a:pt x="333" y="1013"/>
                </a:lnTo>
                <a:lnTo>
                  <a:pt x="335" y="1011"/>
                </a:lnTo>
                <a:lnTo>
                  <a:pt x="338" y="1006"/>
                </a:lnTo>
                <a:lnTo>
                  <a:pt x="340" y="1003"/>
                </a:lnTo>
                <a:lnTo>
                  <a:pt x="342" y="999"/>
                </a:lnTo>
                <a:lnTo>
                  <a:pt x="347" y="994"/>
                </a:lnTo>
                <a:lnTo>
                  <a:pt x="349" y="992"/>
                </a:lnTo>
                <a:lnTo>
                  <a:pt x="352" y="987"/>
                </a:lnTo>
                <a:lnTo>
                  <a:pt x="354" y="982"/>
                </a:lnTo>
                <a:lnTo>
                  <a:pt x="356" y="980"/>
                </a:lnTo>
                <a:lnTo>
                  <a:pt x="361" y="975"/>
                </a:lnTo>
                <a:lnTo>
                  <a:pt x="364" y="970"/>
                </a:lnTo>
                <a:lnTo>
                  <a:pt x="366" y="968"/>
                </a:lnTo>
                <a:lnTo>
                  <a:pt x="371" y="963"/>
                </a:lnTo>
                <a:lnTo>
                  <a:pt x="373" y="961"/>
                </a:lnTo>
                <a:lnTo>
                  <a:pt x="375" y="956"/>
                </a:lnTo>
                <a:lnTo>
                  <a:pt x="378" y="952"/>
                </a:lnTo>
                <a:lnTo>
                  <a:pt x="382" y="949"/>
                </a:lnTo>
                <a:lnTo>
                  <a:pt x="385" y="944"/>
                </a:lnTo>
                <a:lnTo>
                  <a:pt x="387" y="940"/>
                </a:lnTo>
                <a:lnTo>
                  <a:pt x="392" y="937"/>
                </a:lnTo>
                <a:lnTo>
                  <a:pt x="394" y="933"/>
                </a:lnTo>
                <a:lnTo>
                  <a:pt x="399" y="928"/>
                </a:lnTo>
                <a:lnTo>
                  <a:pt x="401" y="926"/>
                </a:lnTo>
                <a:lnTo>
                  <a:pt x="404" y="921"/>
                </a:lnTo>
                <a:lnTo>
                  <a:pt x="408" y="916"/>
                </a:lnTo>
                <a:lnTo>
                  <a:pt x="411" y="914"/>
                </a:lnTo>
                <a:lnTo>
                  <a:pt x="416" y="909"/>
                </a:lnTo>
                <a:lnTo>
                  <a:pt x="418" y="904"/>
                </a:lnTo>
                <a:lnTo>
                  <a:pt x="423" y="902"/>
                </a:lnTo>
                <a:lnTo>
                  <a:pt x="425" y="897"/>
                </a:lnTo>
                <a:lnTo>
                  <a:pt x="430" y="892"/>
                </a:lnTo>
                <a:lnTo>
                  <a:pt x="432" y="890"/>
                </a:lnTo>
                <a:lnTo>
                  <a:pt x="437" y="885"/>
                </a:lnTo>
                <a:lnTo>
                  <a:pt x="439" y="881"/>
                </a:lnTo>
                <a:lnTo>
                  <a:pt x="444" y="876"/>
                </a:lnTo>
                <a:lnTo>
                  <a:pt x="446" y="874"/>
                </a:lnTo>
                <a:lnTo>
                  <a:pt x="451" y="869"/>
                </a:lnTo>
                <a:lnTo>
                  <a:pt x="456" y="864"/>
                </a:lnTo>
                <a:lnTo>
                  <a:pt x="458" y="862"/>
                </a:lnTo>
                <a:lnTo>
                  <a:pt x="463" y="857"/>
                </a:lnTo>
                <a:lnTo>
                  <a:pt x="465" y="852"/>
                </a:lnTo>
                <a:lnTo>
                  <a:pt x="470" y="848"/>
                </a:lnTo>
                <a:lnTo>
                  <a:pt x="475" y="845"/>
                </a:lnTo>
                <a:lnTo>
                  <a:pt x="477" y="841"/>
                </a:lnTo>
                <a:lnTo>
                  <a:pt x="482" y="836"/>
                </a:lnTo>
                <a:lnTo>
                  <a:pt x="486" y="833"/>
                </a:lnTo>
                <a:lnTo>
                  <a:pt x="489" y="829"/>
                </a:lnTo>
                <a:lnTo>
                  <a:pt x="494" y="824"/>
                </a:lnTo>
                <a:lnTo>
                  <a:pt x="498" y="819"/>
                </a:lnTo>
                <a:lnTo>
                  <a:pt x="503" y="817"/>
                </a:lnTo>
                <a:lnTo>
                  <a:pt x="505" y="812"/>
                </a:lnTo>
                <a:lnTo>
                  <a:pt x="510" y="807"/>
                </a:lnTo>
                <a:lnTo>
                  <a:pt x="515" y="803"/>
                </a:lnTo>
                <a:lnTo>
                  <a:pt x="519" y="800"/>
                </a:lnTo>
                <a:lnTo>
                  <a:pt x="524" y="796"/>
                </a:lnTo>
                <a:lnTo>
                  <a:pt x="527" y="791"/>
                </a:lnTo>
                <a:lnTo>
                  <a:pt x="531" y="786"/>
                </a:lnTo>
                <a:lnTo>
                  <a:pt x="536" y="784"/>
                </a:lnTo>
                <a:lnTo>
                  <a:pt x="541" y="779"/>
                </a:lnTo>
                <a:lnTo>
                  <a:pt x="545" y="774"/>
                </a:lnTo>
                <a:lnTo>
                  <a:pt x="550" y="770"/>
                </a:lnTo>
                <a:lnTo>
                  <a:pt x="555" y="767"/>
                </a:lnTo>
                <a:lnTo>
                  <a:pt x="560" y="763"/>
                </a:lnTo>
                <a:lnTo>
                  <a:pt x="564" y="758"/>
                </a:lnTo>
                <a:lnTo>
                  <a:pt x="569" y="753"/>
                </a:lnTo>
                <a:lnTo>
                  <a:pt x="574" y="751"/>
                </a:lnTo>
                <a:lnTo>
                  <a:pt x="579" y="746"/>
                </a:lnTo>
                <a:lnTo>
                  <a:pt x="583" y="741"/>
                </a:lnTo>
                <a:lnTo>
                  <a:pt x="588" y="739"/>
                </a:lnTo>
                <a:lnTo>
                  <a:pt x="593" y="734"/>
                </a:lnTo>
                <a:lnTo>
                  <a:pt x="597" y="730"/>
                </a:lnTo>
                <a:lnTo>
                  <a:pt x="602" y="725"/>
                </a:lnTo>
                <a:lnTo>
                  <a:pt x="607" y="722"/>
                </a:lnTo>
                <a:lnTo>
                  <a:pt x="612" y="718"/>
                </a:lnTo>
                <a:lnTo>
                  <a:pt x="616" y="713"/>
                </a:lnTo>
                <a:lnTo>
                  <a:pt x="623" y="708"/>
                </a:lnTo>
                <a:lnTo>
                  <a:pt x="628" y="704"/>
                </a:lnTo>
                <a:lnTo>
                  <a:pt x="633" y="701"/>
                </a:lnTo>
                <a:lnTo>
                  <a:pt x="638" y="696"/>
                </a:lnTo>
                <a:lnTo>
                  <a:pt x="642" y="692"/>
                </a:lnTo>
                <a:lnTo>
                  <a:pt x="649" y="687"/>
                </a:lnTo>
                <a:lnTo>
                  <a:pt x="654" y="685"/>
                </a:lnTo>
                <a:lnTo>
                  <a:pt x="659" y="680"/>
                </a:lnTo>
                <a:lnTo>
                  <a:pt x="666" y="675"/>
                </a:lnTo>
                <a:lnTo>
                  <a:pt x="671" y="670"/>
                </a:lnTo>
                <a:lnTo>
                  <a:pt x="675" y="668"/>
                </a:lnTo>
                <a:lnTo>
                  <a:pt x="682" y="663"/>
                </a:lnTo>
                <a:lnTo>
                  <a:pt x="687" y="659"/>
                </a:lnTo>
                <a:lnTo>
                  <a:pt x="694" y="654"/>
                </a:lnTo>
                <a:lnTo>
                  <a:pt x="699" y="649"/>
                </a:lnTo>
                <a:lnTo>
                  <a:pt x="704" y="647"/>
                </a:lnTo>
                <a:lnTo>
                  <a:pt x="711" y="642"/>
                </a:lnTo>
                <a:lnTo>
                  <a:pt x="716" y="637"/>
                </a:lnTo>
                <a:lnTo>
                  <a:pt x="723" y="633"/>
                </a:lnTo>
                <a:lnTo>
                  <a:pt x="727" y="630"/>
                </a:lnTo>
                <a:lnTo>
                  <a:pt x="734" y="626"/>
                </a:lnTo>
                <a:lnTo>
                  <a:pt x="742" y="621"/>
                </a:lnTo>
                <a:lnTo>
                  <a:pt x="746" y="616"/>
                </a:lnTo>
                <a:lnTo>
                  <a:pt x="753" y="611"/>
                </a:lnTo>
                <a:lnTo>
                  <a:pt x="760" y="609"/>
                </a:lnTo>
                <a:lnTo>
                  <a:pt x="765" y="604"/>
                </a:lnTo>
                <a:lnTo>
                  <a:pt x="772" y="600"/>
                </a:lnTo>
                <a:lnTo>
                  <a:pt x="779" y="595"/>
                </a:lnTo>
                <a:lnTo>
                  <a:pt x="784" y="593"/>
                </a:lnTo>
                <a:lnTo>
                  <a:pt x="791" y="588"/>
                </a:lnTo>
                <a:lnTo>
                  <a:pt x="798" y="583"/>
                </a:lnTo>
                <a:lnTo>
                  <a:pt x="805" y="578"/>
                </a:lnTo>
                <a:lnTo>
                  <a:pt x="810" y="574"/>
                </a:lnTo>
                <a:lnTo>
                  <a:pt x="817" y="571"/>
                </a:lnTo>
                <a:lnTo>
                  <a:pt x="824" y="567"/>
                </a:lnTo>
                <a:lnTo>
                  <a:pt x="831" y="562"/>
                </a:lnTo>
                <a:lnTo>
                  <a:pt x="838" y="557"/>
                </a:lnTo>
                <a:lnTo>
                  <a:pt x="845" y="552"/>
                </a:lnTo>
                <a:lnTo>
                  <a:pt x="853" y="550"/>
                </a:lnTo>
                <a:lnTo>
                  <a:pt x="860" y="545"/>
                </a:lnTo>
                <a:lnTo>
                  <a:pt x="867" y="541"/>
                </a:lnTo>
                <a:lnTo>
                  <a:pt x="874" y="536"/>
                </a:lnTo>
                <a:lnTo>
                  <a:pt x="881" y="533"/>
                </a:lnTo>
                <a:lnTo>
                  <a:pt x="888" y="529"/>
                </a:lnTo>
                <a:lnTo>
                  <a:pt x="895" y="524"/>
                </a:lnTo>
                <a:lnTo>
                  <a:pt x="905" y="519"/>
                </a:lnTo>
                <a:lnTo>
                  <a:pt x="912" y="517"/>
                </a:lnTo>
                <a:lnTo>
                  <a:pt x="919" y="512"/>
                </a:lnTo>
                <a:lnTo>
                  <a:pt x="926" y="508"/>
                </a:lnTo>
                <a:lnTo>
                  <a:pt x="933" y="503"/>
                </a:lnTo>
                <a:lnTo>
                  <a:pt x="942" y="498"/>
                </a:lnTo>
                <a:lnTo>
                  <a:pt x="949" y="496"/>
                </a:lnTo>
                <a:lnTo>
                  <a:pt x="957" y="491"/>
                </a:lnTo>
                <a:lnTo>
                  <a:pt x="966" y="486"/>
                </a:lnTo>
                <a:lnTo>
                  <a:pt x="973" y="482"/>
                </a:lnTo>
                <a:lnTo>
                  <a:pt x="983" y="479"/>
                </a:lnTo>
                <a:lnTo>
                  <a:pt x="990" y="474"/>
                </a:lnTo>
                <a:lnTo>
                  <a:pt x="997" y="470"/>
                </a:lnTo>
                <a:lnTo>
                  <a:pt x="1006" y="465"/>
                </a:lnTo>
                <a:lnTo>
                  <a:pt x="1013" y="460"/>
                </a:lnTo>
                <a:lnTo>
                  <a:pt x="1023" y="458"/>
                </a:lnTo>
                <a:lnTo>
                  <a:pt x="1032" y="453"/>
                </a:lnTo>
                <a:lnTo>
                  <a:pt x="1039" y="448"/>
                </a:lnTo>
                <a:lnTo>
                  <a:pt x="1049" y="444"/>
                </a:lnTo>
                <a:lnTo>
                  <a:pt x="1058" y="441"/>
                </a:lnTo>
                <a:lnTo>
                  <a:pt x="1065" y="437"/>
                </a:lnTo>
                <a:lnTo>
                  <a:pt x="1075" y="432"/>
                </a:lnTo>
                <a:lnTo>
                  <a:pt x="1084" y="427"/>
                </a:lnTo>
                <a:lnTo>
                  <a:pt x="1094" y="422"/>
                </a:lnTo>
                <a:lnTo>
                  <a:pt x="1103" y="420"/>
                </a:lnTo>
                <a:lnTo>
                  <a:pt x="1110" y="415"/>
                </a:lnTo>
                <a:lnTo>
                  <a:pt x="1120" y="411"/>
                </a:lnTo>
                <a:lnTo>
                  <a:pt x="1129" y="406"/>
                </a:lnTo>
                <a:lnTo>
                  <a:pt x="1138" y="404"/>
                </a:lnTo>
                <a:lnTo>
                  <a:pt x="1148" y="399"/>
                </a:lnTo>
                <a:lnTo>
                  <a:pt x="1157" y="394"/>
                </a:lnTo>
                <a:lnTo>
                  <a:pt x="1167" y="389"/>
                </a:lnTo>
                <a:lnTo>
                  <a:pt x="1176" y="387"/>
                </a:lnTo>
                <a:lnTo>
                  <a:pt x="1188" y="382"/>
                </a:lnTo>
                <a:lnTo>
                  <a:pt x="1197" y="378"/>
                </a:lnTo>
                <a:lnTo>
                  <a:pt x="1207" y="373"/>
                </a:lnTo>
                <a:lnTo>
                  <a:pt x="1216" y="371"/>
                </a:lnTo>
                <a:lnTo>
                  <a:pt x="1226" y="366"/>
                </a:lnTo>
                <a:lnTo>
                  <a:pt x="1238" y="361"/>
                </a:lnTo>
                <a:lnTo>
                  <a:pt x="1247" y="356"/>
                </a:lnTo>
                <a:lnTo>
                  <a:pt x="1257" y="352"/>
                </a:lnTo>
                <a:lnTo>
                  <a:pt x="1268" y="349"/>
                </a:lnTo>
                <a:lnTo>
                  <a:pt x="1278" y="345"/>
                </a:lnTo>
                <a:lnTo>
                  <a:pt x="1290" y="340"/>
                </a:lnTo>
                <a:lnTo>
                  <a:pt x="1299" y="335"/>
                </a:lnTo>
                <a:lnTo>
                  <a:pt x="1311" y="333"/>
                </a:lnTo>
                <a:lnTo>
                  <a:pt x="1323" y="328"/>
                </a:lnTo>
                <a:lnTo>
                  <a:pt x="1332" y="323"/>
                </a:lnTo>
                <a:lnTo>
                  <a:pt x="1344" y="319"/>
                </a:lnTo>
                <a:lnTo>
                  <a:pt x="1356" y="316"/>
                </a:lnTo>
                <a:lnTo>
                  <a:pt x="1365" y="311"/>
                </a:lnTo>
                <a:lnTo>
                  <a:pt x="1377" y="307"/>
                </a:lnTo>
                <a:lnTo>
                  <a:pt x="1389" y="304"/>
                </a:lnTo>
                <a:lnTo>
                  <a:pt x="1401" y="300"/>
                </a:lnTo>
                <a:lnTo>
                  <a:pt x="1412" y="295"/>
                </a:lnTo>
                <a:lnTo>
                  <a:pt x="1424" y="290"/>
                </a:lnTo>
                <a:lnTo>
                  <a:pt x="1436" y="288"/>
                </a:lnTo>
                <a:lnTo>
                  <a:pt x="1448" y="283"/>
                </a:lnTo>
                <a:lnTo>
                  <a:pt x="1460" y="278"/>
                </a:lnTo>
                <a:lnTo>
                  <a:pt x="1472" y="274"/>
                </a:lnTo>
                <a:lnTo>
                  <a:pt x="1483" y="271"/>
                </a:lnTo>
                <a:lnTo>
                  <a:pt x="1495" y="267"/>
                </a:lnTo>
                <a:lnTo>
                  <a:pt x="1509" y="262"/>
                </a:lnTo>
                <a:lnTo>
                  <a:pt x="1521" y="257"/>
                </a:lnTo>
                <a:lnTo>
                  <a:pt x="1533" y="255"/>
                </a:lnTo>
                <a:lnTo>
                  <a:pt x="1547" y="250"/>
                </a:lnTo>
                <a:lnTo>
                  <a:pt x="1559" y="245"/>
                </a:lnTo>
                <a:lnTo>
                  <a:pt x="1573" y="241"/>
                </a:lnTo>
                <a:lnTo>
                  <a:pt x="1585" y="236"/>
                </a:lnTo>
                <a:lnTo>
                  <a:pt x="1599" y="234"/>
                </a:lnTo>
                <a:lnTo>
                  <a:pt x="1611" y="229"/>
                </a:lnTo>
                <a:lnTo>
                  <a:pt x="1625" y="224"/>
                </a:lnTo>
                <a:lnTo>
                  <a:pt x="1639" y="219"/>
                </a:lnTo>
                <a:lnTo>
                  <a:pt x="1651" y="217"/>
                </a:lnTo>
                <a:lnTo>
                  <a:pt x="1665" y="212"/>
                </a:lnTo>
                <a:lnTo>
                  <a:pt x="1679" y="208"/>
                </a:lnTo>
                <a:lnTo>
                  <a:pt x="1694" y="203"/>
                </a:lnTo>
                <a:lnTo>
                  <a:pt x="1708" y="200"/>
                </a:lnTo>
                <a:lnTo>
                  <a:pt x="1722" y="196"/>
                </a:lnTo>
                <a:lnTo>
                  <a:pt x="1736" y="191"/>
                </a:lnTo>
                <a:lnTo>
                  <a:pt x="1750" y="186"/>
                </a:lnTo>
                <a:lnTo>
                  <a:pt x="1764" y="182"/>
                </a:lnTo>
                <a:lnTo>
                  <a:pt x="1779" y="179"/>
                </a:lnTo>
                <a:lnTo>
                  <a:pt x="1795" y="174"/>
                </a:lnTo>
                <a:lnTo>
                  <a:pt x="1809" y="170"/>
                </a:lnTo>
                <a:lnTo>
                  <a:pt x="1823" y="165"/>
                </a:lnTo>
                <a:lnTo>
                  <a:pt x="1840" y="163"/>
                </a:lnTo>
                <a:lnTo>
                  <a:pt x="1854" y="158"/>
                </a:lnTo>
                <a:lnTo>
                  <a:pt x="1871" y="153"/>
                </a:lnTo>
                <a:lnTo>
                  <a:pt x="1885" y="149"/>
                </a:lnTo>
                <a:lnTo>
                  <a:pt x="1901" y="144"/>
                </a:lnTo>
                <a:lnTo>
                  <a:pt x="1918" y="141"/>
                </a:lnTo>
                <a:lnTo>
                  <a:pt x="1935" y="137"/>
                </a:lnTo>
                <a:lnTo>
                  <a:pt x="1949" y="132"/>
                </a:lnTo>
                <a:lnTo>
                  <a:pt x="1965" y="127"/>
                </a:lnTo>
                <a:lnTo>
                  <a:pt x="1982" y="123"/>
                </a:lnTo>
                <a:lnTo>
                  <a:pt x="1998" y="120"/>
                </a:lnTo>
                <a:lnTo>
                  <a:pt x="2015" y="115"/>
                </a:lnTo>
                <a:lnTo>
                  <a:pt x="2031" y="111"/>
                </a:lnTo>
                <a:lnTo>
                  <a:pt x="2048" y="106"/>
                </a:lnTo>
                <a:lnTo>
                  <a:pt x="2067" y="101"/>
                </a:lnTo>
                <a:lnTo>
                  <a:pt x="2083" y="99"/>
                </a:lnTo>
                <a:lnTo>
                  <a:pt x="2100" y="94"/>
                </a:lnTo>
                <a:lnTo>
                  <a:pt x="2116" y="89"/>
                </a:lnTo>
                <a:lnTo>
                  <a:pt x="2135" y="85"/>
                </a:lnTo>
                <a:lnTo>
                  <a:pt x="2152" y="80"/>
                </a:lnTo>
                <a:lnTo>
                  <a:pt x="2171" y="75"/>
                </a:lnTo>
                <a:lnTo>
                  <a:pt x="2187" y="73"/>
                </a:lnTo>
                <a:lnTo>
                  <a:pt x="2206" y="68"/>
                </a:lnTo>
                <a:lnTo>
                  <a:pt x="2225" y="63"/>
                </a:lnTo>
                <a:lnTo>
                  <a:pt x="2244" y="59"/>
                </a:lnTo>
                <a:lnTo>
                  <a:pt x="2263" y="54"/>
                </a:lnTo>
                <a:lnTo>
                  <a:pt x="2282" y="49"/>
                </a:lnTo>
                <a:lnTo>
                  <a:pt x="2301" y="45"/>
                </a:lnTo>
                <a:lnTo>
                  <a:pt x="2320" y="42"/>
                </a:lnTo>
                <a:lnTo>
                  <a:pt x="2338" y="38"/>
                </a:lnTo>
                <a:lnTo>
                  <a:pt x="2357" y="33"/>
                </a:lnTo>
                <a:lnTo>
                  <a:pt x="2376" y="28"/>
                </a:lnTo>
                <a:lnTo>
                  <a:pt x="2398" y="23"/>
                </a:lnTo>
                <a:lnTo>
                  <a:pt x="2416" y="19"/>
                </a:lnTo>
                <a:lnTo>
                  <a:pt x="2438" y="16"/>
                </a:lnTo>
                <a:lnTo>
                  <a:pt x="2457" y="12"/>
                </a:lnTo>
                <a:lnTo>
                  <a:pt x="2478" y="7"/>
                </a:lnTo>
                <a:lnTo>
                  <a:pt x="2499" y="2"/>
                </a:lnTo>
                <a:lnTo>
                  <a:pt x="2518" y="0"/>
                </a:lnTo>
                <a:moveTo>
                  <a:pt x="14" y="1830"/>
                </a:moveTo>
                <a:lnTo>
                  <a:pt x="14" y="1830"/>
                </a:lnTo>
                <a:lnTo>
                  <a:pt x="14" y="1828"/>
                </a:lnTo>
                <a:lnTo>
                  <a:pt x="16" y="1828"/>
                </a:lnTo>
                <a:lnTo>
                  <a:pt x="16" y="1823"/>
                </a:lnTo>
                <a:lnTo>
                  <a:pt x="16" y="1823"/>
                </a:lnTo>
                <a:lnTo>
                  <a:pt x="16" y="1821"/>
                </a:lnTo>
                <a:lnTo>
                  <a:pt x="16" y="1821"/>
                </a:lnTo>
                <a:lnTo>
                  <a:pt x="16" y="1816"/>
                </a:lnTo>
                <a:lnTo>
                  <a:pt x="16" y="1816"/>
                </a:lnTo>
                <a:lnTo>
                  <a:pt x="16" y="1814"/>
                </a:lnTo>
                <a:lnTo>
                  <a:pt x="16" y="1814"/>
                </a:lnTo>
                <a:lnTo>
                  <a:pt x="16" y="1811"/>
                </a:lnTo>
                <a:lnTo>
                  <a:pt x="19" y="1809"/>
                </a:lnTo>
                <a:lnTo>
                  <a:pt x="19" y="1806"/>
                </a:lnTo>
                <a:lnTo>
                  <a:pt x="19" y="1806"/>
                </a:lnTo>
                <a:lnTo>
                  <a:pt x="19" y="1804"/>
                </a:lnTo>
                <a:lnTo>
                  <a:pt x="19" y="1804"/>
                </a:lnTo>
                <a:lnTo>
                  <a:pt x="19" y="1802"/>
                </a:lnTo>
                <a:lnTo>
                  <a:pt x="19" y="1799"/>
                </a:lnTo>
                <a:lnTo>
                  <a:pt x="19" y="1797"/>
                </a:lnTo>
                <a:lnTo>
                  <a:pt x="19" y="1797"/>
                </a:lnTo>
                <a:lnTo>
                  <a:pt x="19" y="1795"/>
                </a:lnTo>
                <a:lnTo>
                  <a:pt x="21" y="1792"/>
                </a:lnTo>
                <a:lnTo>
                  <a:pt x="21" y="1792"/>
                </a:lnTo>
                <a:lnTo>
                  <a:pt x="21" y="1790"/>
                </a:lnTo>
                <a:lnTo>
                  <a:pt x="21" y="1788"/>
                </a:lnTo>
                <a:lnTo>
                  <a:pt x="21" y="1788"/>
                </a:lnTo>
                <a:lnTo>
                  <a:pt x="21" y="1785"/>
                </a:lnTo>
                <a:lnTo>
                  <a:pt x="21" y="1785"/>
                </a:lnTo>
                <a:lnTo>
                  <a:pt x="21" y="1781"/>
                </a:lnTo>
                <a:lnTo>
                  <a:pt x="21" y="1781"/>
                </a:lnTo>
                <a:lnTo>
                  <a:pt x="21" y="1778"/>
                </a:lnTo>
                <a:lnTo>
                  <a:pt x="23" y="1776"/>
                </a:lnTo>
                <a:lnTo>
                  <a:pt x="23" y="1776"/>
                </a:lnTo>
                <a:lnTo>
                  <a:pt x="23" y="1773"/>
                </a:lnTo>
                <a:lnTo>
                  <a:pt x="23" y="1773"/>
                </a:lnTo>
                <a:lnTo>
                  <a:pt x="23" y="1771"/>
                </a:lnTo>
                <a:lnTo>
                  <a:pt x="23" y="1769"/>
                </a:lnTo>
                <a:lnTo>
                  <a:pt x="23" y="1769"/>
                </a:lnTo>
                <a:lnTo>
                  <a:pt x="23" y="1766"/>
                </a:lnTo>
                <a:lnTo>
                  <a:pt x="23" y="1764"/>
                </a:lnTo>
                <a:lnTo>
                  <a:pt x="23" y="1764"/>
                </a:lnTo>
                <a:lnTo>
                  <a:pt x="26" y="1762"/>
                </a:lnTo>
                <a:lnTo>
                  <a:pt x="26" y="1759"/>
                </a:lnTo>
                <a:lnTo>
                  <a:pt x="26" y="1759"/>
                </a:lnTo>
                <a:lnTo>
                  <a:pt x="26" y="1757"/>
                </a:lnTo>
                <a:lnTo>
                  <a:pt x="26" y="1755"/>
                </a:lnTo>
                <a:lnTo>
                  <a:pt x="26" y="1755"/>
                </a:lnTo>
                <a:lnTo>
                  <a:pt x="26" y="1752"/>
                </a:lnTo>
                <a:lnTo>
                  <a:pt x="26" y="1752"/>
                </a:lnTo>
                <a:lnTo>
                  <a:pt x="26" y="1750"/>
                </a:lnTo>
                <a:lnTo>
                  <a:pt x="26" y="1750"/>
                </a:lnTo>
                <a:lnTo>
                  <a:pt x="28" y="1747"/>
                </a:lnTo>
                <a:lnTo>
                  <a:pt x="28" y="1745"/>
                </a:lnTo>
                <a:lnTo>
                  <a:pt x="28" y="1745"/>
                </a:lnTo>
                <a:lnTo>
                  <a:pt x="28" y="1743"/>
                </a:lnTo>
                <a:lnTo>
                  <a:pt x="28" y="1743"/>
                </a:lnTo>
                <a:lnTo>
                  <a:pt x="28" y="1740"/>
                </a:lnTo>
                <a:lnTo>
                  <a:pt x="28" y="1738"/>
                </a:lnTo>
                <a:lnTo>
                  <a:pt x="28" y="1738"/>
                </a:lnTo>
                <a:lnTo>
                  <a:pt x="28" y="1736"/>
                </a:lnTo>
                <a:lnTo>
                  <a:pt x="28" y="1733"/>
                </a:lnTo>
                <a:lnTo>
                  <a:pt x="30" y="1733"/>
                </a:lnTo>
                <a:lnTo>
                  <a:pt x="30" y="1731"/>
                </a:lnTo>
                <a:lnTo>
                  <a:pt x="30" y="1731"/>
                </a:lnTo>
                <a:lnTo>
                  <a:pt x="30" y="1729"/>
                </a:lnTo>
                <a:lnTo>
                  <a:pt x="30" y="1726"/>
                </a:lnTo>
                <a:lnTo>
                  <a:pt x="30" y="1726"/>
                </a:lnTo>
                <a:lnTo>
                  <a:pt x="30" y="1724"/>
                </a:lnTo>
                <a:lnTo>
                  <a:pt x="30" y="1721"/>
                </a:lnTo>
                <a:lnTo>
                  <a:pt x="30" y="1721"/>
                </a:lnTo>
                <a:lnTo>
                  <a:pt x="33" y="1719"/>
                </a:lnTo>
                <a:lnTo>
                  <a:pt x="33" y="1719"/>
                </a:lnTo>
                <a:lnTo>
                  <a:pt x="33" y="1717"/>
                </a:lnTo>
                <a:lnTo>
                  <a:pt x="33" y="1714"/>
                </a:lnTo>
                <a:lnTo>
                  <a:pt x="33" y="1714"/>
                </a:lnTo>
                <a:lnTo>
                  <a:pt x="33" y="1712"/>
                </a:lnTo>
                <a:lnTo>
                  <a:pt x="33" y="1710"/>
                </a:lnTo>
                <a:lnTo>
                  <a:pt x="33" y="1710"/>
                </a:lnTo>
                <a:lnTo>
                  <a:pt x="35" y="1707"/>
                </a:lnTo>
                <a:lnTo>
                  <a:pt x="35" y="1705"/>
                </a:lnTo>
                <a:lnTo>
                  <a:pt x="35" y="1705"/>
                </a:lnTo>
                <a:lnTo>
                  <a:pt x="35" y="1703"/>
                </a:lnTo>
                <a:lnTo>
                  <a:pt x="35" y="1700"/>
                </a:lnTo>
                <a:lnTo>
                  <a:pt x="35" y="1700"/>
                </a:lnTo>
                <a:lnTo>
                  <a:pt x="35" y="1698"/>
                </a:lnTo>
                <a:lnTo>
                  <a:pt x="35" y="1695"/>
                </a:lnTo>
                <a:lnTo>
                  <a:pt x="38" y="1695"/>
                </a:lnTo>
                <a:lnTo>
                  <a:pt x="38" y="1693"/>
                </a:lnTo>
                <a:lnTo>
                  <a:pt x="38" y="1691"/>
                </a:lnTo>
                <a:lnTo>
                  <a:pt x="38" y="1691"/>
                </a:lnTo>
                <a:lnTo>
                  <a:pt x="38" y="1688"/>
                </a:lnTo>
                <a:lnTo>
                  <a:pt x="38" y="1686"/>
                </a:lnTo>
                <a:lnTo>
                  <a:pt x="38" y="1686"/>
                </a:lnTo>
                <a:lnTo>
                  <a:pt x="38" y="1684"/>
                </a:lnTo>
                <a:lnTo>
                  <a:pt x="40" y="1681"/>
                </a:lnTo>
                <a:lnTo>
                  <a:pt x="40" y="1679"/>
                </a:lnTo>
                <a:lnTo>
                  <a:pt x="40" y="1679"/>
                </a:lnTo>
                <a:lnTo>
                  <a:pt x="40" y="1677"/>
                </a:lnTo>
                <a:lnTo>
                  <a:pt x="40" y="1674"/>
                </a:lnTo>
                <a:lnTo>
                  <a:pt x="40" y="1674"/>
                </a:lnTo>
                <a:lnTo>
                  <a:pt x="40" y="1672"/>
                </a:lnTo>
                <a:lnTo>
                  <a:pt x="42" y="1670"/>
                </a:lnTo>
                <a:lnTo>
                  <a:pt x="42" y="1667"/>
                </a:lnTo>
                <a:lnTo>
                  <a:pt x="42" y="1667"/>
                </a:lnTo>
                <a:lnTo>
                  <a:pt x="42" y="1665"/>
                </a:lnTo>
                <a:lnTo>
                  <a:pt x="42" y="1662"/>
                </a:lnTo>
                <a:lnTo>
                  <a:pt x="42" y="1662"/>
                </a:lnTo>
                <a:lnTo>
                  <a:pt x="45" y="1660"/>
                </a:lnTo>
                <a:lnTo>
                  <a:pt x="45" y="1658"/>
                </a:lnTo>
                <a:lnTo>
                  <a:pt x="45" y="1655"/>
                </a:lnTo>
                <a:lnTo>
                  <a:pt x="45" y="1655"/>
                </a:lnTo>
                <a:lnTo>
                  <a:pt x="45" y="1653"/>
                </a:lnTo>
                <a:lnTo>
                  <a:pt x="45" y="1651"/>
                </a:lnTo>
                <a:lnTo>
                  <a:pt x="45" y="1648"/>
                </a:lnTo>
                <a:lnTo>
                  <a:pt x="47" y="1648"/>
                </a:lnTo>
                <a:lnTo>
                  <a:pt x="47" y="1646"/>
                </a:lnTo>
                <a:lnTo>
                  <a:pt x="47" y="1644"/>
                </a:lnTo>
                <a:lnTo>
                  <a:pt x="47" y="1641"/>
                </a:lnTo>
                <a:lnTo>
                  <a:pt x="47" y="1641"/>
                </a:lnTo>
                <a:lnTo>
                  <a:pt x="47" y="1639"/>
                </a:lnTo>
                <a:lnTo>
                  <a:pt x="49" y="1636"/>
                </a:lnTo>
                <a:lnTo>
                  <a:pt x="49" y="1634"/>
                </a:lnTo>
                <a:lnTo>
                  <a:pt x="49" y="1634"/>
                </a:lnTo>
                <a:lnTo>
                  <a:pt x="49" y="1632"/>
                </a:lnTo>
                <a:lnTo>
                  <a:pt x="49" y="1629"/>
                </a:lnTo>
                <a:lnTo>
                  <a:pt x="52" y="1627"/>
                </a:lnTo>
                <a:lnTo>
                  <a:pt x="52" y="1625"/>
                </a:lnTo>
                <a:lnTo>
                  <a:pt x="52" y="1625"/>
                </a:lnTo>
                <a:lnTo>
                  <a:pt x="52" y="1622"/>
                </a:lnTo>
                <a:lnTo>
                  <a:pt x="52" y="1620"/>
                </a:lnTo>
                <a:lnTo>
                  <a:pt x="52" y="1618"/>
                </a:lnTo>
                <a:lnTo>
                  <a:pt x="54" y="1618"/>
                </a:lnTo>
                <a:lnTo>
                  <a:pt x="54" y="1615"/>
                </a:lnTo>
                <a:lnTo>
                  <a:pt x="54" y="1613"/>
                </a:lnTo>
                <a:lnTo>
                  <a:pt x="54" y="1610"/>
                </a:lnTo>
                <a:lnTo>
                  <a:pt x="54" y="1608"/>
                </a:lnTo>
                <a:lnTo>
                  <a:pt x="54" y="1608"/>
                </a:lnTo>
                <a:lnTo>
                  <a:pt x="56" y="1606"/>
                </a:lnTo>
                <a:lnTo>
                  <a:pt x="56" y="1603"/>
                </a:lnTo>
                <a:lnTo>
                  <a:pt x="56" y="1601"/>
                </a:lnTo>
                <a:lnTo>
                  <a:pt x="56" y="1599"/>
                </a:lnTo>
                <a:lnTo>
                  <a:pt x="56" y="1599"/>
                </a:lnTo>
                <a:lnTo>
                  <a:pt x="59" y="1596"/>
                </a:lnTo>
                <a:lnTo>
                  <a:pt x="59" y="1594"/>
                </a:lnTo>
                <a:lnTo>
                  <a:pt x="59" y="1592"/>
                </a:lnTo>
                <a:lnTo>
                  <a:pt x="59" y="1589"/>
                </a:lnTo>
                <a:lnTo>
                  <a:pt x="59" y="1589"/>
                </a:lnTo>
                <a:lnTo>
                  <a:pt x="61" y="1587"/>
                </a:lnTo>
                <a:lnTo>
                  <a:pt x="61" y="1584"/>
                </a:lnTo>
                <a:lnTo>
                  <a:pt x="61" y="1582"/>
                </a:lnTo>
                <a:lnTo>
                  <a:pt x="61" y="1580"/>
                </a:lnTo>
                <a:lnTo>
                  <a:pt x="64" y="1577"/>
                </a:lnTo>
                <a:lnTo>
                  <a:pt x="64" y="1575"/>
                </a:lnTo>
                <a:lnTo>
                  <a:pt x="64" y="1575"/>
                </a:lnTo>
                <a:lnTo>
                  <a:pt x="64" y="1573"/>
                </a:lnTo>
                <a:lnTo>
                  <a:pt x="64" y="1570"/>
                </a:lnTo>
                <a:lnTo>
                  <a:pt x="66" y="1568"/>
                </a:lnTo>
                <a:lnTo>
                  <a:pt x="66" y="1566"/>
                </a:lnTo>
                <a:lnTo>
                  <a:pt x="66" y="1563"/>
                </a:lnTo>
                <a:lnTo>
                  <a:pt x="66" y="1561"/>
                </a:lnTo>
                <a:lnTo>
                  <a:pt x="68" y="1561"/>
                </a:lnTo>
                <a:lnTo>
                  <a:pt x="68" y="1558"/>
                </a:lnTo>
                <a:lnTo>
                  <a:pt x="68" y="1556"/>
                </a:lnTo>
                <a:lnTo>
                  <a:pt x="68" y="1554"/>
                </a:lnTo>
                <a:lnTo>
                  <a:pt x="71" y="1551"/>
                </a:lnTo>
                <a:lnTo>
                  <a:pt x="71" y="1549"/>
                </a:lnTo>
                <a:lnTo>
                  <a:pt x="71" y="1547"/>
                </a:lnTo>
                <a:lnTo>
                  <a:pt x="71" y="1544"/>
                </a:lnTo>
                <a:lnTo>
                  <a:pt x="73" y="1542"/>
                </a:lnTo>
                <a:lnTo>
                  <a:pt x="73" y="1542"/>
                </a:lnTo>
                <a:lnTo>
                  <a:pt x="73" y="1540"/>
                </a:lnTo>
                <a:lnTo>
                  <a:pt x="73" y="1537"/>
                </a:lnTo>
                <a:lnTo>
                  <a:pt x="75" y="1535"/>
                </a:lnTo>
                <a:lnTo>
                  <a:pt x="75" y="1533"/>
                </a:lnTo>
                <a:lnTo>
                  <a:pt x="75" y="1530"/>
                </a:lnTo>
                <a:lnTo>
                  <a:pt x="78" y="1528"/>
                </a:lnTo>
                <a:lnTo>
                  <a:pt x="78" y="1525"/>
                </a:lnTo>
                <a:lnTo>
                  <a:pt x="78" y="1523"/>
                </a:lnTo>
                <a:lnTo>
                  <a:pt x="78" y="1521"/>
                </a:lnTo>
                <a:lnTo>
                  <a:pt x="80" y="1518"/>
                </a:lnTo>
                <a:lnTo>
                  <a:pt x="80" y="1518"/>
                </a:lnTo>
                <a:lnTo>
                  <a:pt x="80" y="1516"/>
                </a:lnTo>
                <a:lnTo>
                  <a:pt x="80" y="1514"/>
                </a:lnTo>
                <a:lnTo>
                  <a:pt x="82" y="1511"/>
                </a:lnTo>
                <a:lnTo>
                  <a:pt x="82" y="1509"/>
                </a:lnTo>
                <a:lnTo>
                  <a:pt x="82" y="1507"/>
                </a:lnTo>
                <a:lnTo>
                  <a:pt x="85" y="1504"/>
                </a:lnTo>
                <a:lnTo>
                  <a:pt x="85" y="1502"/>
                </a:lnTo>
                <a:lnTo>
                  <a:pt x="85" y="1499"/>
                </a:lnTo>
                <a:lnTo>
                  <a:pt x="87" y="1497"/>
                </a:lnTo>
                <a:lnTo>
                  <a:pt x="87" y="1495"/>
                </a:lnTo>
                <a:lnTo>
                  <a:pt x="87" y="1492"/>
                </a:lnTo>
                <a:lnTo>
                  <a:pt x="90" y="1490"/>
                </a:lnTo>
                <a:lnTo>
                  <a:pt x="90" y="1488"/>
                </a:lnTo>
                <a:lnTo>
                  <a:pt x="90" y="1485"/>
                </a:lnTo>
                <a:lnTo>
                  <a:pt x="90" y="1483"/>
                </a:lnTo>
                <a:lnTo>
                  <a:pt x="92" y="1481"/>
                </a:lnTo>
                <a:lnTo>
                  <a:pt x="92" y="1478"/>
                </a:lnTo>
                <a:lnTo>
                  <a:pt x="92" y="1476"/>
                </a:lnTo>
                <a:lnTo>
                  <a:pt x="94" y="1473"/>
                </a:lnTo>
                <a:lnTo>
                  <a:pt x="94" y="1471"/>
                </a:lnTo>
                <a:lnTo>
                  <a:pt x="94" y="1469"/>
                </a:lnTo>
                <a:lnTo>
                  <a:pt x="97" y="1466"/>
                </a:lnTo>
                <a:lnTo>
                  <a:pt x="97" y="1464"/>
                </a:lnTo>
                <a:lnTo>
                  <a:pt x="97" y="1462"/>
                </a:lnTo>
                <a:lnTo>
                  <a:pt x="99" y="1459"/>
                </a:lnTo>
                <a:lnTo>
                  <a:pt x="99" y="1457"/>
                </a:lnTo>
                <a:lnTo>
                  <a:pt x="101" y="1455"/>
                </a:lnTo>
                <a:lnTo>
                  <a:pt x="101" y="1452"/>
                </a:lnTo>
                <a:lnTo>
                  <a:pt x="101" y="1450"/>
                </a:lnTo>
                <a:lnTo>
                  <a:pt x="104" y="1447"/>
                </a:lnTo>
                <a:lnTo>
                  <a:pt x="104" y="1445"/>
                </a:lnTo>
                <a:lnTo>
                  <a:pt x="104" y="1443"/>
                </a:lnTo>
                <a:lnTo>
                  <a:pt x="106" y="1440"/>
                </a:lnTo>
                <a:lnTo>
                  <a:pt x="106" y="1438"/>
                </a:lnTo>
                <a:lnTo>
                  <a:pt x="106" y="1436"/>
                </a:lnTo>
                <a:lnTo>
                  <a:pt x="108" y="1433"/>
                </a:lnTo>
                <a:lnTo>
                  <a:pt x="108" y="1431"/>
                </a:lnTo>
                <a:lnTo>
                  <a:pt x="111" y="1429"/>
                </a:lnTo>
                <a:lnTo>
                  <a:pt x="111" y="1426"/>
                </a:lnTo>
                <a:lnTo>
                  <a:pt x="111" y="1424"/>
                </a:lnTo>
                <a:lnTo>
                  <a:pt x="113" y="1422"/>
                </a:lnTo>
                <a:lnTo>
                  <a:pt x="113" y="1419"/>
                </a:lnTo>
                <a:lnTo>
                  <a:pt x="116" y="1414"/>
                </a:lnTo>
                <a:lnTo>
                  <a:pt x="116" y="1412"/>
                </a:lnTo>
                <a:lnTo>
                  <a:pt x="116" y="1410"/>
                </a:lnTo>
                <a:lnTo>
                  <a:pt x="118" y="1407"/>
                </a:lnTo>
                <a:lnTo>
                  <a:pt x="118" y="1405"/>
                </a:lnTo>
                <a:lnTo>
                  <a:pt x="120" y="1403"/>
                </a:lnTo>
                <a:lnTo>
                  <a:pt x="120" y="1400"/>
                </a:lnTo>
                <a:lnTo>
                  <a:pt x="123" y="1398"/>
                </a:lnTo>
                <a:lnTo>
                  <a:pt x="123" y="1396"/>
                </a:lnTo>
                <a:lnTo>
                  <a:pt x="123" y="1393"/>
                </a:lnTo>
                <a:lnTo>
                  <a:pt x="125" y="1391"/>
                </a:lnTo>
                <a:lnTo>
                  <a:pt x="125" y="1388"/>
                </a:lnTo>
                <a:lnTo>
                  <a:pt x="127" y="1384"/>
                </a:lnTo>
                <a:lnTo>
                  <a:pt x="127" y="1384"/>
                </a:lnTo>
                <a:lnTo>
                  <a:pt x="130" y="1379"/>
                </a:lnTo>
                <a:lnTo>
                  <a:pt x="130" y="1377"/>
                </a:lnTo>
                <a:lnTo>
                  <a:pt x="132" y="1374"/>
                </a:lnTo>
                <a:lnTo>
                  <a:pt x="132" y="1372"/>
                </a:lnTo>
                <a:lnTo>
                  <a:pt x="132" y="1370"/>
                </a:lnTo>
                <a:lnTo>
                  <a:pt x="134" y="1367"/>
                </a:lnTo>
                <a:lnTo>
                  <a:pt x="134" y="1365"/>
                </a:lnTo>
                <a:lnTo>
                  <a:pt x="137" y="1360"/>
                </a:lnTo>
                <a:lnTo>
                  <a:pt x="137" y="1358"/>
                </a:lnTo>
                <a:lnTo>
                  <a:pt x="139" y="1355"/>
                </a:lnTo>
                <a:lnTo>
                  <a:pt x="139" y="1353"/>
                </a:lnTo>
                <a:lnTo>
                  <a:pt x="142" y="1351"/>
                </a:lnTo>
                <a:lnTo>
                  <a:pt x="142" y="1348"/>
                </a:lnTo>
                <a:lnTo>
                  <a:pt x="144" y="1344"/>
                </a:lnTo>
                <a:lnTo>
                  <a:pt x="144" y="1341"/>
                </a:lnTo>
                <a:lnTo>
                  <a:pt x="146" y="1339"/>
                </a:lnTo>
                <a:lnTo>
                  <a:pt x="146" y="1336"/>
                </a:lnTo>
                <a:lnTo>
                  <a:pt x="149" y="1334"/>
                </a:lnTo>
                <a:lnTo>
                  <a:pt x="149" y="1329"/>
                </a:lnTo>
                <a:lnTo>
                  <a:pt x="151" y="1327"/>
                </a:lnTo>
                <a:lnTo>
                  <a:pt x="153" y="1325"/>
                </a:lnTo>
                <a:lnTo>
                  <a:pt x="153" y="1322"/>
                </a:lnTo>
                <a:lnTo>
                  <a:pt x="156" y="1320"/>
                </a:lnTo>
                <a:lnTo>
                  <a:pt x="156" y="1315"/>
                </a:lnTo>
                <a:lnTo>
                  <a:pt x="158" y="1313"/>
                </a:lnTo>
                <a:lnTo>
                  <a:pt x="158" y="1311"/>
                </a:lnTo>
                <a:lnTo>
                  <a:pt x="160" y="1308"/>
                </a:lnTo>
                <a:lnTo>
                  <a:pt x="160" y="1303"/>
                </a:lnTo>
                <a:lnTo>
                  <a:pt x="163" y="1301"/>
                </a:lnTo>
                <a:lnTo>
                  <a:pt x="163" y="1299"/>
                </a:lnTo>
                <a:lnTo>
                  <a:pt x="165" y="1296"/>
                </a:lnTo>
                <a:lnTo>
                  <a:pt x="168" y="1292"/>
                </a:lnTo>
                <a:lnTo>
                  <a:pt x="168" y="1289"/>
                </a:lnTo>
                <a:lnTo>
                  <a:pt x="170" y="1287"/>
                </a:lnTo>
                <a:lnTo>
                  <a:pt x="170" y="1285"/>
                </a:lnTo>
                <a:lnTo>
                  <a:pt x="172" y="1280"/>
                </a:lnTo>
                <a:lnTo>
                  <a:pt x="175" y="1277"/>
                </a:lnTo>
                <a:lnTo>
                  <a:pt x="175" y="1275"/>
                </a:lnTo>
                <a:lnTo>
                  <a:pt x="177" y="1273"/>
                </a:lnTo>
                <a:lnTo>
                  <a:pt x="177" y="1268"/>
                </a:lnTo>
                <a:lnTo>
                  <a:pt x="179" y="1266"/>
                </a:lnTo>
                <a:lnTo>
                  <a:pt x="182" y="1263"/>
                </a:lnTo>
                <a:lnTo>
                  <a:pt x="182" y="1261"/>
                </a:lnTo>
                <a:lnTo>
                  <a:pt x="184" y="1256"/>
                </a:lnTo>
                <a:lnTo>
                  <a:pt x="186" y="1254"/>
                </a:lnTo>
                <a:lnTo>
                  <a:pt x="186" y="1251"/>
                </a:lnTo>
                <a:lnTo>
                  <a:pt x="189" y="1247"/>
                </a:lnTo>
                <a:lnTo>
                  <a:pt x="191" y="1244"/>
                </a:lnTo>
                <a:lnTo>
                  <a:pt x="191" y="1242"/>
                </a:lnTo>
                <a:lnTo>
                  <a:pt x="193" y="1237"/>
                </a:lnTo>
                <a:lnTo>
                  <a:pt x="196" y="1235"/>
                </a:lnTo>
                <a:lnTo>
                  <a:pt x="196" y="1233"/>
                </a:lnTo>
                <a:lnTo>
                  <a:pt x="198" y="1228"/>
                </a:lnTo>
                <a:lnTo>
                  <a:pt x="201" y="1225"/>
                </a:lnTo>
                <a:lnTo>
                  <a:pt x="201" y="1223"/>
                </a:lnTo>
                <a:lnTo>
                  <a:pt x="203" y="1218"/>
                </a:lnTo>
                <a:lnTo>
                  <a:pt x="205" y="1216"/>
                </a:lnTo>
                <a:lnTo>
                  <a:pt x="208" y="1214"/>
                </a:lnTo>
                <a:lnTo>
                  <a:pt x="208" y="1209"/>
                </a:lnTo>
                <a:lnTo>
                  <a:pt x="210" y="1207"/>
                </a:lnTo>
                <a:lnTo>
                  <a:pt x="212" y="1204"/>
                </a:lnTo>
                <a:moveTo>
                  <a:pt x="0" y="1991"/>
                </a:moveTo>
                <a:lnTo>
                  <a:pt x="0" y="1981"/>
                </a:lnTo>
                <a:lnTo>
                  <a:pt x="0" y="1981"/>
                </a:lnTo>
                <a:lnTo>
                  <a:pt x="0" y="1974"/>
                </a:lnTo>
                <a:lnTo>
                  <a:pt x="0" y="1974"/>
                </a:lnTo>
                <a:lnTo>
                  <a:pt x="0" y="1965"/>
                </a:lnTo>
                <a:lnTo>
                  <a:pt x="2" y="1965"/>
                </a:lnTo>
                <a:lnTo>
                  <a:pt x="2" y="1958"/>
                </a:lnTo>
                <a:lnTo>
                  <a:pt x="2" y="1958"/>
                </a:lnTo>
                <a:lnTo>
                  <a:pt x="2" y="1951"/>
                </a:lnTo>
                <a:lnTo>
                  <a:pt x="2" y="1951"/>
                </a:lnTo>
                <a:lnTo>
                  <a:pt x="2" y="1946"/>
                </a:lnTo>
                <a:lnTo>
                  <a:pt x="2" y="1946"/>
                </a:lnTo>
                <a:lnTo>
                  <a:pt x="2" y="1941"/>
                </a:lnTo>
                <a:lnTo>
                  <a:pt x="2" y="1939"/>
                </a:lnTo>
                <a:lnTo>
                  <a:pt x="2" y="1934"/>
                </a:lnTo>
                <a:lnTo>
                  <a:pt x="5" y="1934"/>
                </a:lnTo>
                <a:lnTo>
                  <a:pt x="5" y="1929"/>
                </a:lnTo>
                <a:lnTo>
                  <a:pt x="5" y="1929"/>
                </a:lnTo>
                <a:lnTo>
                  <a:pt x="5" y="1925"/>
                </a:lnTo>
                <a:lnTo>
                  <a:pt x="5" y="1922"/>
                </a:lnTo>
                <a:lnTo>
                  <a:pt x="5" y="1917"/>
                </a:lnTo>
                <a:lnTo>
                  <a:pt x="5" y="1917"/>
                </a:lnTo>
                <a:lnTo>
                  <a:pt x="5" y="1913"/>
                </a:lnTo>
                <a:lnTo>
                  <a:pt x="5" y="1913"/>
                </a:lnTo>
                <a:lnTo>
                  <a:pt x="5" y="1908"/>
                </a:lnTo>
                <a:lnTo>
                  <a:pt x="7" y="1908"/>
                </a:lnTo>
                <a:lnTo>
                  <a:pt x="7" y="1903"/>
                </a:lnTo>
                <a:lnTo>
                  <a:pt x="7" y="1903"/>
                </a:lnTo>
                <a:lnTo>
                  <a:pt x="7" y="1899"/>
                </a:lnTo>
                <a:lnTo>
                  <a:pt x="7" y="1899"/>
                </a:lnTo>
                <a:lnTo>
                  <a:pt x="7" y="1894"/>
                </a:lnTo>
                <a:lnTo>
                  <a:pt x="7" y="1894"/>
                </a:lnTo>
                <a:lnTo>
                  <a:pt x="7" y="1892"/>
                </a:lnTo>
                <a:lnTo>
                  <a:pt x="7" y="1889"/>
                </a:lnTo>
                <a:lnTo>
                  <a:pt x="7" y="1887"/>
                </a:lnTo>
                <a:lnTo>
                  <a:pt x="9" y="1884"/>
                </a:lnTo>
                <a:lnTo>
                  <a:pt x="9" y="1882"/>
                </a:lnTo>
                <a:lnTo>
                  <a:pt x="9" y="1882"/>
                </a:lnTo>
                <a:lnTo>
                  <a:pt x="9" y="1877"/>
                </a:lnTo>
                <a:lnTo>
                  <a:pt x="9" y="1877"/>
                </a:lnTo>
                <a:lnTo>
                  <a:pt x="9" y="1873"/>
                </a:lnTo>
                <a:lnTo>
                  <a:pt x="9" y="1873"/>
                </a:lnTo>
                <a:lnTo>
                  <a:pt x="9" y="1870"/>
                </a:lnTo>
                <a:lnTo>
                  <a:pt x="9" y="1868"/>
                </a:lnTo>
                <a:lnTo>
                  <a:pt x="9" y="1866"/>
                </a:lnTo>
                <a:lnTo>
                  <a:pt x="12" y="1866"/>
                </a:lnTo>
                <a:lnTo>
                  <a:pt x="12" y="1861"/>
                </a:lnTo>
                <a:lnTo>
                  <a:pt x="12" y="1861"/>
                </a:lnTo>
                <a:lnTo>
                  <a:pt x="12" y="1856"/>
                </a:lnTo>
                <a:lnTo>
                  <a:pt x="12" y="1856"/>
                </a:lnTo>
                <a:lnTo>
                  <a:pt x="12" y="1854"/>
                </a:lnTo>
                <a:lnTo>
                  <a:pt x="12" y="1854"/>
                </a:lnTo>
                <a:lnTo>
                  <a:pt x="12" y="1849"/>
                </a:lnTo>
                <a:lnTo>
                  <a:pt x="12" y="1849"/>
                </a:lnTo>
                <a:lnTo>
                  <a:pt x="12" y="1847"/>
                </a:lnTo>
                <a:lnTo>
                  <a:pt x="14" y="1844"/>
                </a:lnTo>
                <a:lnTo>
                  <a:pt x="14" y="1842"/>
                </a:lnTo>
                <a:lnTo>
                  <a:pt x="14" y="1842"/>
                </a:lnTo>
                <a:lnTo>
                  <a:pt x="14" y="1840"/>
                </a:lnTo>
                <a:lnTo>
                  <a:pt x="14" y="1837"/>
                </a:lnTo>
                <a:lnTo>
                  <a:pt x="14" y="1835"/>
                </a:lnTo>
                <a:lnTo>
                  <a:pt x="14" y="1835"/>
                </a:lnTo>
                <a:lnTo>
                  <a:pt x="14" y="1830"/>
                </a:lnTo>
              </a:path>
            </a:pathLst>
          </a:custGeom>
          <a:noFill/>
          <a:ln w="25400" cap="flat">
            <a:solidFill>
              <a:srgbClr val="CB320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37" name="Freeform 30558"/>
          <p:cNvSpPr>
            <a:spLocks/>
          </p:cNvSpPr>
          <p:nvPr/>
        </p:nvSpPr>
        <p:spPr bwMode="auto">
          <a:xfrm>
            <a:off x="2319561" y="4620685"/>
            <a:ext cx="74613" cy="6508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2" y="42"/>
              </a:cxn>
              <a:cxn ang="0">
                <a:pos x="2" y="42"/>
              </a:cxn>
              <a:cxn ang="0">
                <a:pos x="5" y="40"/>
              </a:cxn>
              <a:cxn ang="0">
                <a:pos x="7" y="40"/>
              </a:cxn>
              <a:cxn ang="0">
                <a:pos x="7" y="38"/>
              </a:cxn>
              <a:cxn ang="0">
                <a:pos x="9" y="38"/>
              </a:cxn>
              <a:cxn ang="0">
                <a:pos x="12" y="35"/>
              </a:cxn>
              <a:cxn ang="0">
                <a:pos x="14" y="35"/>
              </a:cxn>
              <a:cxn ang="0">
                <a:pos x="14" y="33"/>
              </a:cxn>
              <a:cxn ang="0">
                <a:pos x="16" y="31"/>
              </a:cxn>
              <a:cxn ang="0">
                <a:pos x="19" y="31"/>
              </a:cxn>
              <a:cxn ang="0">
                <a:pos x="19" y="28"/>
              </a:cxn>
              <a:cxn ang="0">
                <a:pos x="21" y="28"/>
              </a:cxn>
              <a:cxn ang="0">
                <a:pos x="23" y="26"/>
              </a:cxn>
              <a:cxn ang="0">
                <a:pos x="23" y="23"/>
              </a:cxn>
              <a:cxn ang="0">
                <a:pos x="26" y="23"/>
              </a:cxn>
              <a:cxn ang="0">
                <a:pos x="28" y="21"/>
              </a:cxn>
              <a:cxn ang="0">
                <a:pos x="30" y="19"/>
              </a:cxn>
              <a:cxn ang="0">
                <a:pos x="30" y="19"/>
              </a:cxn>
              <a:cxn ang="0">
                <a:pos x="33" y="16"/>
              </a:cxn>
              <a:cxn ang="0">
                <a:pos x="35" y="16"/>
              </a:cxn>
              <a:cxn ang="0">
                <a:pos x="35" y="14"/>
              </a:cxn>
              <a:cxn ang="0">
                <a:pos x="38" y="12"/>
              </a:cxn>
              <a:cxn ang="0">
                <a:pos x="40" y="12"/>
              </a:cxn>
              <a:cxn ang="0">
                <a:pos x="40" y="9"/>
              </a:cxn>
              <a:cxn ang="0">
                <a:pos x="42" y="9"/>
              </a:cxn>
              <a:cxn ang="0">
                <a:pos x="45" y="7"/>
              </a:cxn>
              <a:cxn ang="0">
                <a:pos x="47" y="5"/>
              </a:cxn>
              <a:cxn ang="0">
                <a:pos x="47" y="5"/>
              </a:cxn>
              <a:cxn ang="0">
                <a:pos x="49" y="2"/>
              </a:cxn>
              <a:cxn ang="0">
                <a:pos x="52" y="2"/>
              </a:cxn>
              <a:cxn ang="0">
                <a:pos x="52" y="0"/>
              </a:cxn>
            </a:cxnLst>
            <a:rect l="0" t="0" r="r" b="b"/>
            <a:pathLst>
              <a:path w="52" h="45">
                <a:moveTo>
                  <a:pt x="0" y="45"/>
                </a:moveTo>
                <a:lnTo>
                  <a:pt x="2" y="42"/>
                </a:lnTo>
                <a:lnTo>
                  <a:pt x="2" y="42"/>
                </a:lnTo>
                <a:lnTo>
                  <a:pt x="5" y="40"/>
                </a:lnTo>
                <a:lnTo>
                  <a:pt x="7" y="40"/>
                </a:lnTo>
                <a:lnTo>
                  <a:pt x="7" y="38"/>
                </a:lnTo>
                <a:lnTo>
                  <a:pt x="9" y="38"/>
                </a:lnTo>
                <a:lnTo>
                  <a:pt x="12" y="35"/>
                </a:lnTo>
                <a:lnTo>
                  <a:pt x="14" y="35"/>
                </a:lnTo>
                <a:lnTo>
                  <a:pt x="14" y="33"/>
                </a:lnTo>
                <a:lnTo>
                  <a:pt x="16" y="31"/>
                </a:lnTo>
                <a:lnTo>
                  <a:pt x="19" y="31"/>
                </a:lnTo>
                <a:lnTo>
                  <a:pt x="19" y="28"/>
                </a:lnTo>
                <a:lnTo>
                  <a:pt x="21" y="28"/>
                </a:lnTo>
                <a:lnTo>
                  <a:pt x="23" y="26"/>
                </a:lnTo>
                <a:lnTo>
                  <a:pt x="23" y="23"/>
                </a:lnTo>
                <a:lnTo>
                  <a:pt x="26" y="23"/>
                </a:lnTo>
                <a:lnTo>
                  <a:pt x="28" y="21"/>
                </a:lnTo>
                <a:lnTo>
                  <a:pt x="30" y="19"/>
                </a:lnTo>
                <a:lnTo>
                  <a:pt x="30" y="19"/>
                </a:lnTo>
                <a:lnTo>
                  <a:pt x="33" y="16"/>
                </a:lnTo>
                <a:lnTo>
                  <a:pt x="35" y="16"/>
                </a:lnTo>
                <a:lnTo>
                  <a:pt x="35" y="14"/>
                </a:lnTo>
                <a:lnTo>
                  <a:pt x="38" y="12"/>
                </a:lnTo>
                <a:lnTo>
                  <a:pt x="40" y="12"/>
                </a:lnTo>
                <a:lnTo>
                  <a:pt x="40" y="9"/>
                </a:lnTo>
                <a:lnTo>
                  <a:pt x="42" y="9"/>
                </a:lnTo>
                <a:lnTo>
                  <a:pt x="45" y="7"/>
                </a:lnTo>
                <a:lnTo>
                  <a:pt x="47" y="5"/>
                </a:lnTo>
                <a:lnTo>
                  <a:pt x="47" y="5"/>
                </a:lnTo>
                <a:lnTo>
                  <a:pt x="49" y="2"/>
                </a:lnTo>
                <a:lnTo>
                  <a:pt x="52" y="2"/>
                </a:lnTo>
                <a:lnTo>
                  <a:pt x="52" y="0"/>
                </a:lnTo>
              </a:path>
            </a:pathLst>
          </a:custGeom>
          <a:noFill/>
          <a:ln w="25400" cap="flat">
            <a:solidFill>
              <a:srgbClr val="CB320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38" name="Freeform 30559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2386" y="14"/>
              </a:cxn>
              <a:cxn ang="0">
                <a:pos x="2232" y="33"/>
              </a:cxn>
              <a:cxn ang="0">
                <a:pos x="2090" y="52"/>
              </a:cxn>
              <a:cxn ang="0">
                <a:pos x="1956" y="73"/>
              </a:cxn>
              <a:cxn ang="0">
                <a:pos x="1831" y="97"/>
              </a:cxn>
              <a:cxn ang="0">
                <a:pos x="1712" y="125"/>
              </a:cxn>
              <a:cxn ang="0">
                <a:pos x="1604" y="151"/>
              </a:cxn>
              <a:cxn ang="0">
                <a:pos x="1500" y="182"/>
              </a:cxn>
              <a:cxn ang="0">
                <a:pos x="1403" y="217"/>
              </a:cxn>
              <a:cxn ang="0">
                <a:pos x="1313" y="255"/>
              </a:cxn>
              <a:cxn ang="0">
                <a:pos x="1228" y="297"/>
              </a:cxn>
              <a:cxn ang="0">
                <a:pos x="1148" y="342"/>
              </a:cxn>
              <a:cxn ang="0">
                <a:pos x="1075" y="392"/>
              </a:cxn>
              <a:cxn ang="0">
                <a:pos x="1016" y="437"/>
              </a:cxn>
              <a:cxn ang="0">
                <a:pos x="949" y="496"/>
              </a:cxn>
              <a:cxn ang="0">
                <a:pos x="888" y="557"/>
              </a:cxn>
              <a:cxn ang="0">
                <a:pos x="829" y="623"/>
              </a:cxn>
              <a:cxn ang="0">
                <a:pos x="775" y="692"/>
              </a:cxn>
              <a:cxn ang="0">
                <a:pos x="723" y="763"/>
              </a:cxn>
              <a:cxn ang="0">
                <a:pos x="675" y="836"/>
              </a:cxn>
              <a:cxn ang="0">
                <a:pos x="631" y="911"/>
              </a:cxn>
              <a:cxn ang="0">
                <a:pos x="588" y="985"/>
              </a:cxn>
              <a:cxn ang="0">
                <a:pos x="548" y="1063"/>
              </a:cxn>
              <a:cxn ang="0">
                <a:pos x="510" y="1140"/>
              </a:cxn>
              <a:cxn ang="0">
                <a:pos x="477" y="1216"/>
              </a:cxn>
              <a:cxn ang="0">
                <a:pos x="444" y="1292"/>
              </a:cxn>
              <a:cxn ang="0">
                <a:pos x="413" y="1362"/>
              </a:cxn>
              <a:cxn ang="0">
                <a:pos x="385" y="1433"/>
              </a:cxn>
              <a:cxn ang="0">
                <a:pos x="359" y="1497"/>
              </a:cxn>
              <a:cxn ang="0">
                <a:pos x="333" y="1558"/>
              </a:cxn>
              <a:cxn ang="0">
                <a:pos x="309" y="1613"/>
              </a:cxn>
              <a:cxn ang="0">
                <a:pos x="288" y="1662"/>
              </a:cxn>
              <a:cxn ang="0">
                <a:pos x="267" y="1710"/>
              </a:cxn>
              <a:cxn ang="0">
                <a:pos x="248" y="1747"/>
              </a:cxn>
              <a:cxn ang="0">
                <a:pos x="229" y="1783"/>
              </a:cxn>
              <a:cxn ang="0">
                <a:pos x="212" y="1814"/>
              </a:cxn>
              <a:cxn ang="0">
                <a:pos x="196" y="1840"/>
              </a:cxn>
              <a:cxn ang="0">
                <a:pos x="182" y="1863"/>
              </a:cxn>
              <a:cxn ang="0">
                <a:pos x="168" y="1882"/>
              </a:cxn>
              <a:cxn ang="0">
                <a:pos x="153" y="1899"/>
              </a:cxn>
              <a:cxn ang="0">
                <a:pos x="142" y="1913"/>
              </a:cxn>
              <a:cxn ang="0">
                <a:pos x="130" y="1925"/>
              </a:cxn>
              <a:cxn ang="0">
                <a:pos x="120" y="1936"/>
              </a:cxn>
              <a:cxn ang="0">
                <a:pos x="108" y="1943"/>
              </a:cxn>
              <a:cxn ang="0">
                <a:pos x="99" y="1951"/>
              </a:cxn>
              <a:cxn ang="0">
                <a:pos x="92" y="1958"/>
              </a:cxn>
              <a:cxn ang="0">
                <a:pos x="82" y="1962"/>
              </a:cxn>
              <a:cxn ang="0">
                <a:pos x="75" y="1967"/>
              </a:cxn>
              <a:cxn ang="0">
                <a:pos x="68" y="1972"/>
              </a:cxn>
              <a:cxn ang="0">
                <a:pos x="61" y="1974"/>
              </a:cxn>
              <a:cxn ang="0">
                <a:pos x="54" y="1977"/>
              </a:cxn>
              <a:cxn ang="0">
                <a:pos x="47" y="1979"/>
              </a:cxn>
              <a:cxn ang="0">
                <a:pos x="42" y="1981"/>
              </a:cxn>
              <a:cxn ang="0">
                <a:pos x="38" y="1981"/>
              </a:cxn>
              <a:cxn ang="0">
                <a:pos x="33" y="1984"/>
              </a:cxn>
              <a:cxn ang="0">
                <a:pos x="28" y="1984"/>
              </a:cxn>
              <a:cxn ang="0">
                <a:pos x="23" y="1986"/>
              </a:cxn>
              <a:cxn ang="0">
                <a:pos x="19" y="1986"/>
              </a:cxn>
              <a:cxn ang="0">
                <a:pos x="14" y="1988"/>
              </a:cxn>
              <a:cxn ang="0">
                <a:pos x="12" y="1988"/>
              </a:cxn>
              <a:cxn ang="0">
                <a:pos x="7" y="1988"/>
              </a:cxn>
              <a:cxn ang="0">
                <a:pos x="5" y="1988"/>
              </a:cxn>
              <a:cxn ang="0">
                <a:pos x="2" y="1991"/>
              </a:cxn>
            </a:cxnLst>
            <a:rect l="0" t="0" r="r" b="b"/>
            <a:pathLst>
              <a:path w="2518" h="1991">
                <a:moveTo>
                  <a:pt x="2518" y="0"/>
                </a:moveTo>
                <a:lnTo>
                  <a:pt x="2492" y="2"/>
                </a:lnTo>
                <a:lnTo>
                  <a:pt x="2464" y="4"/>
                </a:lnTo>
                <a:lnTo>
                  <a:pt x="2438" y="7"/>
                </a:lnTo>
                <a:lnTo>
                  <a:pt x="2412" y="12"/>
                </a:lnTo>
                <a:lnTo>
                  <a:pt x="2386" y="14"/>
                </a:lnTo>
                <a:lnTo>
                  <a:pt x="2357" y="16"/>
                </a:lnTo>
                <a:lnTo>
                  <a:pt x="2334" y="21"/>
                </a:lnTo>
                <a:lnTo>
                  <a:pt x="2308" y="23"/>
                </a:lnTo>
                <a:lnTo>
                  <a:pt x="2282" y="26"/>
                </a:lnTo>
                <a:lnTo>
                  <a:pt x="2258" y="30"/>
                </a:lnTo>
                <a:lnTo>
                  <a:pt x="2232" y="33"/>
                </a:lnTo>
                <a:lnTo>
                  <a:pt x="2209" y="35"/>
                </a:lnTo>
                <a:lnTo>
                  <a:pt x="2183" y="38"/>
                </a:lnTo>
                <a:lnTo>
                  <a:pt x="2159" y="42"/>
                </a:lnTo>
                <a:lnTo>
                  <a:pt x="2135" y="45"/>
                </a:lnTo>
                <a:lnTo>
                  <a:pt x="2112" y="47"/>
                </a:lnTo>
                <a:lnTo>
                  <a:pt x="2090" y="52"/>
                </a:lnTo>
                <a:lnTo>
                  <a:pt x="2067" y="54"/>
                </a:lnTo>
                <a:lnTo>
                  <a:pt x="2046" y="59"/>
                </a:lnTo>
                <a:lnTo>
                  <a:pt x="2022" y="61"/>
                </a:lnTo>
                <a:lnTo>
                  <a:pt x="2001" y="66"/>
                </a:lnTo>
                <a:lnTo>
                  <a:pt x="1977" y="68"/>
                </a:lnTo>
                <a:lnTo>
                  <a:pt x="1956" y="73"/>
                </a:lnTo>
                <a:lnTo>
                  <a:pt x="1935" y="75"/>
                </a:lnTo>
                <a:lnTo>
                  <a:pt x="1913" y="80"/>
                </a:lnTo>
                <a:lnTo>
                  <a:pt x="1892" y="85"/>
                </a:lnTo>
                <a:lnTo>
                  <a:pt x="1871" y="89"/>
                </a:lnTo>
                <a:lnTo>
                  <a:pt x="1852" y="94"/>
                </a:lnTo>
                <a:lnTo>
                  <a:pt x="1831" y="97"/>
                </a:lnTo>
                <a:lnTo>
                  <a:pt x="1812" y="101"/>
                </a:lnTo>
                <a:lnTo>
                  <a:pt x="1790" y="106"/>
                </a:lnTo>
                <a:lnTo>
                  <a:pt x="1772" y="111"/>
                </a:lnTo>
                <a:lnTo>
                  <a:pt x="1753" y="115"/>
                </a:lnTo>
                <a:lnTo>
                  <a:pt x="1734" y="120"/>
                </a:lnTo>
                <a:lnTo>
                  <a:pt x="1712" y="125"/>
                </a:lnTo>
                <a:lnTo>
                  <a:pt x="1694" y="127"/>
                </a:lnTo>
                <a:lnTo>
                  <a:pt x="1677" y="132"/>
                </a:lnTo>
                <a:lnTo>
                  <a:pt x="1658" y="137"/>
                </a:lnTo>
                <a:lnTo>
                  <a:pt x="1639" y="141"/>
                </a:lnTo>
                <a:lnTo>
                  <a:pt x="1620" y="146"/>
                </a:lnTo>
                <a:lnTo>
                  <a:pt x="1604" y="151"/>
                </a:lnTo>
                <a:lnTo>
                  <a:pt x="1585" y="156"/>
                </a:lnTo>
                <a:lnTo>
                  <a:pt x="1568" y="160"/>
                </a:lnTo>
                <a:lnTo>
                  <a:pt x="1552" y="165"/>
                </a:lnTo>
                <a:lnTo>
                  <a:pt x="1535" y="170"/>
                </a:lnTo>
                <a:lnTo>
                  <a:pt x="1516" y="174"/>
                </a:lnTo>
                <a:lnTo>
                  <a:pt x="1500" y="182"/>
                </a:lnTo>
                <a:lnTo>
                  <a:pt x="1483" y="186"/>
                </a:lnTo>
                <a:lnTo>
                  <a:pt x="1467" y="191"/>
                </a:lnTo>
                <a:lnTo>
                  <a:pt x="1450" y="198"/>
                </a:lnTo>
                <a:lnTo>
                  <a:pt x="1436" y="205"/>
                </a:lnTo>
                <a:lnTo>
                  <a:pt x="1420" y="210"/>
                </a:lnTo>
                <a:lnTo>
                  <a:pt x="1403" y="217"/>
                </a:lnTo>
                <a:lnTo>
                  <a:pt x="1389" y="224"/>
                </a:lnTo>
                <a:lnTo>
                  <a:pt x="1372" y="229"/>
                </a:lnTo>
                <a:lnTo>
                  <a:pt x="1358" y="236"/>
                </a:lnTo>
                <a:lnTo>
                  <a:pt x="1342" y="243"/>
                </a:lnTo>
                <a:lnTo>
                  <a:pt x="1327" y="250"/>
                </a:lnTo>
                <a:lnTo>
                  <a:pt x="1313" y="255"/>
                </a:lnTo>
                <a:lnTo>
                  <a:pt x="1299" y="262"/>
                </a:lnTo>
                <a:lnTo>
                  <a:pt x="1285" y="269"/>
                </a:lnTo>
                <a:lnTo>
                  <a:pt x="1271" y="276"/>
                </a:lnTo>
                <a:lnTo>
                  <a:pt x="1257" y="283"/>
                </a:lnTo>
                <a:lnTo>
                  <a:pt x="1242" y="290"/>
                </a:lnTo>
                <a:lnTo>
                  <a:pt x="1228" y="297"/>
                </a:lnTo>
                <a:lnTo>
                  <a:pt x="1214" y="304"/>
                </a:lnTo>
                <a:lnTo>
                  <a:pt x="1202" y="311"/>
                </a:lnTo>
                <a:lnTo>
                  <a:pt x="1188" y="319"/>
                </a:lnTo>
                <a:lnTo>
                  <a:pt x="1174" y="326"/>
                </a:lnTo>
                <a:lnTo>
                  <a:pt x="1162" y="335"/>
                </a:lnTo>
                <a:lnTo>
                  <a:pt x="1148" y="342"/>
                </a:lnTo>
                <a:lnTo>
                  <a:pt x="1136" y="349"/>
                </a:lnTo>
                <a:lnTo>
                  <a:pt x="1122" y="359"/>
                </a:lnTo>
                <a:lnTo>
                  <a:pt x="1110" y="366"/>
                </a:lnTo>
                <a:lnTo>
                  <a:pt x="1098" y="375"/>
                </a:lnTo>
                <a:lnTo>
                  <a:pt x="1086" y="385"/>
                </a:lnTo>
                <a:lnTo>
                  <a:pt x="1075" y="392"/>
                </a:lnTo>
                <a:lnTo>
                  <a:pt x="1063" y="401"/>
                </a:lnTo>
                <a:lnTo>
                  <a:pt x="1051" y="411"/>
                </a:lnTo>
                <a:lnTo>
                  <a:pt x="1039" y="418"/>
                </a:lnTo>
                <a:lnTo>
                  <a:pt x="1027" y="427"/>
                </a:lnTo>
                <a:lnTo>
                  <a:pt x="1027" y="427"/>
                </a:lnTo>
                <a:lnTo>
                  <a:pt x="1016" y="437"/>
                </a:lnTo>
                <a:lnTo>
                  <a:pt x="1004" y="446"/>
                </a:lnTo>
                <a:lnTo>
                  <a:pt x="992" y="456"/>
                </a:lnTo>
                <a:lnTo>
                  <a:pt x="983" y="465"/>
                </a:lnTo>
                <a:lnTo>
                  <a:pt x="971" y="477"/>
                </a:lnTo>
                <a:lnTo>
                  <a:pt x="959" y="486"/>
                </a:lnTo>
                <a:lnTo>
                  <a:pt x="949" y="496"/>
                </a:lnTo>
                <a:lnTo>
                  <a:pt x="938" y="505"/>
                </a:lnTo>
                <a:lnTo>
                  <a:pt x="928" y="515"/>
                </a:lnTo>
                <a:lnTo>
                  <a:pt x="916" y="526"/>
                </a:lnTo>
                <a:lnTo>
                  <a:pt x="907" y="536"/>
                </a:lnTo>
                <a:lnTo>
                  <a:pt x="897" y="548"/>
                </a:lnTo>
                <a:lnTo>
                  <a:pt x="888" y="557"/>
                </a:lnTo>
                <a:lnTo>
                  <a:pt x="876" y="569"/>
                </a:lnTo>
                <a:lnTo>
                  <a:pt x="867" y="578"/>
                </a:lnTo>
                <a:lnTo>
                  <a:pt x="857" y="590"/>
                </a:lnTo>
                <a:lnTo>
                  <a:pt x="848" y="602"/>
                </a:lnTo>
                <a:lnTo>
                  <a:pt x="838" y="611"/>
                </a:lnTo>
                <a:lnTo>
                  <a:pt x="829" y="623"/>
                </a:lnTo>
                <a:lnTo>
                  <a:pt x="820" y="635"/>
                </a:lnTo>
                <a:lnTo>
                  <a:pt x="810" y="647"/>
                </a:lnTo>
                <a:lnTo>
                  <a:pt x="801" y="656"/>
                </a:lnTo>
                <a:lnTo>
                  <a:pt x="791" y="668"/>
                </a:lnTo>
                <a:lnTo>
                  <a:pt x="784" y="680"/>
                </a:lnTo>
                <a:lnTo>
                  <a:pt x="775" y="692"/>
                </a:lnTo>
                <a:lnTo>
                  <a:pt x="765" y="704"/>
                </a:lnTo>
                <a:lnTo>
                  <a:pt x="756" y="715"/>
                </a:lnTo>
                <a:lnTo>
                  <a:pt x="749" y="727"/>
                </a:lnTo>
                <a:lnTo>
                  <a:pt x="739" y="739"/>
                </a:lnTo>
                <a:lnTo>
                  <a:pt x="732" y="748"/>
                </a:lnTo>
                <a:lnTo>
                  <a:pt x="723" y="763"/>
                </a:lnTo>
                <a:lnTo>
                  <a:pt x="716" y="774"/>
                </a:lnTo>
                <a:lnTo>
                  <a:pt x="706" y="786"/>
                </a:lnTo>
                <a:lnTo>
                  <a:pt x="699" y="798"/>
                </a:lnTo>
                <a:lnTo>
                  <a:pt x="692" y="810"/>
                </a:lnTo>
                <a:lnTo>
                  <a:pt x="682" y="824"/>
                </a:lnTo>
                <a:lnTo>
                  <a:pt x="675" y="836"/>
                </a:lnTo>
                <a:lnTo>
                  <a:pt x="668" y="848"/>
                </a:lnTo>
                <a:lnTo>
                  <a:pt x="659" y="859"/>
                </a:lnTo>
                <a:lnTo>
                  <a:pt x="652" y="874"/>
                </a:lnTo>
                <a:lnTo>
                  <a:pt x="645" y="885"/>
                </a:lnTo>
                <a:lnTo>
                  <a:pt x="638" y="897"/>
                </a:lnTo>
                <a:lnTo>
                  <a:pt x="631" y="911"/>
                </a:lnTo>
                <a:lnTo>
                  <a:pt x="623" y="923"/>
                </a:lnTo>
                <a:lnTo>
                  <a:pt x="616" y="935"/>
                </a:lnTo>
                <a:lnTo>
                  <a:pt x="609" y="949"/>
                </a:lnTo>
                <a:lnTo>
                  <a:pt x="602" y="961"/>
                </a:lnTo>
                <a:lnTo>
                  <a:pt x="595" y="973"/>
                </a:lnTo>
                <a:lnTo>
                  <a:pt x="588" y="985"/>
                </a:lnTo>
                <a:lnTo>
                  <a:pt x="581" y="999"/>
                </a:lnTo>
                <a:lnTo>
                  <a:pt x="574" y="1011"/>
                </a:lnTo>
                <a:lnTo>
                  <a:pt x="567" y="1022"/>
                </a:lnTo>
                <a:lnTo>
                  <a:pt x="562" y="1037"/>
                </a:lnTo>
                <a:lnTo>
                  <a:pt x="555" y="1048"/>
                </a:lnTo>
                <a:lnTo>
                  <a:pt x="548" y="1063"/>
                </a:lnTo>
                <a:lnTo>
                  <a:pt x="543" y="1074"/>
                </a:lnTo>
                <a:lnTo>
                  <a:pt x="536" y="1089"/>
                </a:lnTo>
                <a:lnTo>
                  <a:pt x="529" y="1100"/>
                </a:lnTo>
                <a:lnTo>
                  <a:pt x="524" y="1114"/>
                </a:lnTo>
                <a:lnTo>
                  <a:pt x="517" y="1126"/>
                </a:lnTo>
                <a:lnTo>
                  <a:pt x="510" y="1140"/>
                </a:lnTo>
                <a:lnTo>
                  <a:pt x="505" y="1152"/>
                </a:lnTo>
                <a:lnTo>
                  <a:pt x="498" y="1166"/>
                </a:lnTo>
                <a:lnTo>
                  <a:pt x="494" y="1178"/>
                </a:lnTo>
                <a:lnTo>
                  <a:pt x="489" y="1190"/>
                </a:lnTo>
                <a:lnTo>
                  <a:pt x="482" y="1204"/>
                </a:lnTo>
                <a:lnTo>
                  <a:pt x="477" y="1216"/>
                </a:lnTo>
                <a:lnTo>
                  <a:pt x="472" y="1228"/>
                </a:lnTo>
                <a:lnTo>
                  <a:pt x="465" y="1242"/>
                </a:lnTo>
                <a:lnTo>
                  <a:pt x="460" y="1254"/>
                </a:lnTo>
                <a:lnTo>
                  <a:pt x="456" y="1266"/>
                </a:lnTo>
                <a:lnTo>
                  <a:pt x="449" y="1277"/>
                </a:lnTo>
                <a:lnTo>
                  <a:pt x="444" y="1292"/>
                </a:lnTo>
                <a:lnTo>
                  <a:pt x="439" y="1303"/>
                </a:lnTo>
                <a:lnTo>
                  <a:pt x="434" y="1315"/>
                </a:lnTo>
                <a:lnTo>
                  <a:pt x="430" y="1327"/>
                </a:lnTo>
                <a:lnTo>
                  <a:pt x="423" y="1339"/>
                </a:lnTo>
                <a:lnTo>
                  <a:pt x="418" y="1351"/>
                </a:lnTo>
                <a:lnTo>
                  <a:pt x="413" y="1362"/>
                </a:lnTo>
                <a:lnTo>
                  <a:pt x="408" y="1374"/>
                </a:lnTo>
                <a:lnTo>
                  <a:pt x="404" y="1386"/>
                </a:lnTo>
                <a:lnTo>
                  <a:pt x="399" y="1398"/>
                </a:lnTo>
                <a:lnTo>
                  <a:pt x="394" y="1410"/>
                </a:lnTo>
                <a:lnTo>
                  <a:pt x="390" y="1422"/>
                </a:lnTo>
                <a:lnTo>
                  <a:pt x="385" y="1433"/>
                </a:lnTo>
                <a:lnTo>
                  <a:pt x="380" y="1443"/>
                </a:lnTo>
                <a:lnTo>
                  <a:pt x="375" y="1455"/>
                </a:lnTo>
                <a:lnTo>
                  <a:pt x="371" y="1466"/>
                </a:lnTo>
                <a:lnTo>
                  <a:pt x="368" y="1476"/>
                </a:lnTo>
                <a:lnTo>
                  <a:pt x="364" y="1488"/>
                </a:lnTo>
                <a:lnTo>
                  <a:pt x="359" y="1497"/>
                </a:lnTo>
                <a:lnTo>
                  <a:pt x="354" y="1509"/>
                </a:lnTo>
                <a:lnTo>
                  <a:pt x="349" y="1518"/>
                </a:lnTo>
                <a:lnTo>
                  <a:pt x="345" y="1528"/>
                </a:lnTo>
                <a:lnTo>
                  <a:pt x="342" y="1540"/>
                </a:lnTo>
                <a:lnTo>
                  <a:pt x="338" y="1549"/>
                </a:lnTo>
                <a:lnTo>
                  <a:pt x="333" y="1558"/>
                </a:lnTo>
                <a:lnTo>
                  <a:pt x="328" y="1568"/>
                </a:lnTo>
                <a:lnTo>
                  <a:pt x="326" y="1577"/>
                </a:lnTo>
                <a:lnTo>
                  <a:pt x="321" y="1587"/>
                </a:lnTo>
                <a:lnTo>
                  <a:pt x="316" y="1596"/>
                </a:lnTo>
                <a:lnTo>
                  <a:pt x="314" y="1603"/>
                </a:lnTo>
                <a:lnTo>
                  <a:pt x="309" y="1613"/>
                </a:lnTo>
                <a:lnTo>
                  <a:pt x="307" y="1622"/>
                </a:lnTo>
                <a:lnTo>
                  <a:pt x="302" y="1632"/>
                </a:lnTo>
                <a:lnTo>
                  <a:pt x="297" y="1639"/>
                </a:lnTo>
                <a:lnTo>
                  <a:pt x="295" y="1648"/>
                </a:lnTo>
                <a:lnTo>
                  <a:pt x="290" y="1655"/>
                </a:lnTo>
                <a:lnTo>
                  <a:pt x="288" y="1662"/>
                </a:lnTo>
                <a:lnTo>
                  <a:pt x="283" y="1672"/>
                </a:lnTo>
                <a:lnTo>
                  <a:pt x="281" y="1679"/>
                </a:lnTo>
                <a:lnTo>
                  <a:pt x="276" y="1686"/>
                </a:lnTo>
                <a:lnTo>
                  <a:pt x="274" y="1693"/>
                </a:lnTo>
                <a:lnTo>
                  <a:pt x="269" y="1700"/>
                </a:lnTo>
                <a:lnTo>
                  <a:pt x="267" y="1710"/>
                </a:lnTo>
                <a:lnTo>
                  <a:pt x="264" y="1714"/>
                </a:lnTo>
                <a:lnTo>
                  <a:pt x="260" y="1721"/>
                </a:lnTo>
                <a:lnTo>
                  <a:pt x="257" y="1729"/>
                </a:lnTo>
                <a:lnTo>
                  <a:pt x="255" y="1736"/>
                </a:lnTo>
                <a:lnTo>
                  <a:pt x="250" y="1743"/>
                </a:lnTo>
                <a:lnTo>
                  <a:pt x="248" y="1747"/>
                </a:lnTo>
                <a:lnTo>
                  <a:pt x="245" y="1755"/>
                </a:lnTo>
                <a:lnTo>
                  <a:pt x="241" y="1762"/>
                </a:lnTo>
                <a:lnTo>
                  <a:pt x="238" y="1766"/>
                </a:lnTo>
                <a:lnTo>
                  <a:pt x="236" y="1773"/>
                </a:lnTo>
                <a:lnTo>
                  <a:pt x="231" y="1778"/>
                </a:lnTo>
                <a:lnTo>
                  <a:pt x="229" y="1783"/>
                </a:lnTo>
                <a:lnTo>
                  <a:pt x="227" y="1790"/>
                </a:lnTo>
                <a:lnTo>
                  <a:pt x="224" y="1795"/>
                </a:lnTo>
                <a:lnTo>
                  <a:pt x="219" y="1799"/>
                </a:lnTo>
                <a:lnTo>
                  <a:pt x="217" y="1804"/>
                </a:lnTo>
                <a:lnTo>
                  <a:pt x="215" y="1809"/>
                </a:lnTo>
                <a:lnTo>
                  <a:pt x="212" y="1814"/>
                </a:lnTo>
                <a:lnTo>
                  <a:pt x="210" y="1818"/>
                </a:lnTo>
                <a:lnTo>
                  <a:pt x="208" y="1823"/>
                </a:lnTo>
                <a:lnTo>
                  <a:pt x="203" y="1828"/>
                </a:lnTo>
                <a:lnTo>
                  <a:pt x="201" y="1832"/>
                </a:lnTo>
                <a:lnTo>
                  <a:pt x="198" y="1835"/>
                </a:lnTo>
                <a:lnTo>
                  <a:pt x="196" y="1840"/>
                </a:lnTo>
                <a:lnTo>
                  <a:pt x="193" y="1844"/>
                </a:lnTo>
                <a:lnTo>
                  <a:pt x="191" y="1847"/>
                </a:lnTo>
                <a:lnTo>
                  <a:pt x="189" y="1851"/>
                </a:lnTo>
                <a:lnTo>
                  <a:pt x="186" y="1856"/>
                </a:lnTo>
                <a:lnTo>
                  <a:pt x="184" y="1858"/>
                </a:lnTo>
                <a:lnTo>
                  <a:pt x="182" y="1863"/>
                </a:lnTo>
                <a:lnTo>
                  <a:pt x="179" y="1866"/>
                </a:lnTo>
                <a:lnTo>
                  <a:pt x="177" y="1870"/>
                </a:lnTo>
                <a:lnTo>
                  <a:pt x="175" y="1873"/>
                </a:lnTo>
                <a:lnTo>
                  <a:pt x="172" y="1875"/>
                </a:lnTo>
                <a:lnTo>
                  <a:pt x="170" y="1880"/>
                </a:lnTo>
                <a:lnTo>
                  <a:pt x="168" y="1882"/>
                </a:lnTo>
                <a:lnTo>
                  <a:pt x="165" y="1884"/>
                </a:lnTo>
                <a:lnTo>
                  <a:pt x="163" y="1889"/>
                </a:lnTo>
                <a:lnTo>
                  <a:pt x="160" y="1892"/>
                </a:lnTo>
                <a:lnTo>
                  <a:pt x="158" y="1894"/>
                </a:lnTo>
                <a:lnTo>
                  <a:pt x="156" y="1896"/>
                </a:lnTo>
                <a:lnTo>
                  <a:pt x="153" y="1899"/>
                </a:lnTo>
                <a:lnTo>
                  <a:pt x="153" y="1901"/>
                </a:lnTo>
                <a:lnTo>
                  <a:pt x="151" y="1903"/>
                </a:lnTo>
                <a:lnTo>
                  <a:pt x="149" y="1906"/>
                </a:lnTo>
                <a:lnTo>
                  <a:pt x="146" y="1908"/>
                </a:lnTo>
                <a:lnTo>
                  <a:pt x="144" y="1910"/>
                </a:lnTo>
                <a:lnTo>
                  <a:pt x="142" y="1913"/>
                </a:lnTo>
                <a:lnTo>
                  <a:pt x="139" y="1915"/>
                </a:lnTo>
                <a:lnTo>
                  <a:pt x="139" y="1917"/>
                </a:lnTo>
                <a:lnTo>
                  <a:pt x="137" y="1920"/>
                </a:lnTo>
                <a:lnTo>
                  <a:pt x="134" y="1922"/>
                </a:lnTo>
                <a:lnTo>
                  <a:pt x="132" y="1925"/>
                </a:lnTo>
                <a:lnTo>
                  <a:pt x="130" y="1925"/>
                </a:lnTo>
                <a:lnTo>
                  <a:pt x="127" y="1927"/>
                </a:lnTo>
                <a:lnTo>
                  <a:pt x="127" y="1929"/>
                </a:lnTo>
                <a:lnTo>
                  <a:pt x="125" y="1932"/>
                </a:lnTo>
                <a:lnTo>
                  <a:pt x="123" y="1932"/>
                </a:lnTo>
                <a:lnTo>
                  <a:pt x="120" y="1934"/>
                </a:lnTo>
                <a:lnTo>
                  <a:pt x="120" y="1936"/>
                </a:lnTo>
                <a:lnTo>
                  <a:pt x="118" y="1936"/>
                </a:lnTo>
                <a:lnTo>
                  <a:pt x="116" y="1939"/>
                </a:lnTo>
                <a:lnTo>
                  <a:pt x="113" y="1941"/>
                </a:lnTo>
                <a:lnTo>
                  <a:pt x="113" y="1941"/>
                </a:lnTo>
                <a:lnTo>
                  <a:pt x="111" y="1943"/>
                </a:lnTo>
                <a:lnTo>
                  <a:pt x="108" y="1943"/>
                </a:lnTo>
                <a:lnTo>
                  <a:pt x="108" y="1946"/>
                </a:lnTo>
                <a:lnTo>
                  <a:pt x="106" y="1946"/>
                </a:lnTo>
                <a:lnTo>
                  <a:pt x="104" y="1948"/>
                </a:lnTo>
                <a:lnTo>
                  <a:pt x="104" y="1948"/>
                </a:lnTo>
                <a:lnTo>
                  <a:pt x="101" y="1951"/>
                </a:lnTo>
                <a:lnTo>
                  <a:pt x="99" y="1951"/>
                </a:lnTo>
                <a:lnTo>
                  <a:pt x="99" y="1953"/>
                </a:lnTo>
                <a:lnTo>
                  <a:pt x="97" y="1953"/>
                </a:lnTo>
                <a:lnTo>
                  <a:pt x="94" y="1955"/>
                </a:lnTo>
                <a:lnTo>
                  <a:pt x="94" y="1955"/>
                </a:lnTo>
                <a:lnTo>
                  <a:pt x="92" y="1958"/>
                </a:lnTo>
                <a:lnTo>
                  <a:pt x="92" y="1958"/>
                </a:lnTo>
                <a:lnTo>
                  <a:pt x="90" y="1958"/>
                </a:lnTo>
                <a:lnTo>
                  <a:pt x="87" y="1960"/>
                </a:lnTo>
                <a:lnTo>
                  <a:pt x="87" y="1960"/>
                </a:lnTo>
                <a:lnTo>
                  <a:pt x="85" y="1962"/>
                </a:lnTo>
                <a:lnTo>
                  <a:pt x="85" y="1962"/>
                </a:lnTo>
                <a:lnTo>
                  <a:pt x="82" y="1962"/>
                </a:lnTo>
                <a:lnTo>
                  <a:pt x="80" y="1965"/>
                </a:lnTo>
                <a:lnTo>
                  <a:pt x="80" y="1965"/>
                </a:lnTo>
                <a:lnTo>
                  <a:pt x="78" y="1965"/>
                </a:lnTo>
                <a:lnTo>
                  <a:pt x="78" y="1965"/>
                </a:lnTo>
                <a:lnTo>
                  <a:pt x="75" y="1967"/>
                </a:lnTo>
                <a:lnTo>
                  <a:pt x="75" y="1967"/>
                </a:lnTo>
                <a:lnTo>
                  <a:pt x="73" y="1967"/>
                </a:lnTo>
                <a:lnTo>
                  <a:pt x="73" y="1969"/>
                </a:lnTo>
                <a:lnTo>
                  <a:pt x="71" y="1969"/>
                </a:lnTo>
                <a:lnTo>
                  <a:pt x="71" y="1969"/>
                </a:lnTo>
                <a:lnTo>
                  <a:pt x="68" y="1969"/>
                </a:lnTo>
                <a:lnTo>
                  <a:pt x="68" y="1972"/>
                </a:lnTo>
                <a:lnTo>
                  <a:pt x="66" y="1972"/>
                </a:lnTo>
                <a:lnTo>
                  <a:pt x="66" y="1972"/>
                </a:lnTo>
                <a:lnTo>
                  <a:pt x="64" y="1972"/>
                </a:lnTo>
                <a:lnTo>
                  <a:pt x="64" y="1972"/>
                </a:lnTo>
                <a:lnTo>
                  <a:pt x="61" y="1974"/>
                </a:lnTo>
                <a:lnTo>
                  <a:pt x="61" y="1974"/>
                </a:lnTo>
                <a:lnTo>
                  <a:pt x="59" y="1974"/>
                </a:lnTo>
                <a:lnTo>
                  <a:pt x="59" y="1974"/>
                </a:lnTo>
                <a:lnTo>
                  <a:pt x="56" y="1974"/>
                </a:lnTo>
                <a:lnTo>
                  <a:pt x="56" y="1977"/>
                </a:lnTo>
                <a:lnTo>
                  <a:pt x="54" y="1977"/>
                </a:lnTo>
                <a:lnTo>
                  <a:pt x="54" y="1977"/>
                </a:lnTo>
                <a:lnTo>
                  <a:pt x="52" y="1977"/>
                </a:lnTo>
                <a:lnTo>
                  <a:pt x="52" y="1977"/>
                </a:lnTo>
                <a:lnTo>
                  <a:pt x="52" y="1977"/>
                </a:lnTo>
                <a:lnTo>
                  <a:pt x="49" y="1979"/>
                </a:lnTo>
                <a:lnTo>
                  <a:pt x="49" y="1979"/>
                </a:lnTo>
                <a:lnTo>
                  <a:pt x="47" y="1979"/>
                </a:lnTo>
                <a:lnTo>
                  <a:pt x="47" y="1979"/>
                </a:lnTo>
                <a:lnTo>
                  <a:pt x="47" y="1979"/>
                </a:lnTo>
                <a:lnTo>
                  <a:pt x="45" y="1979"/>
                </a:lnTo>
                <a:lnTo>
                  <a:pt x="45" y="1979"/>
                </a:lnTo>
                <a:lnTo>
                  <a:pt x="42" y="1979"/>
                </a:lnTo>
                <a:lnTo>
                  <a:pt x="42" y="1981"/>
                </a:lnTo>
                <a:lnTo>
                  <a:pt x="42" y="1981"/>
                </a:lnTo>
                <a:lnTo>
                  <a:pt x="40" y="1981"/>
                </a:lnTo>
                <a:lnTo>
                  <a:pt x="40" y="1981"/>
                </a:lnTo>
                <a:lnTo>
                  <a:pt x="40" y="1981"/>
                </a:lnTo>
                <a:lnTo>
                  <a:pt x="38" y="1981"/>
                </a:lnTo>
                <a:lnTo>
                  <a:pt x="38" y="1981"/>
                </a:lnTo>
                <a:lnTo>
                  <a:pt x="35" y="1981"/>
                </a:lnTo>
                <a:lnTo>
                  <a:pt x="35" y="1981"/>
                </a:lnTo>
                <a:lnTo>
                  <a:pt x="35" y="1984"/>
                </a:lnTo>
                <a:lnTo>
                  <a:pt x="33" y="1984"/>
                </a:lnTo>
                <a:lnTo>
                  <a:pt x="33" y="1984"/>
                </a:lnTo>
                <a:lnTo>
                  <a:pt x="33" y="1984"/>
                </a:lnTo>
                <a:lnTo>
                  <a:pt x="30" y="1984"/>
                </a:lnTo>
                <a:lnTo>
                  <a:pt x="30" y="1984"/>
                </a:lnTo>
                <a:lnTo>
                  <a:pt x="30" y="1984"/>
                </a:lnTo>
                <a:lnTo>
                  <a:pt x="28" y="1984"/>
                </a:lnTo>
                <a:lnTo>
                  <a:pt x="28" y="1984"/>
                </a:lnTo>
                <a:lnTo>
                  <a:pt x="28" y="1984"/>
                </a:lnTo>
                <a:lnTo>
                  <a:pt x="26" y="1984"/>
                </a:lnTo>
                <a:lnTo>
                  <a:pt x="26" y="1986"/>
                </a:lnTo>
                <a:lnTo>
                  <a:pt x="26" y="1986"/>
                </a:lnTo>
                <a:lnTo>
                  <a:pt x="23" y="1986"/>
                </a:lnTo>
                <a:lnTo>
                  <a:pt x="23" y="1986"/>
                </a:lnTo>
                <a:lnTo>
                  <a:pt x="23" y="1986"/>
                </a:lnTo>
                <a:lnTo>
                  <a:pt x="23" y="1986"/>
                </a:lnTo>
                <a:lnTo>
                  <a:pt x="21" y="1986"/>
                </a:lnTo>
                <a:lnTo>
                  <a:pt x="21" y="1986"/>
                </a:lnTo>
                <a:lnTo>
                  <a:pt x="21" y="1986"/>
                </a:lnTo>
                <a:lnTo>
                  <a:pt x="19" y="1986"/>
                </a:lnTo>
                <a:lnTo>
                  <a:pt x="19" y="1986"/>
                </a:lnTo>
                <a:lnTo>
                  <a:pt x="19" y="1986"/>
                </a:lnTo>
                <a:lnTo>
                  <a:pt x="19" y="1986"/>
                </a:lnTo>
                <a:lnTo>
                  <a:pt x="16" y="1986"/>
                </a:lnTo>
                <a:lnTo>
                  <a:pt x="16" y="1986"/>
                </a:lnTo>
                <a:lnTo>
                  <a:pt x="16" y="1986"/>
                </a:lnTo>
                <a:lnTo>
                  <a:pt x="14" y="1988"/>
                </a:lnTo>
                <a:lnTo>
                  <a:pt x="14" y="1988"/>
                </a:lnTo>
                <a:lnTo>
                  <a:pt x="14" y="1988"/>
                </a:lnTo>
                <a:lnTo>
                  <a:pt x="14" y="1988"/>
                </a:lnTo>
                <a:lnTo>
                  <a:pt x="12" y="1988"/>
                </a:lnTo>
                <a:lnTo>
                  <a:pt x="12" y="1988"/>
                </a:lnTo>
                <a:lnTo>
                  <a:pt x="12" y="1988"/>
                </a:lnTo>
                <a:lnTo>
                  <a:pt x="12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2" y="1988"/>
                </a:lnTo>
                <a:lnTo>
                  <a:pt x="2" y="1991"/>
                </a:lnTo>
                <a:lnTo>
                  <a:pt x="2" y="1991"/>
                </a:lnTo>
                <a:lnTo>
                  <a:pt x="2" y="1991"/>
                </a:lnTo>
                <a:lnTo>
                  <a:pt x="0" y="1991"/>
                </a:lnTo>
                <a:lnTo>
                  <a:pt x="0" y="1991"/>
                </a:lnTo>
                <a:lnTo>
                  <a:pt x="0" y="1991"/>
                </a:lnTo>
              </a:path>
            </a:pathLst>
          </a:custGeom>
          <a:noFill/>
          <a:ln w="25400" cap="flat">
            <a:solidFill>
              <a:srgbClr val="CB320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39" name="Freeform 30560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2383" y="4"/>
              </a:cxn>
              <a:cxn ang="0">
                <a:pos x="2232" y="14"/>
              </a:cxn>
              <a:cxn ang="0">
                <a:pos x="2088" y="21"/>
              </a:cxn>
              <a:cxn ang="0">
                <a:pos x="1956" y="33"/>
              </a:cxn>
              <a:cxn ang="0">
                <a:pos x="1831" y="45"/>
              </a:cxn>
              <a:cxn ang="0">
                <a:pos x="1712" y="59"/>
              </a:cxn>
              <a:cxn ang="0">
                <a:pos x="1604" y="80"/>
              </a:cxn>
              <a:cxn ang="0">
                <a:pos x="1500" y="104"/>
              </a:cxn>
              <a:cxn ang="0">
                <a:pos x="1403" y="130"/>
              </a:cxn>
              <a:cxn ang="0">
                <a:pos x="1313" y="163"/>
              </a:cxn>
              <a:cxn ang="0">
                <a:pos x="1226" y="203"/>
              </a:cxn>
              <a:cxn ang="0">
                <a:pos x="1148" y="248"/>
              </a:cxn>
              <a:cxn ang="0">
                <a:pos x="1072" y="297"/>
              </a:cxn>
              <a:cxn ang="0">
                <a:pos x="1004" y="352"/>
              </a:cxn>
              <a:cxn ang="0">
                <a:pos x="938" y="413"/>
              </a:cxn>
              <a:cxn ang="0">
                <a:pos x="876" y="482"/>
              </a:cxn>
              <a:cxn ang="0">
                <a:pos x="817" y="552"/>
              </a:cxn>
              <a:cxn ang="0">
                <a:pos x="763" y="628"/>
              </a:cxn>
              <a:cxn ang="0">
                <a:pos x="713" y="706"/>
              </a:cxn>
              <a:cxn ang="0">
                <a:pos x="666" y="789"/>
              </a:cxn>
              <a:cxn ang="0">
                <a:pos x="621" y="874"/>
              </a:cxn>
              <a:cxn ang="0">
                <a:pos x="579" y="959"/>
              </a:cxn>
              <a:cxn ang="0">
                <a:pos x="541" y="1046"/>
              </a:cxn>
              <a:cxn ang="0">
                <a:pos x="503" y="1133"/>
              </a:cxn>
              <a:cxn ang="0">
                <a:pos x="470" y="1216"/>
              </a:cxn>
              <a:cxn ang="0">
                <a:pos x="437" y="1299"/>
              </a:cxn>
              <a:cxn ang="0">
                <a:pos x="406" y="1377"/>
              </a:cxn>
              <a:cxn ang="0">
                <a:pos x="378" y="1450"/>
              </a:cxn>
              <a:cxn ang="0">
                <a:pos x="352" y="1518"/>
              </a:cxn>
              <a:cxn ang="0">
                <a:pos x="328" y="1582"/>
              </a:cxn>
              <a:cxn ang="0">
                <a:pos x="305" y="1639"/>
              </a:cxn>
              <a:cxn ang="0">
                <a:pos x="281" y="1688"/>
              </a:cxn>
              <a:cxn ang="0">
                <a:pos x="262" y="1733"/>
              </a:cxn>
              <a:cxn ang="0">
                <a:pos x="243" y="1773"/>
              </a:cxn>
              <a:cxn ang="0">
                <a:pos x="224" y="1806"/>
              </a:cxn>
              <a:cxn ang="0">
                <a:pos x="208" y="1835"/>
              </a:cxn>
              <a:cxn ang="0">
                <a:pos x="191" y="1861"/>
              </a:cxn>
              <a:cxn ang="0">
                <a:pos x="177" y="1880"/>
              </a:cxn>
              <a:cxn ang="0">
                <a:pos x="163" y="1896"/>
              </a:cxn>
              <a:cxn ang="0">
                <a:pos x="151" y="1910"/>
              </a:cxn>
              <a:cxn ang="0">
                <a:pos x="137" y="1925"/>
              </a:cxn>
              <a:cxn ang="0">
                <a:pos x="127" y="1934"/>
              </a:cxn>
              <a:cxn ang="0">
                <a:pos x="116" y="1943"/>
              </a:cxn>
              <a:cxn ang="0">
                <a:pos x="106" y="1951"/>
              </a:cxn>
              <a:cxn ang="0">
                <a:pos x="97" y="1955"/>
              </a:cxn>
              <a:cxn ang="0">
                <a:pos x="87" y="1960"/>
              </a:cxn>
              <a:cxn ang="0">
                <a:pos x="78" y="1965"/>
              </a:cxn>
              <a:cxn ang="0">
                <a:pos x="71" y="1969"/>
              </a:cxn>
              <a:cxn ang="0">
                <a:pos x="64" y="1972"/>
              </a:cxn>
              <a:cxn ang="0">
                <a:pos x="56" y="1974"/>
              </a:cxn>
              <a:cxn ang="0">
                <a:pos x="52" y="1977"/>
              </a:cxn>
              <a:cxn ang="0">
                <a:pos x="45" y="1979"/>
              </a:cxn>
              <a:cxn ang="0">
                <a:pos x="40" y="1981"/>
              </a:cxn>
              <a:cxn ang="0">
                <a:pos x="33" y="1984"/>
              </a:cxn>
              <a:cxn ang="0">
                <a:pos x="28" y="1984"/>
              </a:cxn>
              <a:cxn ang="0">
                <a:pos x="23" y="1986"/>
              </a:cxn>
              <a:cxn ang="0">
                <a:pos x="21" y="1986"/>
              </a:cxn>
              <a:cxn ang="0">
                <a:pos x="16" y="1986"/>
              </a:cxn>
              <a:cxn ang="0">
                <a:pos x="12" y="1988"/>
              </a:cxn>
              <a:cxn ang="0">
                <a:pos x="9" y="1988"/>
              </a:cxn>
              <a:cxn ang="0">
                <a:pos x="5" y="1988"/>
              </a:cxn>
              <a:cxn ang="0">
                <a:pos x="2" y="1991"/>
              </a:cxn>
            </a:cxnLst>
            <a:rect l="0" t="0" r="r" b="b"/>
            <a:pathLst>
              <a:path w="2518" h="1991">
                <a:moveTo>
                  <a:pt x="2518" y="0"/>
                </a:moveTo>
                <a:lnTo>
                  <a:pt x="2492" y="0"/>
                </a:lnTo>
                <a:lnTo>
                  <a:pt x="2464" y="0"/>
                </a:lnTo>
                <a:lnTo>
                  <a:pt x="2438" y="2"/>
                </a:lnTo>
                <a:lnTo>
                  <a:pt x="2409" y="4"/>
                </a:lnTo>
                <a:lnTo>
                  <a:pt x="2383" y="4"/>
                </a:lnTo>
                <a:lnTo>
                  <a:pt x="2357" y="7"/>
                </a:lnTo>
                <a:lnTo>
                  <a:pt x="2331" y="9"/>
                </a:lnTo>
                <a:lnTo>
                  <a:pt x="2308" y="9"/>
                </a:lnTo>
                <a:lnTo>
                  <a:pt x="2282" y="12"/>
                </a:lnTo>
                <a:lnTo>
                  <a:pt x="2256" y="12"/>
                </a:lnTo>
                <a:lnTo>
                  <a:pt x="2232" y="14"/>
                </a:lnTo>
                <a:lnTo>
                  <a:pt x="2209" y="14"/>
                </a:lnTo>
                <a:lnTo>
                  <a:pt x="2183" y="16"/>
                </a:lnTo>
                <a:lnTo>
                  <a:pt x="2159" y="16"/>
                </a:lnTo>
                <a:lnTo>
                  <a:pt x="2135" y="19"/>
                </a:lnTo>
                <a:lnTo>
                  <a:pt x="2112" y="21"/>
                </a:lnTo>
                <a:lnTo>
                  <a:pt x="2088" y="21"/>
                </a:lnTo>
                <a:lnTo>
                  <a:pt x="2067" y="23"/>
                </a:lnTo>
                <a:lnTo>
                  <a:pt x="2043" y="26"/>
                </a:lnTo>
                <a:lnTo>
                  <a:pt x="2022" y="26"/>
                </a:lnTo>
                <a:lnTo>
                  <a:pt x="1998" y="28"/>
                </a:lnTo>
                <a:lnTo>
                  <a:pt x="1977" y="30"/>
                </a:lnTo>
                <a:lnTo>
                  <a:pt x="1956" y="33"/>
                </a:lnTo>
                <a:lnTo>
                  <a:pt x="1935" y="35"/>
                </a:lnTo>
                <a:lnTo>
                  <a:pt x="1913" y="38"/>
                </a:lnTo>
                <a:lnTo>
                  <a:pt x="1892" y="38"/>
                </a:lnTo>
                <a:lnTo>
                  <a:pt x="1871" y="40"/>
                </a:lnTo>
                <a:lnTo>
                  <a:pt x="1852" y="42"/>
                </a:lnTo>
                <a:lnTo>
                  <a:pt x="1831" y="45"/>
                </a:lnTo>
                <a:lnTo>
                  <a:pt x="1809" y="47"/>
                </a:lnTo>
                <a:lnTo>
                  <a:pt x="1790" y="49"/>
                </a:lnTo>
                <a:lnTo>
                  <a:pt x="1772" y="52"/>
                </a:lnTo>
                <a:lnTo>
                  <a:pt x="1750" y="54"/>
                </a:lnTo>
                <a:lnTo>
                  <a:pt x="1731" y="56"/>
                </a:lnTo>
                <a:lnTo>
                  <a:pt x="1712" y="59"/>
                </a:lnTo>
                <a:lnTo>
                  <a:pt x="1694" y="63"/>
                </a:lnTo>
                <a:lnTo>
                  <a:pt x="1675" y="66"/>
                </a:lnTo>
                <a:lnTo>
                  <a:pt x="1656" y="71"/>
                </a:lnTo>
                <a:lnTo>
                  <a:pt x="1639" y="73"/>
                </a:lnTo>
                <a:lnTo>
                  <a:pt x="1620" y="78"/>
                </a:lnTo>
                <a:lnTo>
                  <a:pt x="1604" y="80"/>
                </a:lnTo>
                <a:lnTo>
                  <a:pt x="1585" y="85"/>
                </a:lnTo>
                <a:lnTo>
                  <a:pt x="1568" y="87"/>
                </a:lnTo>
                <a:lnTo>
                  <a:pt x="1549" y="92"/>
                </a:lnTo>
                <a:lnTo>
                  <a:pt x="1533" y="97"/>
                </a:lnTo>
                <a:lnTo>
                  <a:pt x="1516" y="101"/>
                </a:lnTo>
                <a:lnTo>
                  <a:pt x="1500" y="104"/>
                </a:lnTo>
                <a:lnTo>
                  <a:pt x="1483" y="108"/>
                </a:lnTo>
                <a:lnTo>
                  <a:pt x="1467" y="113"/>
                </a:lnTo>
                <a:lnTo>
                  <a:pt x="1450" y="118"/>
                </a:lnTo>
                <a:lnTo>
                  <a:pt x="1434" y="123"/>
                </a:lnTo>
                <a:lnTo>
                  <a:pt x="1420" y="125"/>
                </a:lnTo>
                <a:lnTo>
                  <a:pt x="1403" y="130"/>
                </a:lnTo>
                <a:lnTo>
                  <a:pt x="1386" y="134"/>
                </a:lnTo>
                <a:lnTo>
                  <a:pt x="1372" y="141"/>
                </a:lnTo>
                <a:lnTo>
                  <a:pt x="1356" y="146"/>
                </a:lnTo>
                <a:lnTo>
                  <a:pt x="1342" y="151"/>
                </a:lnTo>
                <a:lnTo>
                  <a:pt x="1327" y="158"/>
                </a:lnTo>
                <a:lnTo>
                  <a:pt x="1313" y="163"/>
                </a:lnTo>
                <a:lnTo>
                  <a:pt x="1297" y="170"/>
                </a:lnTo>
                <a:lnTo>
                  <a:pt x="1283" y="174"/>
                </a:lnTo>
                <a:lnTo>
                  <a:pt x="1268" y="182"/>
                </a:lnTo>
                <a:lnTo>
                  <a:pt x="1254" y="189"/>
                </a:lnTo>
                <a:lnTo>
                  <a:pt x="1240" y="196"/>
                </a:lnTo>
                <a:lnTo>
                  <a:pt x="1226" y="203"/>
                </a:lnTo>
                <a:lnTo>
                  <a:pt x="1214" y="210"/>
                </a:lnTo>
                <a:lnTo>
                  <a:pt x="1200" y="217"/>
                </a:lnTo>
                <a:lnTo>
                  <a:pt x="1186" y="224"/>
                </a:lnTo>
                <a:lnTo>
                  <a:pt x="1174" y="231"/>
                </a:lnTo>
                <a:lnTo>
                  <a:pt x="1160" y="238"/>
                </a:lnTo>
                <a:lnTo>
                  <a:pt x="1148" y="248"/>
                </a:lnTo>
                <a:lnTo>
                  <a:pt x="1134" y="255"/>
                </a:lnTo>
                <a:lnTo>
                  <a:pt x="1122" y="262"/>
                </a:lnTo>
                <a:lnTo>
                  <a:pt x="1110" y="271"/>
                </a:lnTo>
                <a:lnTo>
                  <a:pt x="1096" y="278"/>
                </a:lnTo>
                <a:lnTo>
                  <a:pt x="1084" y="288"/>
                </a:lnTo>
                <a:lnTo>
                  <a:pt x="1072" y="297"/>
                </a:lnTo>
                <a:lnTo>
                  <a:pt x="1060" y="304"/>
                </a:lnTo>
                <a:lnTo>
                  <a:pt x="1049" y="314"/>
                </a:lnTo>
                <a:lnTo>
                  <a:pt x="1037" y="323"/>
                </a:lnTo>
                <a:lnTo>
                  <a:pt x="1025" y="333"/>
                </a:lnTo>
                <a:lnTo>
                  <a:pt x="1013" y="342"/>
                </a:lnTo>
                <a:lnTo>
                  <a:pt x="1004" y="352"/>
                </a:lnTo>
                <a:lnTo>
                  <a:pt x="992" y="361"/>
                </a:lnTo>
                <a:lnTo>
                  <a:pt x="980" y="371"/>
                </a:lnTo>
                <a:lnTo>
                  <a:pt x="968" y="382"/>
                </a:lnTo>
                <a:lnTo>
                  <a:pt x="959" y="392"/>
                </a:lnTo>
                <a:lnTo>
                  <a:pt x="947" y="404"/>
                </a:lnTo>
                <a:lnTo>
                  <a:pt x="938" y="413"/>
                </a:lnTo>
                <a:lnTo>
                  <a:pt x="926" y="425"/>
                </a:lnTo>
                <a:lnTo>
                  <a:pt x="916" y="437"/>
                </a:lnTo>
                <a:lnTo>
                  <a:pt x="905" y="446"/>
                </a:lnTo>
                <a:lnTo>
                  <a:pt x="895" y="458"/>
                </a:lnTo>
                <a:lnTo>
                  <a:pt x="886" y="470"/>
                </a:lnTo>
                <a:lnTo>
                  <a:pt x="876" y="482"/>
                </a:lnTo>
                <a:lnTo>
                  <a:pt x="864" y="493"/>
                </a:lnTo>
                <a:lnTo>
                  <a:pt x="855" y="505"/>
                </a:lnTo>
                <a:lnTo>
                  <a:pt x="845" y="517"/>
                </a:lnTo>
                <a:lnTo>
                  <a:pt x="836" y="529"/>
                </a:lnTo>
                <a:lnTo>
                  <a:pt x="827" y="541"/>
                </a:lnTo>
                <a:lnTo>
                  <a:pt x="817" y="552"/>
                </a:lnTo>
                <a:lnTo>
                  <a:pt x="808" y="564"/>
                </a:lnTo>
                <a:lnTo>
                  <a:pt x="798" y="578"/>
                </a:lnTo>
                <a:lnTo>
                  <a:pt x="791" y="590"/>
                </a:lnTo>
                <a:lnTo>
                  <a:pt x="782" y="602"/>
                </a:lnTo>
                <a:lnTo>
                  <a:pt x="772" y="616"/>
                </a:lnTo>
                <a:lnTo>
                  <a:pt x="763" y="628"/>
                </a:lnTo>
                <a:lnTo>
                  <a:pt x="756" y="640"/>
                </a:lnTo>
                <a:lnTo>
                  <a:pt x="746" y="654"/>
                </a:lnTo>
                <a:lnTo>
                  <a:pt x="737" y="666"/>
                </a:lnTo>
                <a:lnTo>
                  <a:pt x="730" y="680"/>
                </a:lnTo>
                <a:lnTo>
                  <a:pt x="720" y="694"/>
                </a:lnTo>
                <a:lnTo>
                  <a:pt x="713" y="706"/>
                </a:lnTo>
                <a:lnTo>
                  <a:pt x="704" y="720"/>
                </a:lnTo>
                <a:lnTo>
                  <a:pt x="697" y="734"/>
                </a:lnTo>
                <a:lnTo>
                  <a:pt x="690" y="746"/>
                </a:lnTo>
                <a:lnTo>
                  <a:pt x="680" y="760"/>
                </a:lnTo>
                <a:lnTo>
                  <a:pt x="673" y="774"/>
                </a:lnTo>
                <a:lnTo>
                  <a:pt x="666" y="789"/>
                </a:lnTo>
                <a:lnTo>
                  <a:pt x="659" y="803"/>
                </a:lnTo>
                <a:lnTo>
                  <a:pt x="649" y="817"/>
                </a:lnTo>
                <a:lnTo>
                  <a:pt x="642" y="831"/>
                </a:lnTo>
                <a:lnTo>
                  <a:pt x="635" y="845"/>
                </a:lnTo>
                <a:lnTo>
                  <a:pt x="628" y="859"/>
                </a:lnTo>
                <a:lnTo>
                  <a:pt x="621" y="874"/>
                </a:lnTo>
                <a:lnTo>
                  <a:pt x="614" y="888"/>
                </a:lnTo>
                <a:lnTo>
                  <a:pt x="607" y="902"/>
                </a:lnTo>
                <a:lnTo>
                  <a:pt x="600" y="916"/>
                </a:lnTo>
                <a:lnTo>
                  <a:pt x="593" y="930"/>
                </a:lnTo>
                <a:lnTo>
                  <a:pt x="586" y="944"/>
                </a:lnTo>
                <a:lnTo>
                  <a:pt x="579" y="959"/>
                </a:lnTo>
                <a:lnTo>
                  <a:pt x="574" y="975"/>
                </a:lnTo>
                <a:lnTo>
                  <a:pt x="567" y="989"/>
                </a:lnTo>
                <a:lnTo>
                  <a:pt x="560" y="1003"/>
                </a:lnTo>
                <a:lnTo>
                  <a:pt x="553" y="1018"/>
                </a:lnTo>
                <a:lnTo>
                  <a:pt x="545" y="1032"/>
                </a:lnTo>
                <a:lnTo>
                  <a:pt x="541" y="1046"/>
                </a:lnTo>
                <a:lnTo>
                  <a:pt x="534" y="1063"/>
                </a:lnTo>
                <a:lnTo>
                  <a:pt x="527" y="1077"/>
                </a:lnTo>
                <a:lnTo>
                  <a:pt x="522" y="1091"/>
                </a:lnTo>
                <a:lnTo>
                  <a:pt x="515" y="1105"/>
                </a:lnTo>
                <a:lnTo>
                  <a:pt x="510" y="1119"/>
                </a:lnTo>
                <a:lnTo>
                  <a:pt x="503" y="1133"/>
                </a:lnTo>
                <a:lnTo>
                  <a:pt x="498" y="1148"/>
                </a:lnTo>
                <a:lnTo>
                  <a:pt x="491" y="1162"/>
                </a:lnTo>
                <a:lnTo>
                  <a:pt x="486" y="1176"/>
                </a:lnTo>
                <a:lnTo>
                  <a:pt x="479" y="1190"/>
                </a:lnTo>
                <a:lnTo>
                  <a:pt x="475" y="1202"/>
                </a:lnTo>
                <a:lnTo>
                  <a:pt x="470" y="1216"/>
                </a:lnTo>
                <a:lnTo>
                  <a:pt x="463" y="1230"/>
                </a:lnTo>
                <a:lnTo>
                  <a:pt x="458" y="1244"/>
                </a:lnTo>
                <a:lnTo>
                  <a:pt x="453" y="1259"/>
                </a:lnTo>
                <a:lnTo>
                  <a:pt x="449" y="1273"/>
                </a:lnTo>
                <a:lnTo>
                  <a:pt x="442" y="1285"/>
                </a:lnTo>
                <a:lnTo>
                  <a:pt x="437" y="1299"/>
                </a:lnTo>
                <a:lnTo>
                  <a:pt x="432" y="1313"/>
                </a:lnTo>
                <a:lnTo>
                  <a:pt x="427" y="1325"/>
                </a:lnTo>
                <a:lnTo>
                  <a:pt x="423" y="1339"/>
                </a:lnTo>
                <a:lnTo>
                  <a:pt x="416" y="1353"/>
                </a:lnTo>
                <a:lnTo>
                  <a:pt x="411" y="1365"/>
                </a:lnTo>
                <a:lnTo>
                  <a:pt x="406" y="1377"/>
                </a:lnTo>
                <a:lnTo>
                  <a:pt x="401" y="1388"/>
                </a:lnTo>
                <a:lnTo>
                  <a:pt x="397" y="1403"/>
                </a:lnTo>
                <a:lnTo>
                  <a:pt x="392" y="1414"/>
                </a:lnTo>
                <a:lnTo>
                  <a:pt x="387" y="1426"/>
                </a:lnTo>
                <a:lnTo>
                  <a:pt x="382" y="1438"/>
                </a:lnTo>
                <a:lnTo>
                  <a:pt x="378" y="1450"/>
                </a:lnTo>
                <a:lnTo>
                  <a:pt x="373" y="1462"/>
                </a:lnTo>
                <a:lnTo>
                  <a:pt x="371" y="1473"/>
                </a:lnTo>
                <a:lnTo>
                  <a:pt x="366" y="1485"/>
                </a:lnTo>
                <a:lnTo>
                  <a:pt x="361" y="1497"/>
                </a:lnTo>
                <a:lnTo>
                  <a:pt x="356" y="1509"/>
                </a:lnTo>
                <a:lnTo>
                  <a:pt x="352" y="1518"/>
                </a:lnTo>
                <a:lnTo>
                  <a:pt x="347" y="1530"/>
                </a:lnTo>
                <a:lnTo>
                  <a:pt x="345" y="1540"/>
                </a:lnTo>
                <a:lnTo>
                  <a:pt x="340" y="1551"/>
                </a:lnTo>
                <a:lnTo>
                  <a:pt x="335" y="1561"/>
                </a:lnTo>
                <a:lnTo>
                  <a:pt x="331" y="1573"/>
                </a:lnTo>
                <a:lnTo>
                  <a:pt x="328" y="1582"/>
                </a:lnTo>
                <a:lnTo>
                  <a:pt x="323" y="1592"/>
                </a:lnTo>
                <a:lnTo>
                  <a:pt x="319" y="1601"/>
                </a:lnTo>
                <a:lnTo>
                  <a:pt x="316" y="1610"/>
                </a:lnTo>
                <a:lnTo>
                  <a:pt x="312" y="1620"/>
                </a:lnTo>
                <a:lnTo>
                  <a:pt x="307" y="1629"/>
                </a:lnTo>
                <a:lnTo>
                  <a:pt x="305" y="1639"/>
                </a:lnTo>
                <a:lnTo>
                  <a:pt x="300" y="1648"/>
                </a:lnTo>
                <a:lnTo>
                  <a:pt x="295" y="1655"/>
                </a:lnTo>
                <a:lnTo>
                  <a:pt x="293" y="1665"/>
                </a:lnTo>
                <a:lnTo>
                  <a:pt x="288" y="1672"/>
                </a:lnTo>
                <a:lnTo>
                  <a:pt x="286" y="1681"/>
                </a:lnTo>
                <a:lnTo>
                  <a:pt x="281" y="1688"/>
                </a:lnTo>
                <a:lnTo>
                  <a:pt x="279" y="1698"/>
                </a:lnTo>
                <a:lnTo>
                  <a:pt x="274" y="1705"/>
                </a:lnTo>
                <a:lnTo>
                  <a:pt x="271" y="1712"/>
                </a:lnTo>
                <a:lnTo>
                  <a:pt x="267" y="1719"/>
                </a:lnTo>
                <a:lnTo>
                  <a:pt x="264" y="1726"/>
                </a:lnTo>
                <a:lnTo>
                  <a:pt x="262" y="1733"/>
                </a:lnTo>
                <a:lnTo>
                  <a:pt x="257" y="1740"/>
                </a:lnTo>
                <a:lnTo>
                  <a:pt x="255" y="1747"/>
                </a:lnTo>
                <a:lnTo>
                  <a:pt x="253" y="1755"/>
                </a:lnTo>
                <a:lnTo>
                  <a:pt x="248" y="1762"/>
                </a:lnTo>
                <a:lnTo>
                  <a:pt x="245" y="1766"/>
                </a:lnTo>
                <a:lnTo>
                  <a:pt x="243" y="1773"/>
                </a:lnTo>
                <a:lnTo>
                  <a:pt x="238" y="1778"/>
                </a:lnTo>
                <a:lnTo>
                  <a:pt x="236" y="1785"/>
                </a:lnTo>
                <a:lnTo>
                  <a:pt x="234" y="1790"/>
                </a:lnTo>
                <a:lnTo>
                  <a:pt x="231" y="1797"/>
                </a:lnTo>
                <a:lnTo>
                  <a:pt x="227" y="1802"/>
                </a:lnTo>
                <a:lnTo>
                  <a:pt x="224" y="1806"/>
                </a:lnTo>
                <a:lnTo>
                  <a:pt x="222" y="1811"/>
                </a:lnTo>
                <a:lnTo>
                  <a:pt x="219" y="1816"/>
                </a:lnTo>
                <a:lnTo>
                  <a:pt x="215" y="1821"/>
                </a:lnTo>
                <a:lnTo>
                  <a:pt x="212" y="1825"/>
                </a:lnTo>
                <a:lnTo>
                  <a:pt x="210" y="1830"/>
                </a:lnTo>
                <a:lnTo>
                  <a:pt x="208" y="1835"/>
                </a:lnTo>
                <a:lnTo>
                  <a:pt x="205" y="1840"/>
                </a:lnTo>
                <a:lnTo>
                  <a:pt x="203" y="1844"/>
                </a:lnTo>
                <a:lnTo>
                  <a:pt x="198" y="1849"/>
                </a:lnTo>
                <a:lnTo>
                  <a:pt x="196" y="1851"/>
                </a:lnTo>
                <a:lnTo>
                  <a:pt x="193" y="1856"/>
                </a:lnTo>
                <a:lnTo>
                  <a:pt x="191" y="1861"/>
                </a:lnTo>
                <a:lnTo>
                  <a:pt x="189" y="1863"/>
                </a:lnTo>
                <a:lnTo>
                  <a:pt x="186" y="1868"/>
                </a:lnTo>
                <a:lnTo>
                  <a:pt x="184" y="1870"/>
                </a:lnTo>
                <a:lnTo>
                  <a:pt x="182" y="1875"/>
                </a:lnTo>
                <a:lnTo>
                  <a:pt x="179" y="1877"/>
                </a:lnTo>
                <a:lnTo>
                  <a:pt x="177" y="1880"/>
                </a:lnTo>
                <a:lnTo>
                  <a:pt x="175" y="1884"/>
                </a:lnTo>
                <a:lnTo>
                  <a:pt x="172" y="1887"/>
                </a:lnTo>
                <a:lnTo>
                  <a:pt x="170" y="1889"/>
                </a:lnTo>
                <a:lnTo>
                  <a:pt x="168" y="1892"/>
                </a:lnTo>
                <a:lnTo>
                  <a:pt x="165" y="1894"/>
                </a:lnTo>
                <a:lnTo>
                  <a:pt x="163" y="1896"/>
                </a:lnTo>
                <a:lnTo>
                  <a:pt x="160" y="1899"/>
                </a:lnTo>
                <a:lnTo>
                  <a:pt x="158" y="1903"/>
                </a:lnTo>
                <a:lnTo>
                  <a:pt x="156" y="1906"/>
                </a:lnTo>
                <a:lnTo>
                  <a:pt x="153" y="1908"/>
                </a:lnTo>
                <a:lnTo>
                  <a:pt x="153" y="1908"/>
                </a:lnTo>
                <a:lnTo>
                  <a:pt x="151" y="1910"/>
                </a:lnTo>
                <a:lnTo>
                  <a:pt x="149" y="1913"/>
                </a:lnTo>
                <a:lnTo>
                  <a:pt x="146" y="1915"/>
                </a:lnTo>
                <a:lnTo>
                  <a:pt x="144" y="1917"/>
                </a:lnTo>
                <a:lnTo>
                  <a:pt x="142" y="1920"/>
                </a:lnTo>
                <a:lnTo>
                  <a:pt x="139" y="1922"/>
                </a:lnTo>
                <a:lnTo>
                  <a:pt x="137" y="1925"/>
                </a:lnTo>
                <a:lnTo>
                  <a:pt x="137" y="1925"/>
                </a:lnTo>
                <a:lnTo>
                  <a:pt x="134" y="1927"/>
                </a:lnTo>
                <a:lnTo>
                  <a:pt x="132" y="1929"/>
                </a:lnTo>
                <a:lnTo>
                  <a:pt x="130" y="1929"/>
                </a:lnTo>
                <a:lnTo>
                  <a:pt x="127" y="1932"/>
                </a:lnTo>
                <a:lnTo>
                  <a:pt x="127" y="1934"/>
                </a:lnTo>
                <a:lnTo>
                  <a:pt x="125" y="1936"/>
                </a:lnTo>
                <a:lnTo>
                  <a:pt x="123" y="1936"/>
                </a:lnTo>
                <a:lnTo>
                  <a:pt x="120" y="1939"/>
                </a:lnTo>
                <a:lnTo>
                  <a:pt x="118" y="1939"/>
                </a:lnTo>
                <a:lnTo>
                  <a:pt x="118" y="1941"/>
                </a:lnTo>
                <a:lnTo>
                  <a:pt x="116" y="1943"/>
                </a:lnTo>
                <a:lnTo>
                  <a:pt x="113" y="1943"/>
                </a:lnTo>
                <a:lnTo>
                  <a:pt x="113" y="1946"/>
                </a:lnTo>
                <a:lnTo>
                  <a:pt x="111" y="1946"/>
                </a:lnTo>
                <a:lnTo>
                  <a:pt x="108" y="1948"/>
                </a:lnTo>
                <a:lnTo>
                  <a:pt x="106" y="1948"/>
                </a:lnTo>
                <a:lnTo>
                  <a:pt x="106" y="1951"/>
                </a:lnTo>
                <a:lnTo>
                  <a:pt x="104" y="1951"/>
                </a:lnTo>
                <a:lnTo>
                  <a:pt x="101" y="1953"/>
                </a:lnTo>
                <a:lnTo>
                  <a:pt x="101" y="1953"/>
                </a:lnTo>
                <a:lnTo>
                  <a:pt x="99" y="1953"/>
                </a:lnTo>
                <a:lnTo>
                  <a:pt x="97" y="1955"/>
                </a:lnTo>
                <a:lnTo>
                  <a:pt x="97" y="1955"/>
                </a:lnTo>
                <a:lnTo>
                  <a:pt x="94" y="1958"/>
                </a:lnTo>
                <a:lnTo>
                  <a:pt x="92" y="1958"/>
                </a:lnTo>
                <a:lnTo>
                  <a:pt x="92" y="1958"/>
                </a:lnTo>
                <a:lnTo>
                  <a:pt x="90" y="1960"/>
                </a:lnTo>
                <a:lnTo>
                  <a:pt x="90" y="1960"/>
                </a:lnTo>
                <a:lnTo>
                  <a:pt x="87" y="1960"/>
                </a:lnTo>
                <a:lnTo>
                  <a:pt x="85" y="1962"/>
                </a:lnTo>
                <a:lnTo>
                  <a:pt x="85" y="1962"/>
                </a:lnTo>
                <a:lnTo>
                  <a:pt x="82" y="1962"/>
                </a:lnTo>
                <a:lnTo>
                  <a:pt x="82" y="1965"/>
                </a:lnTo>
                <a:lnTo>
                  <a:pt x="80" y="1965"/>
                </a:lnTo>
                <a:lnTo>
                  <a:pt x="78" y="1965"/>
                </a:lnTo>
                <a:lnTo>
                  <a:pt x="78" y="1967"/>
                </a:lnTo>
                <a:lnTo>
                  <a:pt x="75" y="1967"/>
                </a:lnTo>
                <a:lnTo>
                  <a:pt x="75" y="1967"/>
                </a:lnTo>
                <a:lnTo>
                  <a:pt x="73" y="1967"/>
                </a:lnTo>
                <a:lnTo>
                  <a:pt x="73" y="1969"/>
                </a:lnTo>
                <a:lnTo>
                  <a:pt x="71" y="1969"/>
                </a:lnTo>
                <a:lnTo>
                  <a:pt x="71" y="1969"/>
                </a:lnTo>
                <a:lnTo>
                  <a:pt x="68" y="1969"/>
                </a:lnTo>
                <a:lnTo>
                  <a:pt x="68" y="1972"/>
                </a:lnTo>
                <a:lnTo>
                  <a:pt x="66" y="1972"/>
                </a:lnTo>
                <a:lnTo>
                  <a:pt x="66" y="1972"/>
                </a:lnTo>
                <a:lnTo>
                  <a:pt x="64" y="1972"/>
                </a:lnTo>
                <a:lnTo>
                  <a:pt x="64" y="1974"/>
                </a:lnTo>
                <a:lnTo>
                  <a:pt x="61" y="1974"/>
                </a:lnTo>
                <a:lnTo>
                  <a:pt x="61" y="1974"/>
                </a:lnTo>
                <a:lnTo>
                  <a:pt x="59" y="1974"/>
                </a:lnTo>
                <a:lnTo>
                  <a:pt x="59" y="1974"/>
                </a:lnTo>
                <a:lnTo>
                  <a:pt x="56" y="1974"/>
                </a:lnTo>
                <a:lnTo>
                  <a:pt x="56" y="1977"/>
                </a:lnTo>
                <a:lnTo>
                  <a:pt x="54" y="1977"/>
                </a:lnTo>
                <a:lnTo>
                  <a:pt x="54" y="1977"/>
                </a:lnTo>
                <a:lnTo>
                  <a:pt x="52" y="1977"/>
                </a:lnTo>
                <a:lnTo>
                  <a:pt x="52" y="1977"/>
                </a:lnTo>
                <a:lnTo>
                  <a:pt x="52" y="1977"/>
                </a:lnTo>
                <a:lnTo>
                  <a:pt x="49" y="1979"/>
                </a:lnTo>
                <a:lnTo>
                  <a:pt x="49" y="1979"/>
                </a:lnTo>
                <a:lnTo>
                  <a:pt x="47" y="1979"/>
                </a:lnTo>
                <a:lnTo>
                  <a:pt x="47" y="1979"/>
                </a:lnTo>
                <a:lnTo>
                  <a:pt x="47" y="1979"/>
                </a:lnTo>
                <a:lnTo>
                  <a:pt x="45" y="1979"/>
                </a:lnTo>
                <a:lnTo>
                  <a:pt x="45" y="1979"/>
                </a:lnTo>
                <a:lnTo>
                  <a:pt x="42" y="1981"/>
                </a:lnTo>
                <a:lnTo>
                  <a:pt x="42" y="1981"/>
                </a:lnTo>
                <a:lnTo>
                  <a:pt x="40" y="1981"/>
                </a:lnTo>
                <a:lnTo>
                  <a:pt x="40" y="1981"/>
                </a:lnTo>
                <a:lnTo>
                  <a:pt x="40" y="1981"/>
                </a:lnTo>
                <a:lnTo>
                  <a:pt x="38" y="1981"/>
                </a:lnTo>
                <a:lnTo>
                  <a:pt x="38" y="1981"/>
                </a:lnTo>
                <a:lnTo>
                  <a:pt x="38" y="1981"/>
                </a:lnTo>
                <a:lnTo>
                  <a:pt x="35" y="1981"/>
                </a:lnTo>
                <a:lnTo>
                  <a:pt x="35" y="1984"/>
                </a:lnTo>
                <a:lnTo>
                  <a:pt x="33" y="1984"/>
                </a:lnTo>
                <a:lnTo>
                  <a:pt x="33" y="1984"/>
                </a:lnTo>
                <a:lnTo>
                  <a:pt x="33" y="1984"/>
                </a:lnTo>
                <a:lnTo>
                  <a:pt x="30" y="1984"/>
                </a:lnTo>
                <a:lnTo>
                  <a:pt x="30" y="1984"/>
                </a:lnTo>
                <a:lnTo>
                  <a:pt x="30" y="1984"/>
                </a:lnTo>
                <a:lnTo>
                  <a:pt x="28" y="1984"/>
                </a:lnTo>
                <a:lnTo>
                  <a:pt x="28" y="1984"/>
                </a:lnTo>
                <a:lnTo>
                  <a:pt x="28" y="1984"/>
                </a:lnTo>
                <a:lnTo>
                  <a:pt x="26" y="1984"/>
                </a:lnTo>
                <a:lnTo>
                  <a:pt x="26" y="1986"/>
                </a:lnTo>
                <a:lnTo>
                  <a:pt x="26" y="1986"/>
                </a:lnTo>
                <a:lnTo>
                  <a:pt x="23" y="1986"/>
                </a:lnTo>
                <a:lnTo>
                  <a:pt x="23" y="1986"/>
                </a:lnTo>
                <a:lnTo>
                  <a:pt x="23" y="1986"/>
                </a:lnTo>
                <a:lnTo>
                  <a:pt x="21" y="1986"/>
                </a:lnTo>
                <a:lnTo>
                  <a:pt x="21" y="1986"/>
                </a:lnTo>
                <a:lnTo>
                  <a:pt x="21" y="1986"/>
                </a:lnTo>
                <a:lnTo>
                  <a:pt x="21" y="1986"/>
                </a:lnTo>
                <a:lnTo>
                  <a:pt x="19" y="1986"/>
                </a:lnTo>
                <a:lnTo>
                  <a:pt x="19" y="1986"/>
                </a:lnTo>
                <a:lnTo>
                  <a:pt x="19" y="1986"/>
                </a:lnTo>
                <a:lnTo>
                  <a:pt x="16" y="1986"/>
                </a:lnTo>
                <a:lnTo>
                  <a:pt x="16" y="1986"/>
                </a:lnTo>
                <a:lnTo>
                  <a:pt x="16" y="1986"/>
                </a:lnTo>
                <a:lnTo>
                  <a:pt x="16" y="1988"/>
                </a:lnTo>
                <a:lnTo>
                  <a:pt x="14" y="1988"/>
                </a:lnTo>
                <a:lnTo>
                  <a:pt x="14" y="1988"/>
                </a:lnTo>
                <a:lnTo>
                  <a:pt x="14" y="1988"/>
                </a:lnTo>
                <a:lnTo>
                  <a:pt x="12" y="1988"/>
                </a:lnTo>
                <a:lnTo>
                  <a:pt x="12" y="1988"/>
                </a:lnTo>
                <a:lnTo>
                  <a:pt x="12" y="1988"/>
                </a:lnTo>
                <a:lnTo>
                  <a:pt x="12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2" y="1988"/>
                </a:lnTo>
                <a:lnTo>
                  <a:pt x="2" y="1991"/>
                </a:lnTo>
                <a:lnTo>
                  <a:pt x="2" y="1991"/>
                </a:lnTo>
                <a:lnTo>
                  <a:pt x="2" y="1991"/>
                </a:lnTo>
                <a:lnTo>
                  <a:pt x="2" y="1991"/>
                </a:lnTo>
                <a:lnTo>
                  <a:pt x="0" y="1991"/>
                </a:lnTo>
                <a:lnTo>
                  <a:pt x="0" y="1991"/>
                </a:lnTo>
                <a:lnTo>
                  <a:pt x="0" y="1991"/>
                </a:lnTo>
              </a:path>
            </a:pathLst>
          </a:custGeom>
          <a:noFill/>
          <a:ln w="25400" cap="flat">
            <a:solidFill>
              <a:srgbClr val="F7F61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40" name="Freeform 30561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38" y="1832"/>
              </a:cxn>
              <a:cxn ang="0">
                <a:pos x="75" y="1745"/>
              </a:cxn>
              <a:cxn ang="0">
                <a:pos x="116" y="1677"/>
              </a:cxn>
              <a:cxn ang="0">
                <a:pos x="156" y="1615"/>
              </a:cxn>
              <a:cxn ang="0">
                <a:pos x="193" y="1561"/>
              </a:cxn>
              <a:cxn ang="0">
                <a:pos x="234" y="1511"/>
              </a:cxn>
              <a:cxn ang="0">
                <a:pos x="274" y="1464"/>
              </a:cxn>
              <a:cxn ang="0">
                <a:pos x="314" y="1419"/>
              </a:cxn>
              <a:cxn ang="0">
                <a:pos x="352" y="1377"/>
              </a:cxn>
              <a:cxn ang="0">
                <a:pos x="392" y="1336"/>
              </a:cxn>
              <a:cxn ang="0">
                <a:pos x="432" y="1299"/>
              </a:cxn>
              <a:cxn ang="0">
                <a:pos x="472" y="1261"/>
              </a:cxn>
              <a:cxn ang="0">
                <a:pos x="510" y="1225"/>
              </a:cxn>
              <a:cxn ang="0">
                <a:pos x="550" y="1190"/>
              </a:cxn>
              <a:cxn ang="0">
                <a:pos x="590" y="1157"/>
              </a:cxn>
              <a:cxn ang="0">
                <a:pos x="631" y="1124"/>
              </a:cxn>
              <a:cxn ang="0">
                <a:pos x="668" y="1091"/>
              </a:cxn>
              <a:cxn ang="0">
                <a:pos x="708" y="1060"/>
              </a:cxn>
              <a:cxn ang="0">
                <a:pos x="749" y="1029"/>
              </a:cxn>
              <a:cxn ang="0">
                <a:pos x="789" y="999"/>
              </a:cxn>
              <a:cxn ang="0">
                <a:pos x="827" y="968"/>
              </a:cxn>
              <a:cxn ang="0">
                <a:pos x="867" y="940"/>
              </a:cxn>
              <a:cxn ang="0">
                <a:pos x="907" y="911"/>
              </a:cxn>
              <a:cxn ang="0">
                <a:pos x="945" y="883"/>
              </a:cxn>
              <a:cxn ang="0">
                <a:pos x="985" y="857"/>
              </a:cxn>
              <a:cxn ang="0">
                <a:pos x="1025" y="829"/>
              </a:cxn>
              <a:cxn ang="0">
                <a:pos x="1060" y="803"/>
              </a:cxn>
              <a:cxn ang="0">
                <a:pos x="1101" y="777"/>
              </a:cxn>
              <a:cxn ang="0">
                <a:pos x="1141" y="751"/>
              </a:cxn>
              <a:cxn ang="0">
                <a:pos x="1181" y="727"/>
              </a:cxn>
              <a:cxn ang="0">
                <a:pos x="1219" y="701"/>
              </a:cxn>
              <a:cxn ang="0">
                <a:pos x="1259" y="675"/>
              </a:cxn>
              <a:cxn ang="0">
                <a:pos x="1299" y="652"/>
              </a:cxn>
              <a:cxn ang="0">
                <a:pos x="1339" y="628"/>
              </a:cxn>
              <a:cxn ang="0">
                <a:pos x="1377" y="602"/>
              </a:cxn>
              <a:cxn ang="0">
                <a:pos x="1417" y="578"/>
              </a:cxn>
              <a:cxn ang="0">
                <a:pos x="1457" y="555"/>
              </a:cxn>
              <a:cxn ang="0">
                <a:pos x="1497" y="533"/>
              </a:cxn>
              <a:cxn ang="0">
                <a:pos x="1535" y="510"/>
              </a:cxn>
              <a:cxn ang="0">
                <a:pos x="1575" y="486"/>
              </a:cxn>
              <a:cxn ang="0">
                <a:pos x="1616" y="465"/>
              </a:cxn>
              <a:cxn ang="0">
                <a:pos x="1653" y="441"/>
              </a:cxn>
              <a:cxn ang="0">
                <a:pos x="1694" y="420"/>
              </a:cxn>
              <a:cxn ang="0">
                <a:pos x="1734" y="399"/>
              </a:cxn>
              <a:cxn ang="0">
                <a:pos x="1774" y="378"/>
              </a:cxn>
              <a:cxn ang="0">
                <a:pos x="1809" y="356"/>
              </a:cxn>
              <a:cxn ang="0">
                <a:pos x="1849" y="335"/>
              </a:cxn>
              <a:cxn ang="0">
                <a:pos x="1890" y="314"/>
              </a:cxn>
              <a:cxn ang="0">
                <a:pos x="1930" y="293"/>
              </a:cxn>
              <a:cxn ang="0">
                <a:pos x="1968" y="274"/>
              </a:cxn>
              <a:cxn ang="0">
                <a:pos x="2008" y="252"/>
              </a:cxn>
              <a:cxn ang="0">
                <a:pos x="2048" y="231"/>
              </a:cxn>
              <a:cxn ang="0">
                <a:pos x="2086" y="212"/>
              </a:cxn>
              <a:cxn ang="0">
                <a:pos x="2126" y="191"/>
              </a:cxn>
              <a:cxn ang="0">
                <a:pos x="2166" y="172"/>
              </a:cxn>
              <a:cxn ang="0">
                <a:pos x="2206" y="151"/>
              </a:cxn>
              <a:cxn ang="0">
                <a:pos x="2244" y="132"/>
              </a:cxn>
              <a:cxn ang="0">
                <a:pos x="2284" y="111"/>
              </a:cxn>
              <a:cxn ang="0">
                <a:pos x="2324" y="92"/>
              </a:cxn>
              <a:cxn ang="0">
                <a:pos x="2364" y="73"/>
              </a:cxn>
              <a:cxn ang="0">
                <a:pos x="2402" y="54"/>
              </a:cxn>
              <a:cxn ang="0">
                <a:pos x="2442" y="35"/>
              </a:cxn>
              <a:cxn ang="0">
                <a:pos x="2483" y="16"/>
              </a:cxn>
            </a:cxnLst>
            <a:rect l="0" t="0" r="r" b="b"/>
            <a:pathLst>
              <a:path w="2518" h="1991">
                <a:moveTo>
                  <a:pt x="0" y="1991"/>
                </a:moveTo>
                <a:lnTo>
                  <a:pt x="2" y="1958"/>
                </a:lnTo>
                <a:lnTo>
                  <a:pt x="5" y="1943"/>
                </a:lnTo>
                <a:lnTo>
                  <a:pt x="7" y="1929"/>
                </a:lnTo>
                <a:lnTo>
                  <a:pt x="9" y="1917"/>
                </a:lnTo>
                <a:lnTo>
                  <a:pt x="12" y="1908"/>
                </a:lnTo>
                <a:lnTo>
                  <a:pt x="14" y="1899"/>
                </a:lnTo>
                <a:lnTo>
                  <a:pt x="16" y="1889"/>
                </a:lnTo>
                <a:lnTo>
                  <a:pt x="19" y="1882"/>
                </a:lnTo>
                <a:lnTo>
                  <a:pt x="21" y="1873"/>
                </a:lnTo>
                <a:lnTo>
                  <a:pt x="23" y="1866"/>
                </a:lnTo>
                <a:lnTo>
                  <a:pt x="26" y="1858"/>
                </a:lnTo>
                <a:lnTo>
                  <a:pt x="30" y="1851"/>
                </a:lnTo>
                <a:lnTo>
                  <a:pt x="33" y="1844"/>
                </a:lnTo>
                <a:lnTo>
                  <a:pt x="35" y="1837"/>
                </a:lnTo>
                <a:lnTo>
                  <a:pt x="38" y="1832"/>
                </a:lnTo>
                <a:lnTo>
                  <a:pt x="40" y="1825"/>
                </a:lnTo>
                <a:lnTo>
                  <a:pt x="42" y="1818"/>
                </a:lnTo>
                <a:lnTo>
                  <a:pt x="45" y="1814"/>
                </a:lnTo>
                <a:lnTo>
                  <a:pt x="47" y="1806"/>
                </a:lnTo>
                <a:lnTo>
                  <a:pt x="49" y="1802"/>
                </a:lnTo>
                <a:lnTo>
                  <a:pt x="52" y="1797"/>
                </a:lnTo>
                <a:lnTo>
                  <a:pt x="54" y="1790"/>
                </a:lnTo>
                <a:lnTo>
                  <a:pt x="56" y="1785"/>
                </a:lnTo>
                <a:lnTo>
                  <a:pt x="59" y="1781"/>
                </a:lnTo>
                <a:lnTo>
                  <a:pt x="61" y="1776"/>
                </a:lnTo>
                <a:lnTo>
                  <a:pt x="64" y="1769"/>
                </a:lnTo>
                <a:lnTo>
                  <a:pt x="66" y="1764"/>
                </a:lnTo>
                <a:lnTo>
                  <a:pt x="68" y="1759"/>
                </a:lnTo>
                <a:lnTo>
                  <a:pt x="71" y="1755"/>
                </a:lnTo>
                <a:lnTo>
                  <a:pt x="73" y="1750"/>
                </a:lnTo>
                <a:lnTo>
                  <a:pt x="75" y="1745"/>
                </a:lnTo>
                <a:lnTo>
                  <a:pt x="78" y="1740"/>
                </a:lnTo>
                <a:lnTo>
                  <a:pt x="80" y="1736"/>
                </a:lnTo>
                <a:lnTo>
                  <a:pt x="82" y="1731"/>
                </a:lnTo>
                <a:lnTo>
                  <a:pt x="85" y="1726"/>
                </a:lnTo>
                <a:lnTo>
                  <a:pt x="90" y="1721"/>
                </a:lnTo>
                <a:lnTo>
                  <a:pt x="92" y="1717"/>
                </a:lnTo>
                <a:lnTo>
                  <a:pt x="94" y="1714"/>
                </a:lnTo>
                <a:lnTo>
                  <a:pt x="97" y="1710"/>
                </a:lnTo>
                <a:lnTo>
                  <a:pt x="99" y="1705"/>
                </a:lnTo>
                <a:lnTo>
                  <a:pt x="101" y="1700"/>
                </a:lnTo>
                <a:lnTo>
                  <a:pt x="104" y="1695"/>
                </a:lnTo>
                <a:lnTo>
                  <a:pt x="106" y="1691"/>
                </a:lnTo>
                <a:lnTo>
                  <a:pt x="108" y="1688"/>
                </a:lnTo>
                <a:lnTo>
                  <a:pt x="111" y="1684"/>
                </a:lnTo>
                <a:lnTo>
                  <a:pt x="113" y="1679"/>
                </a:lnTo>
                <a:lnTo>
                  <a:pt x="116" y="1677"/>
                </a:lnTo>
                <a:lnTo>
                  <a:pt x="118" y="1672"/>
                </a:lnTo>
                <a:lnTo>
                  <a:pt x="120" y="1667"/>
                </a:lnTo>
                <a:lnTo>
                  <a:pt x="123" y="1665"/>
                </a:lnTo>
                <a:lnTo>
                  <a:pt x="125" y="1660"/>
                </a:lnTo>
                <a:lnTo>
                  <a:pt x="127" y="1655"/>
                </a:lnTo>
                <a:lnTo>
                  <a:pt x="130" y="1653"/>
                </a:lnTo>
                <a:lnTo>
                  <a:pt x="132" y="1648"/>
                </a:lnTo>
                <a:lnTo>
                  <a:pt x="134" y="1644"/>
                </a:lnTo>
                <a:lnTo>
                  <a:pt x="139" y="1641"/>
                </a:lnTo>
                <a:lnTo>
                  <a:pt x="142" y="1636"/>
                </a:lnTo>
                <a:lnTo>
                  <a:pt x="144" y="1634"/>
                </a:lnTo>
                <a:lnTo>
                  <a:pt x="146" y="1629"/>
                </a:lnTo>
                <a:lnTo>
                  <a:pt x="149" y="1627"/>
                </a:lnTo>
                <a:lnTo>
                  <a:pt x="151" y="1622"/>
                </a:lnTo>
                <a:lnTo>
                  <a:pt x="153" y="1618"/>
                </a:lnTo>
                <a:lnTo>
                  <a:pt x="156" y="1615"/>
                </a:lnTo>
                <a:lnTo>
                  <a:pt x="158" y="1610"/>
                </a:lnTo>
                <a:lnTo>
                  <a:pt x="160" y="1608"/>
                </a:lnTo>
                <a:lnTo>
                  <a:pt x="163" y="1603"/>
                </a:lnTo>
                <a:lnTo>
                  <a:pt x="165" y="1601"/>
                </a:lnTo>
                <a:lnTo>
                  <a:pt x="168" y="1599"/>
                </a:lnTo>
                <a:lnTo>
                  <a:pt x="170" y="1594"/>
                </a:lnTo>
                <a:lnTo>
                  <a:pt x="172" y="1592"/>
                </a:lnTo>
                <a:lnTo>
                  <a:pt x="175" y="1587"/>
                </a:lnTo>
                <a:lnTo>
                  <a:pt x="177" y="1584"/>
                </a:lnTo>
                <a:lnTo>
                  <a:pt x="179" y="1580"/>
                </a:lnTo>
                <a:lnTo>
                  <a:pt x="182" y="1577"/>
                </a:lnTo>
                <a:lnTo>
                  <a:pt x="184" y="1575"/>
                </a:lnTo>
                <a:lnTo>
                  <a:pt x="186" y="1570"/>
                </a:lnTo>
                <a:lnTo>
                  <a:pt x="189" y="1568"/>
                </a:lnTo>
                <a:lnTo>
                  <a:pt x="191" y="1563"/>
                </a:lnTo>
                <a:lnTo>
                  <a:pt x="193" y="1561"/>
                </a:lnTo>
                <a:lnTo>
                  <a:pt x="198" y="1558"/>
                </a:lnTo>
                <a:lnTo>
                  <a:pt x="201" y="1554"/>
                </a:lnTo>
                <a:lnTo>
                  <a:pt x="203" y="1551"/>
                </a:lnTo>
                <a:lnTo>
                  <a:pt x="205" y="1549"/>
                </a:lnTo>
                <a:lnTo>
                  <a:pt x="208" y="1544"/>
                </a:lnTo>
                <a:lnTo>
                  <a:pt x="210" y="1542"/>
                </a:lnTo>
                <a:lnTo>
                  <a:pt x="212" y="1537"/>
                </a:lnTo>
                <a:lnTo>
                  <a:pt x="215" y="1535"/>
                </a:lnTo>
                <a:lnTo>
                  <a:pt x="217" y="1533"/>
                </a:lnTo>
                <a:lnTo>
                  <a:pt x="219" y="1530"/>
                </a:lnTo>
                <a:lnTo>
                  <a:pt x="222" y="1525"/>
                </a:lnTo>
                <a:lnTo>
                  <a:pt x="224" y="1523"/>
                </a:lnTo>
                <a:lnTo>
                  <a:pt x="227" y="1521"/>
                </a:lnTo>
                <a:lnTo>
                  <a:pt x="229" y="1516"/>
                </a:lnTo>
                <a:lnTo>
                  <a:pt x="231" y="1514"/>
                </a:lnTo>
                <a:lnTo>
                  <a:pt x="234" y="1511"/>
                </a:lnTo>
                <a:lnTo>
                  <a:pt x="236" y="1507"/>
                </a:lnTo>
                <a:lnTo>
                  <a:pt x="238" y="1504"/>
                </a:lnTo>
                <a:lnTo>
                  <a:pt x="241" y="1502"/>
                </a:lnTo>
                <a:lnTo>
                  <a:pt x="243" y="1499"/>
                </a:lnTo>
                <a:lnTo>
                  <a:pt x="248" y="1495"/>
                </a:lnTo>
                <a:lnTo>
                  <a:pt x="250" y="1492"/>
                </a:lnTo>
                <a:lnTo>
                  <a:pt x="253" y="1490"/>
                </a:lnTo>
                <a:lnTo>
                  <a:pt x="255" y="1488"/>
                </a:lnTo>
                <a:lnTo>
                  <a:pt x="257" y="1483"/>
                </a:lnTo>
                <a:lnTo>
                  <a:pt x="260" y="1481"/>
                </a:lnTo>
                <a:lnTo>
                  <a:pt x="262" y="1478"/>
                </a:lnTo>
                <a:lnTo>
                  <a:pt x="264" y="1476"/>
                </a:lnTo>
                <a:lnTo>
                  <a:pt x="267" y="1471"/>
                </a:lnTo>
                <a:lnTo>
                  <a:pt x="269" y="1469"/>
                </a:lnTo>
                <a:lnTo>
                  <a:pt x="271" y="1466"/>
                </a:lnTo>
                <a:lnTo>
                  <a:pt x="274" y="1464"/>
                </a:lnTo>
                <a:lnTo>
                  <a:pt x="276" y="1462"/>
                </a:lnTo>
                <a:lnTo>
                  <a:pt x="279" y="1457"/>
                </a:lnTo>
                <a:lnTo>
                  <a:pt x="281" y="1455"/>
                </a:lnTo>
                <a:lnTo>
                  <a:pt x="283" y="1452"/>
                </a:lnTo>
                <a:lnTo>
                  <a:pt x="286" y="1450"/>
                </a:lnTo>
                <a:lnTo>
                  <a:pt x="288" y="1447"/>
                </a:lnTo>
                <a:lnTo>
                  <a:pt x="290" y="1443"/>
                </a:lnTo>
                <a:lnTo>
                  <a:pt x="293" y="1440"/>
                </a:lnTo>
                <a:lnTo>
                  <a:pt x="295" y="1438"/>
                </a:lnTo>
                <a:lnTo>
                  <a:pt x="297" y="1436"/>
                </a:lnTo>
                <a:lnTo>
                  <a:pt x="300" y="1433"/>
                </a:lnTo>
                <a:lnTo>
                  <a:pt x="302" y="1431"/>
                </a:lnTo>
                <a:lnTo>
                  <a:pt x="307" y="1426"/>
                </a:lnTo>
                <a:lnTo>
                  <a:pt x="309" y="1424"/>
                </a:lnTo>
                <a:lnTo>
                  <a:pt x="312" y="1422"/>
                </a:lnTo>
                <a:lnTo>
                  <a:pt x="314" y="1419"/>
                </a:lnTo>
                <a:lnTo>
                  <a:pt x="316" y="1417"/>
                </a:lnTo>
                <a:lnTo>
                  <a:pt x="319" y="1414"/>
                </a:lnTo>
                <a:lnTo>
                  <a:pt x="321" y="1412"/>
                </a:lnTo>
                <a:lnTo>
                  <a:pt x="323" y="1407"/>
                </a:lnTo>
                <a:lnTo>
                  <a:pt x="326" y="1405"/>
                </a:lnTo>
                <a:lnTo>
                  <a:pt x="328" y="1403"/>
                </a:lnTo>
                <a:lnTo>
                  <a:pt x="331" y="1400"/>
                </a:lnTo>
                <a:lnTo>
                  <a:pt x="333" y="1398"/>
                </a:lnTo>
                <a:lnTo>
                  <a:pt x="335" y="1396"/>
                </a:lnTo>
                <a:lnTo>
                  <a:pt x="338" y="1393"/>
                </a:lnTo>
                <a:lnTo>
                  <a:pt x="340" y="1391"/>
                </a:lnTo>
                <a:lnTo>
                  <a:pt x="342" y="1388"/>
                </a:lnTo>
                <a:lnTo>
                  <a:pt x="345" y="1384"/>
                </a:lnTo>
                <a:lnTo>
                  <a:pt x="347" y="1384"/>
                </a:lnTo>
                <a:lnTo>
                  <a:pt x="349" y="1379"/>
                </a:lnTo>
                <a:lnTo>
                  <a:pt x="352" y="1377"/>
                </a:lnTo>
                <a:lnTo>
                  <a:pt x="356" y="1374"/>
                </a:lnTo>
                <a:lnTo>
                  <a:pt x="359" y="1372"/>
                </a:lnTo>
                <a:lnTo>
                  <a:pt x="361" y="1370"/>
                </a:lnTo>
                <a:lnTo>
                  <a:pt x="364" y="1367"/>
                </a:lnTo>
                <a:lnTo>
                  <a:pt x="366" y="1365"/>
                </a:lnTo>
                <a:lnTo>
                  <a:pt x="368" y="1362"/>
                </a:lnTo>
                <a:lnTo>
                  <a:pt x="371" y="1360"/>
                </a:lnTo>
                <a:lnTo>
                  <a:pt x="373" y="1358"/>
                </a:lnTo>
                <a:lnTo>
                  <a:pt x="375" y="1355"/>
                </a:lnTo>
                <a:lnTo>
                  <a:pt x="378" y="1353"/>
                </a:lnTo>
                <a:lnTo>
                  <a:pt x="380" y="1351"/>
                </a:lnTo>
                <a:lnTo>
                  <a:pt x="382" y="1346"/>
                </a:lnTo>
                <a:lnTo>
                  <a:pt x="385" y="1344"/>
                </a:lnTo>
                <a:lnTo>
                  <a:pt x="387" y="1341"/>
                </a:lnTo>
                <a:lnTo>
                  <a:pt x="390" y="1339"/>
                </a:lnTo>
                <a:lnTo>
                  <a:pt x="392" y="1336"/>
                </a:lnTo>
                <a:lnTo>
                  <a:pt x="394" y="1334"/>
                </a:lnTo>
                <a:lnTo>
                  <a:pt x="397" y="1332"/>
                </a:lnTo>
                <a:lnTo>
                  <a:pt x="399" y="1329"/>
                </a:lnTo>
                <a:lnTo>
                  <a:pt x="401" y="1327"/>
                </a:lnTo>
                <a:lnTo>
                  <a:pt x="404" y="1325"/>
                </a:lnTo>
                <a:lnTo>
                  <a:pt x="406" y="1322"/>
                </a:lnTo>
                <a:lnTo>
                  <a:pt x="408" y="1320"/>
                </a:lnTo>
                <a:lnTo>
                  <a:pt x="411" y="1318"/>
                </a:lnTo>
                <a:lnTo>
                  <a:pt x="416" y="1315"/>
                </a:lnTo>
                <a:lnTo>
                  <a:pt x="418" y="1313"/>
                </a:lnTo>
                <a:lnTo>
                  <a:pt x="420" y="1311"/>
                </a:lnTo>
                <a:lnTo>
                  <a:pt x="423" y="1308"/>
                </a:lnTo>
                <a:lnTo>
                  <a:pt x="425" y="1306"/>
                </a:lnTo>
                <a:lnTo>
                  <a:pt x="427" y="1303"/>
                </a:lnTo>
                <a:lnTo>
                  <a:pt x="430" y="1301"/>
                </a:lnTo>
                <a:lnTo>
                  <a:pt x="432" y="1299"/>
                </a:lnTo>
                <a:lnTo>
                  <a:pt x="434" y="1296"/>
                </a:lnTo>
                <a:lnTo>
                  <a:pt x="437" y="1294"/>
                </a:lnTo>
                <a:lnTo>
                  <a:pt x="439" y="1292"/>
                </a:lnTo>
                <a:lnTo>
                  <a:pt x="442" y="1289"/>
                </a:lnTo>
                <a:lnTo>
                  <a:pt x="444" y="1287"/>
                </a:lnTo>
                <a:lnTo>
                  <a:pt x="446" y="1285"/>
                </a:lnTo>
                <a:lnTo>
                  <a:pt x="449" y="1282"/>
                </a:lnTo>
                <a:lnTo>
                  <a:pt x="451" y="1280"/>
                </a:lnTo>
                <a:lnTo>
                  <a:pt x="453" y="1277"/>
                </a:lnTo>
                <a:lnTo>
                  <a:pt x="456" y="1275"/>
                </a:lnTo>
                <a:lnTo>
                  <a:pt x="458" y="1273"/>
                </a:lnTo>
                <a:lnTo>
                  <a:pt x="460" y="1270"/>
                </a:lnTo>
                <a:lnTo>
                  <a:pt x="465" y="1268"/>
                </a:lnTo>
                <a:lnTo>
                  <a:pt x="468" y="1266"/>
                </a:lnTo>
                <a:lnTo>
                  <a:pt x="470" y="1263"/>
                </a:lnTo>
                <a:lnTo>
                  <a:pt x="472" y="1261"/>
                </a:lnTo>
                <a:lnTo>
                  <a:pt x="475" y="1259"/>
                </a:lnTo>
                <a:lnTo>
                  <a:pt x="477" y="1256"/>
                </a:lnTo>
                <a:lnTo>
                  <a:pt x="479" y="1254"/>
                </a:lnTo>
                <a:lnTo>
                  <a:pt x="482" y="1251"/>
                </a:lnTo>
                <a:lnTo>
                  <a:pt x="484" y="1249"/>
                </a:lnTo>
                <a:lnTo>
                  <a:pt x="486" y="1247"/>
                </a:lnTo>
                <a:lnTo>
                  <a:pt x="489" y="1244"/>
                </a:lnTo>
                <a:lnTo>
                  <a:pt x="491" y="1242"/>
                </a:lnTo>
                <a:lnTo>
                  <a:pt x="494" y="1240"/>
                </a:lnTo>
                <a:lnTo>
                  <a:pt x="496" y="1237"/>
                </a:lnTo>
                <a:lnTo>
                  <a:pt x="498" y="1235"/>
                </a:lnTo>
                <a:lnTo>
                  <a:pt x="501" y="1235"/>
                </a:lnTo>
                <a:lnTo>
                  <a:pt x="503" y="1233"/>
                </a:lnTo>
                <a:lnTo>
                  <a:pt x="505" y="1230"/>
                </a:lnTo>
                <a:lnTo>
                  <a:pt x="508" y="1228"/>
                </a:lnTo>
                <a:lnTo>
                  <a:pt x="510" y="1225"/>
                </a:lnTo>
                <a:lnTo>
                  <a:pt x="512" y="1223"/>
                </a:lnTo>
                <a:lnTo>
                  <a:pt x="515" y="1221"/>
                </a:lnTo>
                <a:lnTo>
                  <a:pt x="517" y="1218"/>
                </a:lnTo>
                <a:lnTo>
                  <a:pt x="519" y="1216"/>
                </a:lnTo>
                <a:lnTo>
                  <a:pt x="524" y="1214"/>
                </a:lnTo>
                <a:lnTo>
                  <a:pt x="527" y="1211"/>
                </a:lnTo>
                <a:lnTo>
                  <a:pt x="529" y="1209"/>
                </a:lnTo>
                <a:lnTo>
                  <a:pt x="531" y="1207"/>
                </a:lnTo>
                <a:lnTo>
                  <a:pt x="534" y="1204"/>
                </a:lnTo>
                <a:lnTo>
                  <a:pt x="536" y="1202"/>
                </a:lnTo>
                <a:lnTo>
                  <a:pt x="538" y="1202"/>
                </a:lnTo>
                <a:lnTo>
                  <a:pt x="541" y="1200"/>
                </a:lnTo>
                <a:lnTo>
                  <a:pt x="543" y="1197"/>
                </a:lnTo>
                <a:lnTo>
                  <a:pt x="545" y="1195"/>
                </a:lnTo>
                <a:lnTo>
                  <a:pt x="548" y="1192"/>
                </a:lnTo>
                <a:lnTo>
                  <a:pt x="550" y="1190"/>
                </a:lnTo>
                <a:lnTo>
                  <a:pt x="553" y="1188"/>
                </a:lnTo>
                <a:lnTo>
                  <a:pt x="555" y="1185"/>
                </a:lnTo>
                <a:lnTo>
                  <a:pt x="557" y="1183"/>
                </a:lnTo>
                <a:lnTo>
                  <a:pt x="560" y="1181"/>
                </a:lnTo>
                <a:lnTo>
                  <a:pt x="562" y="1178"/>
                </a:lnTo>
                <a:lnTo>
                  <a:pt x="564" y="1176"/>
                </a:lnTo>
                <a:lnTo>
                  <a:pt x="567" y="1176"/>
                </a:lnTo>
                <a:lnTo>
                  <a:pt x="569" y="1174"/>
                </a:lnTo>
                <a:lnTo>
                  <a:pt x="574" y="1171"/>
                </a:lnTo>
                <a:lnTo>
                  <a:pt x="576" y="1169"/>
                </a:lnTo>
                <a:lnTo>
                  <a:pt x="579" y="1166"/>
                </a:lnTo>
                <a:lnTo>
                  <a:pt x="581" y="1164"/>
                </a:lnTo>
                <a:lnTo>
                  <a:pt x="583" y="1162"/>
                </a:lnTo>
                <a:lnTo>
                  <a:pt x="586" y="1159"/>
                </a:lnTo>
                <a:lnTo>
                  <a:pt x="588" y="1159"/>
                </a:lnTo>
                <a:lnTo>
                  <a:pt x="590" y="1157"/>
                </a:lnTo>
                <a:lnTo>
                  <a:pt x="593" y="1155"/>
                </a:lnTo>
                <a:lnTo>
                  <a:pt x="595" y="1152"/>
                </a:lnTo>
                <a:lnTo>
                  <a:pt x="597" y="1150"/>
                </a:lnTo>
                <a:lnTo>
                  <a:pt x="600" y="1148"/>
                </a:lnTo>
                <a:lnTo>
                  <a:pt x="602" y="1145"/>
                </a:lnTo>
                <a:lnTo>
                  <a:pt x="605" y="1143"/>
                </a:lnTo>
                <a:lnTo>
                  <a:pt x="607" y="1143"/>
                </a:lnTo>
                <a:lnTo>
                  <a:pt x="609" y="1140"/>
                </a:lnTo>
                <a:lnTo>
                  <a:pt x="612" y="1138"/>
                </a:lnTo>
                <a:lnTo>
                  <a:pt x="614" y="1136"/>
                </a:lnTo>
                <a:lnTo>
                  <a:pt x="616" y="1133"/>
                </a:lnTo>
                <a:lnTo>
                  <a:pt x="619" y="1131"/>
                </a:lnTo>
                <a:lnTo>
                  <a:pt x="621" y="1129"/>
                </a:lnTo>
                <a:lnTo>
                  <a:pt x="623" y="1126"/>
                </a:lnTo>
                <a:lnTo>
                  <a:pt x="626" y="1126"/>
                </a:lnTo>
                <a:lnTo>
                  <a:pt x="631" y="1124"/>
                </a:lnTo>
                <a:lnTo>
                  <a:pt x="633" y="1122"/>
                </a:lnTo>
                <a:lnTo>
                  <a:pt x="635" y="1119"/>
                </a:lnTo>
                <a:lnTo>
                  <a:pt x="638" y="1117"/>
                </a:lnTo>
                <a:lnTo>
                  <a:pt x="640" y="1114"/>
                </a:lnTo>
                <a:lnTo>
                  <a:pt x="642" y="1112"/>
                </a:lnTo>
                <a:lnTo>
                  <a:pt x="645" y="1112"/>
                </a:lnTo>
                <a:lnTo>
                  <a:pt x="647" y="1110"/>
                </a:lnTo>
                <a:lnTo>
                  <a:pt x="649" y="1107"/>
                </a:lnTo>
                <a:lnTo>
                  <a:pt x="652" y="1105"/>
                </a:lnTo>
                <a:lnTo>
                  <a:pt x="654" y="1103"/>
                </a:lnTo>
                <a:lnTo>
                  <a:pt x="657" y="1100"/>
                </a:lnTo>
                <a:lnTo>
                  <a:pt x="659" y="1098"/>
                </a:lnTo>
                <a:lnTo>
                  <a:pt x="661" y="1098"/>
                </a:lnTo>
                <a:lnTo>
                  <a:pt x="664" y="1096"/>
                </a:lnTo>
                <a:lnTo>
                  <a:pt x="666" y="1093"/>
                </a:lnTo>
                <a:lnTo>
                  <a:pt x="668" y="1091"/>
                </a:lnTo>
                <a:lnTo>
                  <a:pt x="671" y="1089"/>
                </a:lnTo>
                <a:lnTo>
                  <a:pt x="673" y="1086"/>
                </a:lnTo>
                <a:lnTo>
                  <a:pt x="675" y="1084"/>
                </a:lnTo>
                <a:lnTo>
                  <a:pt x="680" y="1084"/>
                </a:lnTo>
                <a:lnTo>
                  <a:pt x="682" y="1081"/>
                </a:lnTo>
                <a:lnTo>
                  <a:pt x="685" y="1079"/>
                </a:lnTo>
                <a:lnTo>
                  <a:pt x="687" y="1077"/>
                </a:lnTo>
                <a:lnTo>
                  <a:pt x="690" y="1074"/>
                </a:lnTo>
                <a:lnTo>
                  <a:pt x="692" y="1072"/>
                </a:lnTo>
                <a:lnTo>
                  <a:pt x="694" y="1072"/>
                </a:lnTo>
                <a:lnTo>
                  <a:pt x="697" y="1070"/>
                </a:lnTo>
                <a:lnTo>
                  <a:pt x="699" y="1067"/>
                </a:lnTo>
                <a:lnTo>
                  <a:pt x="701" y="1065"/>
                </a:lnTo>
                <a:lnTo>
                  <a:pt x="704" y="1063"/>
                </a:lnTo>
                <a:lnTo>
                  <a:pt x="706" y="1060"/>
                </a:lnTo>
                <a:lnTo>
                  <a:pt x="708" y="1060"/>
                </a:lnTo>
                <a:lnTo>
                  <a:pt x="711" y="1058"/>
                </a:lnTo>
                <a:lnTo>
                  <a:pt x="713" y="1055"/>
                </a:lnTo>
                <a:lnTo>
                  <a:pt x="716" y="1053"/>
                </a:lnTo>
                <a:lnTo>
                  <a:pt x="718" y="1051"/>
                </a:lnTo>
                <a:lnTo>
                  <a:pt x="720" y="1051"/>
                </a:lnTo>
                <a:lnTo>
                  <a:pt x="723" y="1048"/>
                </a:lnTo>
                <a:lnTo>
                  <a:pt x="725" y="1046"/>
                </a:lnTo>
                <a:lnTo>
                  <a:pt x="727" y="1044"/>
                </a:lnTo>
                <a:lnTo>
                  <a:pt x="730" y="1041"/>
                </a:lnTo>
                <a:lnTo>
                  <a:pt x="732" y="1039"/>
                </a:lnTo>
                <a:lnTo>
                  <a:pt x="734" y="1039"/>
                </a:lnTo>
                <a:lnTo>
                  <a:pt x="739" y="1037"/>
                </a:lnTo>
                <a:lnTo>
                  <a:pt x="742" y="1034"/>
                </a:lnTo>
                <a:lnTo>
                  <a:pt x="744" y="1032"/>
                </a:lnTo>
                <a:lnTo>
                  <a:pt x="746" y="1029"/>
                </a:lnTo>
                <a:lnTo>
                  <a:pt x="749" y="1029"/>
                </a:lnTo>
                <a:lnTo>
                  <a:pt x="751" y="1027"/>
                </a:lnTo>
                <a:lnTo>
                  <a:pt x="753" y="1025"/>
                </a:lnTo>
                <a:lnTo>
                  <a:pt x="756" y="1022"/>
                </a:lnTo>
                <a:lnTo>
                  <a:pt x="758" y="1020"/>
                </a:lnTo>
                <a:lnTo>
                  <a:pt x="760" y="1020"/>
                </a:lnTo>
                <a:lnTo>
                  <a:pt x="763" y="1018"/>
                </a:lnTo>
                <a:lnTo>
                  <a:pt x="765" y="1015"/>
                </a:lnTo>
                <a:lnTo>
                  <a:pt x="768" y="1013"/>
                </a:lnTo>
                <a:lnTo>
                  <a:pt x="770" y="1011"/>
                </a:lnTo>
                <a:lnTo>
                  <a:pt x="772" y="1011"/>
                </a:lnTo>
                <a:lnTo>
                  <a:pt x="775" y="1008"/>
                </a:lnTo>
                <a:lnTo>
                  <a:pt x="777" y="1006"/>
                </a:lnTo>
                <a:lnTo>
                  <a:pt x="779" y="1003"/>
                </a:lnTo>
                <a:lnTo>
                  <a:pt x="782" y="1001"/>
                </a:lnTo>
                <a:lnTo>
                  <a:pt x="784" y="1001"/>
                </a:lnTo>
                <a:lnTo>
                  <a:pt x="789" y="999"/>
                </a:lnTo>
                <a:lnTo>
                  <a:pt x="791" y="996"/>
                </a:lnTo>
                <a:lnTo>
                  <a:pt x="794" y="994"/>
                </a:lnTo>
                <a:lnTo>
                  <a:pt x="796" y="992"/>
                </a:lnTo>
                <a:lnTo>
                  <a:pt x="798" y="992"/>
                </a:lnTo>
                <a:lnTo>
                  <a:pt x="801" y="989"/>
                </a:lnTo>
                <a:lnTo>
                  <a:pt x="803" y="987"/>
                </a:lnTo>
                <a:lnTo>
                  <a:pt x="805" y="985"/>
                </a:lnTo>
                <a:lnTo>
                  <a:pt x="808" y="985"/>
                </a:lnTo>
                <a:lnTo>
                  <a:pt x="810" y="982"/>
                </a:lnTo>
                <a:lnTo>
                  <a:pt x="812" y="980"/>
                </a:lnTo>
                <a:lnTo>
                  <a:pt x="815" y="977"/>
                </a:lnTo>
                <a:lnTo>
                  <a:pt x="817" y="975"/>
                </a:lnTo>
                <a:lnTo>
                  <a:pt x="820" y="975"/>
                </a:lnTo>
                <a:lnTo>
                  <a:pt x="822" y="973"/>
                </a:lnTo>
                <a:lnTo>
                  <a:pt x="824" y="970"/>
                </a:lnTo>
                <a:lnTo>
                  <a:pt x="827" y="968"/>
                </a:lnTo>
                <a:lnTo>
                  <a:pt x="829" y="966"/>
                </a:lnTo>
                <a:lnTo>
                  <a:pt x="831" y="966"/>
                </a:lnTo>
                <a:lnTo>
                  <a:pt x="834" y="963"/>
                </a:lnTo>
                <a:lnTo>
                  <a:pt x="836" y="961"/>
                </a:lnTo>
                <a:lnTo>
                  <a:pt x="838" y="959"/>
                </a:lnTo>
                <a:lnTo>
                  <a:pt x="841" y="959"/>
                </a:lnTo>
                <a:lnTo>
                  <a:pt x="843" y="956"/>
                </a:lnTo>
                <a:lnTo>
                  <a:pt x="848" y="954"/>
                </a:lnTo>
                <a:lnTo>
                  <a:pt x="850" y="954"/>
                </a:lnTo>
                <a:lnTo>
                  <a:pt x="853" y="952"/>
                </a:lnTo>
                <a:lnTo>
                  <a:pt x="855" y="949"/>
                </a:lnTo>
                <a:lnTo>
                  <a:pt x="857" y="947"/>
                </a:lnTo>
                <a:lnTo>
                  <a:pt x="860" y="944"/>
                </a:lnTo>
                <a:lnTo>
                  <a:pt x="862" y="944"/>
                </a:lnTo>
                <a:lnTo>
                  <a:pt x="864" y="942"/>
                </a:lnTo>
                <a:lnTo>
                  <a:pt x="867" y="940"/>
                </a:lnTo>
                <a:lnTo>
                  <a:pt x="869" y="937"/>
                </a:lnTo>
                <a:lnTo>
                  <a:pt x="871" y="937"/>
                </a:lnTo>
                <a:lnTo>
                  <a:pt x="874" y="935"/>
                </a:lnTo>
                <a:lnTo>
                  <a:pt x="876" y="933"/>
                </a:lnTo>
                <a:lnTo>
                  <a:pt x="879" y="930"/>
                </a:lnTo>
                <a:lnTo>
                  <a:pt x="881" y="930"/>
                </a:lnTo>
                <a:lnTo>
                  <a:pt x="883" y="928"/>
                </a:lnTo>
                <a:lnTo>
                  <a:pt x="886" y="926"/>
                </a:lnTo>
                <a:lnTo>
                  <a:pt x="888" y="923"/>
                </a:lnTo>
                <a:lnTo>
                  <a:pt x="890" y="923"/>
                </a:lnTo>
                <a:lnTo>
                  <a:pt x="893" y="921"/>
                </a:lnTo>
                <a:lnTo>
                  <a:pt x="897" y="918"/>
                </a:lnTo>
                <a:lnTo>
                  <a:pt x="900" y="916"/>
                </a:lnTo>
                <a:lnTo>
                  <a:pt x="902" y="916"/>
                </a:lnTo>
                <a:lnTo>
                  <a:pt x="905" y="914"/>
                </a:lnTo>
                <a:lnTo>
                  <a:pt x="907" y="911"/>
                </a:lnTo>
                <a:lnTo>
                  <a:pt x="909" y="909"/>
                </a:lnTo>
                <a:lnTo>
                  <a:pt x="912" y="909"/>
                </a:lnTo>
                <a:lnTo>
                  <a:pt x="914" y="907"/>
                </a:lnTo>
                <a:lnTo>
                  <a:pt x="916" y="904"/>
                </a:lnTo>
                <a:lnTo>
                  <a:pt x="919" y="902"/>
                </a:lnTo>
                <a:lnTo>
                  <a:pt x="921" y="902"/>
                </a:lnTo>
                <a:lnTo>
                  <a:pt x="923" y="900"/>
                </a:lnTo>
                <a:lnTo>
                  <a:pt x="926" y="897"/>
                </a:lnTo>
                <a:lnTo>
                  <a:pt x="928" y="895"/>
                </a:lnTo>
                <a:lnTo>
                  <a:pt x="931" y="895"/>
                </a:lnTo>
                <a:lnTo>
                  <a:pt x="933" y="892"/>
                </a:lnTo>
                <a:lnTo>
                  <a:pt x="935" y="890"/>
                </a:lnTo>
                <a:lnTo>
                  <a:pt x="938" y="888"/>
                </a:lnTo>
                <a:lnTo>
                  <a:pt x="940" y="888"/>
                </a:lnTo>
                <a:lnTo>
                  <a:pt x="942" y="885"/>
                </a:lnTo>
                <a:lnTo>
                  <a:pt x="945" y="883"/>
                </a:lnTo>
                <a:lnTo>
                  <a:pt x="947" y="881"/>
                </a:lnTo>
                <a:lnTo>
                  <a:pt x="949" y="881"/>
                </a:lnTo>
                <a:lnTo>
                  <a:pt x="952" y="878"/>
                </a:lnTo>
                <a:lnTo>
                  <a:pt x="957" y="876"/>
                </a:lnTo>
                <a:lnTo>
                  <a:pt x="959" y="876"/>
                </a:lnTo>
                <a:lnTo>
                  <a:pt x="961" y="874"/>
                </a:lnTo>
                <a:lnTo>
                  <a:pt x="964" y="871"/>
                </a:lnTo>
                <a:lnTo>
                  <a:pt x="966" y="869"/>
                </a:lnTo>
                <a:lnTo>
                  <a:pt x="968" y="869"/>
                </a:lnTo>
                <a:lnTo>
                  <a:pt x="971" y="866"/>
                </a:lnTo>
                <a:lnTo>
                  <a:pt x="973" y="864"/>
                </a:lnTo>
                <a:lnTo>
                  <a:pt x="975" y="862"/>
                </a:lnTo>
                <a:lnTo>
                  <a:pt x="978" y="862"/>
                </a:lnTo>
                <a:lnTo>
                  <a:pt x="980" y="859"/>
                </a:lnTo>
                <a:lnTo>
                  <a:pt x="983" y="857"/>
                </a:lnTo>
                <a:lnTo>
                  <a:pt x="985" y="857"/>
                </a:lnTo>
                <a:lnTo>
                  <a:pt x="987" y="855"/>
                </a:lnTo>
                <a:lnTo>
                  <a:pt x="990" y="852"/>
                </a:lnTo>
                <a:lnTo>
                  <a:pt x="992" y="850"/>
                </a:lnTo>
                <a:lnTo>
                  <a:pt x="994" y="850"/>
                </a:lnTo>
                <a:lnTo>
                  <a:pt x="997" y="848"/>
                </a:lnTo>
                <a:lnTo>
                  <a:pt x="999" y="845"/>
                </a:lnTo>
                <a:lnTo>
                  <a:pt x="1001" y="845"/>
                </a:lnTo>
                <a:lnTo>
                  <a:pt x="1006" y="843"/>
                </a:lnTo>
                <a:lnTo>
                  <a:pt x="1008" y="841"/>
                </a:lnTo>
                <a:lnTo>
                  <a:pt x="1011" y="838"/>
                </a:lnTo>
                <a:lnTo>
                  <a:pt x="1011" y="838"/>
                </a:lnTo>
                <a:lnTo>
                  <a:pt x="1016" y="836"/>
                </a:lnTo>
                <a:lnTo>
                  <a:pt x="1018" y="833"/>
                </a:lnTo>
                <a:lnTo>
                  <a:pt x="1020" y="831"/>
                </a:lnTo>
                <a:lnTo>
                  <a:pt x="1023" y="831"/>
                </a:lnTo>
                <a:lnTo>
                  <a:pt x="1025" y="829"/>
                </a:lnTo>
                <a:lnTo>
                  <a:pt x="1027" y="826"/>
                </a:lnTo>
                <a:lnTo>
                  <a:pt x="1030" y="826"/>
                </a:lnTo>
                <a:lnTo>
                  <a:pt x="1032" y="824"/>
                </a:lnTo>
                <a:lnTo>
                  <a:pt x="1034" y="822"/>
                </a:lnTo>
                <a:lnTo>
                  <a:pt x="1037" y="822"/>
                </a:lnTo>
                <a:lnTo>
                  <a:pt x="1039" y="819"/>
                </a:lnTo>
                <a:lnTo>
                  <a:pt x="1042" y="817"/>
                </a:lnTo>
                <a:lnTo>
                  <a:pt x="1042" y="817"/>
                </a:lnTo>
                <a:lnTo>
                  <a:pt x="1044" y="815"/>
                </a:lnTo>
                <a:lnTo>
                  <a:pt x="1046" y="815"/>
                </a:lnTo>
                <a:lnTo>
                  <a:pt x="1049" y="812"/>
                </a:lnTo>
                <a:lnTo>
                  <a:pt x="1051" y="810"/>
                </a:lnTo>
                <a:lnTo>
                  <a:pt x="1053" y="810"/>
                </a:lnTo>
                <a:lnTo>
                  <a:pt x="1056" y="807"/>
                </a:lnTo>
                <a:lnTo>
                  <a:pt x="1058" y="805"/>
                </a:lnTo>
                <a:lnTo>
                  <a:pt x="1060" y="803"/>
                </a:lnTo>
                <a:lnTo>
                  <a:pt x="1065" y="803"/>
                </a:lnTo>
                <a:lnTo>
                  <a:pt x="1068" y="800"/>
                </a:lnTo>
                <a:lnTo>
                  <a:pt x="1070" y="798"/>
                </a:lnTo>
                <a:lnTo>
                  <a:pt x="1072" y="798"/>
                </a:lnTo>
                <a:lnTo>
                  <a:pt x="1075" y="796"/>
                </a:lnTo>
                <a:lnTo>
                  <a:pt x="1077" y="793"/>
                </a:lnTo>
                <a:lnTo>
                  <a:pt x="1079" y="793"/>
                </a:lnTo>
                <a:lnTo>
                  <a:pt x="1082" y="791"/>
                </a:lnTo>
                <a:lnTo>
                  <a:pt x="1084" y="789"/>
                </a:lnTo>
                <a:lnTo>
                  <a:pt x="1086" y="786"/>
                </a:lnTo>
                <a:lnTo>
                  <a:pt x="1089" y="786"/>
                </a:lnTo>
                <a:lnTo>
                  <a:pt x="1091" y="784"/>
                </a:lnTo>
                <a:lnTo>
                  <a:pt x="1094" y="781"/>
                </a:lnTo>
                <a:lnTo>
                  <a:pt x="1096" y="781"/>
                </a:lnTo>
                <a:lnTo>
                  <a:pt x="1098" y="779"/>
                </a:lnTo>
                <a:lnTo>
                  <a:pt x="1101" y="777"/>
                </a:lnTo>
                <a:lnTo>
                  <a:pt x="1103" y="777"/>
                </a:lnTo>
                <a:lnTo>
                  <a:pt x="1105" y="774"/>
                </a:lnTo>
                <a:lnTo>
                  <a:pt x="1108" y="772"/>
                </a:lnTo>
                <a:lnTo>
                  <a:pt x="1110" y="772"/>
                </a:lnTo>
                <a:lnTo>
                  <a:pt x="1115" y="770"/>
                </a:lnTo>
                <a:lnTo>
                  <a:pt x="1117" y="767"/>
                </a:lnTo>
                <a:lnTo>
                  <a:pt x="1120" y="765"/>
                </a:lnTo>
                <a:lnTo>
                  <a:pt x="1120" y="765"/>
                </a:lnTo>
                <a:lnTo>
                  <a:pt x="1124" y="763"/>
                </a:lnTo>
                <a:lnTo>
                  <a:pt x="1127" y="760"/>
                </a:lnTo>
                <a:lnTo>
                  <a:pt x="1129" y="760"/>
                </a:lnTo>
                <a:lnTo>
                  <a:pt x="1131" y="758"/>
                </a:lnTo>
                <a:lnTo>
                  <a:pt x="1134" y="755"/>
                </a:lnTo>
                <a:lnTo>
                  <a:pt x="1136" y="755"/>
                </a:lnTo>
                <a:lnTo>
                  <a:pt x="1138" y="753"/>
                </a:lnTo>
                <a:lnTo>
                  <a:pt x="1141" y="751"/>
                </a:lnTo>
                <a:lnTo>
                  <a:pt x="1143" y="751"/>
                </a:lnTo>
                <a:lnTo>
                  <a:pt x="1146" y="748"/>
                </a:lnTo>
                <a:lnTo>
                  <a:pt x="1148" y="746"/>
                </a:lnTo>
                <a:lnTo>
                  <a:pt x="1150" y="746"/>
                </a:lnTo>
                <a:lnTo>
                  <a:pt x="1153" y="744"/>
                </a:lnTo>
                <a:lnTo>
                  <a:pt x="1155" y="741"/>
                </a:lnTo>
                <a:lnTo>
                  <a:pt x="1157" y="741"/>
                </a:lnTo>
                <a:lnTo>
                  <a:pt x="1160" y="739"/>
                </a:lnTo>
                <a:lnTo>
                  <a:pt x="1162" y="737"/>
                </a:lnTo>
                <a:lnTo>
                  <a:pt x="1164" y="737"/>
                </a:lnTo>
                <a:lnTo>
                  <a:pt x="1167" y="734"/>
                </a:lnTo>
                <a:lnTo>
                  <a:pt x="1169" y="732"/>
                </a:lnTo>
                <a:lnTo>
                  <a:pt x="1174" y="732"/>
                </a:lnTo>
                <a:lnTo>
                  <a:pt x="1176" y="730"/>
                </a:lnTo>
                <a:lnTo>
                  <a:pt x="1179" y="727"/>
                </a:lnTo>
                <a:lnTo>
                  <a:pt x="1181" y="727"/>
                </a:lnTo>
                <a:lnTo>
                  <a:pt x="1183" y="725"/>
                </a:lnTo>
                <a:lnTo>
                  <a:pt x="1186" y="722"/>
                </a:lnTo>
                <a:lnTo>
                  <a:pt x="1188" y="722"/>
                </a:lnTo>
                <a:lnTo>
                  <a:pt x="1190" y="720"/>
                </a:lnTo>
                <a:lnTo>
                  <a:pt x="1193" y="718"/>
                </a:lnTo>
                <a:lnTo>
                  <a:pt x="1195" y="718"/>
                </a:lnTo>
                <a:lnTo>
                  <a:pt x="1197" y="715"/>
                </a:lnTo>
                <a:lnTo>
                  <a:pt x="1200" y="713"/>
                </a:lnTo>
                <a:lnTo>
                  <a:pt x="1202" y="713"/>
                </a:lnTo>
                <a:lnTo>
                  <a:pt x="1205" y="711"/>
                </a:lnTo>
                <a:lnTo>
                  <a:pt x="1207" y="708"/>
                </a:lnTo>
                <a:lnTo>
                  <a:pt x="1209" y="708"/>
                </a:lnTo>
                <a:lnTo>
                  <a:pt x="1212" y="706"/>
                </a:lnTo>
                <a:lnTo>
                  <a:pt x="1214" y="704"/>
                </a:lnTo>
                <a:lnTo>
                  <a:pt x="1216" y="704"/>
                </a:lnTo>
                <a:lnTo>
                  <a:pt x="1219" y="701"/>
                </a:lnTo>
                <a:lnTo>
                  <a:pt x="1223" y="699"/>
                </a:lnTo>
                <a:lnTo>
                  <a:pt x="1226" y="699"/>
                </a:lnTo>
                <a:lnTo>
                  <a:pt x="1226" y="696"/>
                </a:lnTo>
                <a:lnTo>
                  <a:pt x="1228" y="694"/>
                </a:lnTo>
                <a:lnTo>
                  <a:pt x="1233" y="694"/>
                </a:lnTo>
                <a:lnTo>
                  <a:pt x="1235" y="692"/>
                </a:lnTo>
                <a:lnTo>
                  <a:pt x="1238" y="689"/>
                </a:lnTo>
                <a:lnTo>
                  <a:pt x="1240" y="689"/>
                </a:lnTo>
                <a:lnTo>
                  <a:pt x="1242" y="687"/>
                </a:lnTo>
                <a:lnTo>
                  <a:pt x="1245" y="685"/>
                </a:lnTo>
                <a:lnTo>
                  <a:pt x="1247" y="685"/>
                </a:lnTo>
                <a:lnTo>
                  <a:pt x="1249" y="682"/>
                </a:lnTo>
                <a:lnTo>
                  <a:pt x="1252" y="680"/>
                </a:lnTo>
                <a:lnTo>
                  <a:pt x="1254" y="680"/>
                </a:lnTo>
                <a:lnTo>
                  <a:pt x="1257" y="678"/>
                </a:lnTo>
                <a:lnTo>
                  <a:pt x="1259" y="675"/>
                </a:lnTo>
                <a:lnTo>
                  <a:pt x="1261" y="675"/>
                </a:lnTo>
                <a:lnTo>
                  <a:pt x="1264" y="673"/>
                </a:lnTo>
                <a:lnTo>
                  <a:pt x="1266" y="670"/>
                </a:lnTo>
                <a:lnTo>
                  <a:pt x="1268" y="670"/>
                </a:lnTo>
                <a:lnTo>
                  <a:pt x="1271" y="668"/>
                </a:lnTo>
                <a:lnTo>
                  <a:pt x="1273" y="666"/>
                </a:lnTo>
                <a:lnTo>
                  <a:pt x="1275" y="666"/>
                </a:lnTo>
                <a:lnTo>
                  <a:pt x="1280" y="663"/>
                </a:lnTo>
                <a:lnTo>
                  <a:pt x="1283" y="663"/>
                </a:lnTo>
                <a:lnTo>
                  <a:pt x="1285" y="661"/>
                </a:lnTo>
                <a:lnTo>
                  <a:pt x="1287" y="659"/>
                </a:lnTo>
                <a:lnTo>
                  <a:pt x="1290" y="659"/>
                </a:lnTo>
                <a:lnTo>
                  <a:pt x="1292" y="656"/>
                </a:lnTo>
                <a:lnTo>
                  <a:pt x="1294" y="654"/>
                </a:lnTo>
                <a:lnTo>
                  <a:pt x="1297" y="654"/>
                </a:lnTo>
                <a:lnTo>
                  <a:pt x="1299" y="652"/>
                </a:lnTo>
                <a:lnTo>
                  <a:pt x="1301" y="649"/>
                </a:lnTo>
                <a:lnTo>
                  <a:pt x="1304" y="649"/>
                </a:lnTo>
                <a:lnTo>
                  <a:pt x="1306" y="647"/>
                </a:lnTo>
                <a:lnTo>
                  <a:pt x="1309" y="644"/>
                </a:lnTo>
                <a:lnTo>
                  <a:pt x="1311" y="644"/>
                </a:lnTo>
                <a:lnTo>
                  <a:pt x="1313" y="642"/>
                </a:lnTo>
                <a:lnTo>
                  <a:pt x="1316" y="640"/>
                </a:lnTo>
                <a:lnTo>
                  <a:pt x="1318" y="640"/>
                </a:lnTo>
                <a:lnTo>
                  <a:pt x="1320" y="637"/>
                </a:lnTo>
                <a:lnTo>
                  <a:pt x="1323" y="637"/>
                </a:lnTo>
                <a:lnTo>
                  <a:pt x="1325" y="635"/>
                </a:lnTo>
                <a:lnTo>
                  <a:pt x="1330" y="633"/>
                </a:lnTo>
                <a:lnTo>
                  <a:pt x="1332" y="633"/>
                </a:lnTo>
                <a:lnTo>
                  <a:pt x="1332" y="630"/>
                </a:lnTo>
                <a:lnTo>
                  <a:pt x="1334" y="628"/>
                </a:lnTo>
                <a:lnTo>
                  <a:pt x="1339" y="628"/>
                </a:lnTo>
                <a:lnTo>
                  <a:pt x="1342" y="626"/>
                </a:lnTo>
                <a:lnTo>
                  <a:pt x="1344" y="623"/>
                </a:lnTo>
                <a:lnTo>
                  <a:pt x="1346" y="623"/>
                </a:lnTo>
                <a:lnTo>
                  <a:pt x="1349" y="621"/>
                </a:lnTo>
                <a:lnTo>
                  <a:pt x="1351" y="619"/>
                </a:lnTo>
                <a:lnTo>
                  <a:pt x="1353" y="619"/>
                </a:lnTo>
                <a:lnTo>
                  <a:pt x="1356" y="616"/>
                </a:lnTo>
                <a:lnTo>
                  <a:pt x="1358" y="616"/>
                </a:lnTo>
                <a:lnTo>
                  <a:pt x="1360" y="614"/>
                </a:lnTo>
                <a:lnTo>
                  <a:pt x="1363" y="611"/>
                </a:lnTo>
                <a:lnTo>
                  <a:pt x="1365" y="611"/>
                </a:lnTo>
                <a:lnTo>
                  <a:pt x="1368" y="609"/>
                </a:lnTo>
                <a:lnTo>
                  <a:pt x="1370" y="607"/>
                </a:lnTo>
                <a:lnTo>
                  <a:pt x="1372" y="607"/>
                </a:lnTo>
                <a:lnTo>
                  <a:pt x="1375" y="604"/>
                </a:lnTo>
                <a:lnTo>
                  <a:pt x="1377" y="602"/>
                </a:lnTo>
                <a:lnTo>
                  <a:pt x="1379" y="602"/>
                </a:lnTo>
                <a:lnTo>
                  <a:pt x="1382" y="600"/>
                </a:lnTo>
                <a:lnTo>
                  <a:pt x="1384" y="600"/>
                </a:lnTo>
                <a:lnTo>
                  <a:pt x="1389" y="597"/>
                </a:lnTo>
                <a:lnTo>
                  <a:pt x="1391" y="595"/>
                </a:lnTo>
                <a:lnTo>
                  <a:pt x="1394" y="595"/>
                </a:lnTo>
                <a:lnTo>
                  <a:pt x="1396" y="593"/>
                </a:lnTo>
                <a:lnTo>
                  <a:pt x="1398" y="590"/>
                </a:lnTo>
                <a:lnTo>
                  <a:pt x="1401" y="590"/>
                </a:lnTo>
                <a:lnTo>
                  <a:pt x="1403" y="588"/>
                </a:lnTo>
                <a:lnTo>
                  <a:pt x="1405" y="588"/>
                </a:lnTo>
                <a:lnTo>
                  <a:pt x="1408" y="585"/>
                </a:lnTo>
                <a:lnTo>
                  <a:pt x="1410" y="583"/>
                </a:lnTo>
                <a:lnTo>
                  <a:pt x="1412" y="583"/>
                </a:lnTo>
                <a:lnTo>
                  <a:pt x="1415" y="581"/>
                </a:lnTo>
                <a:lnTo>
                  <a:pt x="1417" y="578"/>
                </a:lnTo>
                <a:lnTo>
                  <a:pt x="1420" y="578"/>
                </a:lnTo>
                <a:lnTo>
                  <a:pt x="1422" y="576"/>
                </a:lnTo>
                <a:lnTo>
                  <a:pt x="1424" y="576"/>
                </a:lnTo>
                <a:lnTo>
                  <a:pt x="1427" y="574"/>
                </a:lnTo>
                <a:lnTo>
                  <a:pt x="1429" y="571"/>
                </a:lnTo>
                <a:lnTo>
                  <a:pt x="1431" y="571"/>
                </a:lnTo>
                <a:lnTo>
                  <a:pt x="1434" y="569"/>
                </a:lnTo>
                <a:lnTo>
                  <a:pt x="1436" y="567"/>
                </a:lnTo>
                <a:lnTo>
                  <a:pt x="1438" y="567"/>
                </a:lnTo>
                <a:lnTo>
                  <a:pt x="1441" y="564"/>
                </a:lnTo>
                <a:lnTo>
                  <a:pt x="1443" y="564"/>
                </a:lnTo>
                <a:lnTo>
                  <a:pt x="1448" y="562"/>
                </a:lnTo>
                <a:lnTo>
                  <a:pt x="1450" y="559"/>
                </a:lnTo>
                <a:lnTo>
                  <a:pt x="1453" y="559"/>
                </a:lnTo>
                <a:lnTo>
                  <a:pt x="1455" y="557"/>
                </a:lnTo>
                <a:lnTo>
                  <a:pt x="1457" y="555"/>
                </a:lnTo>
                <a:lnTo>
                  <a:pt x="1460" y="555"/>
                </a:lnTo>
                <a:lnTo>
                  <a:pt x="1462" y="552"/>
                </a:lnTo>
                <a:lnTo>
                  <a:pt x="1464" y="552"/>
                </a:lnTo>
                <a:lnTo>
                  <a:pt x="1467" y="550"/>
                </a:lnTo>
                <a:lnTo>
                  <a:pt x="1469" y="548"/>
                </a:lnTo>
                <a:lnTo>
                  <a:pt x="1472" y="548"/>
                </a:lnTo>
                <a:lnTo>
                  <a:pt x="1474" y="545"/>
                </a:lnTo>
                <a:lnTo>
                  <a:pt x="1476" y="545"/>
                </a:lnTo>
                <a:lnTo>
                  <a:pt x="1479" y="543"/>
                </a:lnTo>
                <a:lnTo>
                  <a:pt x="1481" y="541"/>
                </a:lnTo>
                <a:lnTo>
                  <a:pt x="1483" y="541"/>
                </a:lnTo>
                <a:lnTo>
                  <a:pt x="1486" y="538"/>
                </a:lnTo>
                <a:lnTo>
                  <a:pt x="1488" y="536"/>
                </a:lnTo>
                <a:lnTo>
                  <a:pt x="1490" y="536"/>
                </a:lnTo>
                <a:lnTo>
                  <a:pt x="1493" y="533"/>
                </a:lnTo>
                <a:lnTo>
                  <a:pt x="1497" y="533"/>
                </a:lnTo>
                <a:lnTo>
                  <a:pt x="1500" y="531"/>
                </a:lnTo>
                <a:lnTo>
                  <a:pt x="1502" y="531"/>
                </a:lnTo>
                <a:lnTo>
                  <a:pt x="1505" y="529"/>
                </a:lnTo>
                <a:lnTo>
                  <a:pt x="1507" y="526"/>
                </a:lnTo>
                <a:lnTo>
                  <a:pt x="1509" y="526"/>
                </a:lnTo>
                <a:lnTo>
                  <a:pt x="1512" y="524"/>
                </a:lnTo>
                <a:lnTo>
                  <a:pt x="1514" y="524"/>
                </a:lnTo>
                <a:lnTo>
                  <a:pt x="1516" y="522"/>
                </a:lnTo>
                <a:lnTo>
                  <a:pt x="1519" y="519"/>
                </a:lnTo>
                <a:lnTo>
                  <a:pt x="1521" y="519"/>
                </a:lnTo>
                <a:lnTo>
                  <a:pt x="1523" y="517"/>
                </a:lnTo>
                <a:lnTo>
                  <a:pt x="1526" y="517"/>
                </a:lnTo>
                <a:lnTo>
                  <a:pt x="1528" y="515"/>
                </a:lnTo>
                <a:lnTo>
                  <a:pt x="1531" y="512"/>
                </a:lnTo>
                <a:lnTo>
                  <a:pt x="1533" y="512"/>
                </a:lnTo>
                <a:lnTo>
                  <a:pt x="1535" y="510"/>
                </a:lnTo>
                <a:lnTo>
                  <a:pt x="1538" y="508"/>
                </a:lnTo>
                <a:lnTo>
                  <a:pt x="1540" y="508"/>
                </a:lnTo>
                <a:lnTo>
                  <a:pt x="1542" y="505"/>
                </a:lnTo>
                <a:lnTo>
                  <a:pt x="1545" y="505"/>
                </a:lnTo>
                <a:lnTo>
                  <a:pt x="1547" y="503"/>
                </a:lnTo>
                <a:lnTo>
                  <a:pt x="1549" y="500"/>
                </a:lnTo>
                <a:lnTo>
                  <a:pt x="1552" y="500"/>
                </a:lnTo>
                <a:lnTo>
                  <a:pt x="1557" y="498"/>
                </a:lnTo>
                <a:lnTo>
                  <a:pt x="1559" y="498"/>
                </a:lnTo>
                <a:lnTo>
                  <a:pt x="1561" y="496"/>
                </a:lnTo>
                <a:lnTo>
                  <a:pt x="1564" y="493"/>
                </a:lnTo>
                <a:lnTo>
                  <a:pt x="1566" y="493"/>
                </a:lnTo>
                <a:lnTo>
                  <a:pt x="1568" y="491"/>
                </a:lnTo>
                <a:lnTo>
                  <a:pt x="1571" y="491"/>
                </a:lnTo>
                <a:lnTo>
                  <a:pt x="1573" y="489"/>
                </a:lnTo>
                <a:lnTo>
                  <a:pt x="1575" y="486"/>
                </a:lnTo>
                <a:lnTo>
                  <a:pt x="1578" y="486"/>
                </a:lnTo>
                <a:lnTo>
                  <a:pt x="1580" y="484"/>
                </a:lnTo>
                <a:lnTo>
                  <a:pt x="1583" y="484"/>
                </a:lnTo>
                <a:lnTo>
                  <a:pt x="1585" y="482"/>
                </a:lnTo>
                <a:lnTo>
                  <a:pt x="1587" y="479"/>
                </a:lnTo>
                <a:lnTo>
                  <a:pt x="1590" y="479"/>
                </a:lnTo>
                <a:lnTo>
                  <a:pt x="1592" y="477"/>
                </a:lnTo>
                <a:lnTo>
                  <a:pt x="1594" y="477"/>
                </a:lnTo>
                <a:lnTo>
                  <a:pt x="1597" y="474"/>
                </a:lnTo>
                <a:lnTo>
                  <a:pt x="1599" y="472"/>
                </a:lnTo>
                <a:lnTo>
                  <a:pt x="1601" y="472"/>
                </a:lnTo>
                <a:lnTo>
                  <a:pt x="1606" y="470"/>
                </a:lnTo>
                <a:lnTo>
                  <a:pt x="1609" y="470"/>
                </a:lnTo>
                <a:lnTo>
                  <a:pt x="1611" y="467"/>
                </a:lnTo>
                <a:lnTo>
                  <a:pt x="1613" y="465"/>
                </a:lnTo>
                <a:lnTo>
                  <a:pt x="1616" y="465"/>
                </a:lnTo>
                <a:lnTo>
                  <a:pt x="1618" y="463"/>
                </a:lnTo>
                <a:lnTo>
                  <a:pt x="1620" y="463"/>
                </a:lnTo>
                <a:lnTo>
                  <a:pt x="1623" y="460"/>
                </a:lnTo>
                <a:lnTo>
                  <a:pt x="1625" y="460"/>
                </a:lnTo>
                <a:lnTo>
                  <a:pt x="1627" y="458"/>
                </a:lnTo>
                <a:lnTo>
                  <a:pt x="1630" y="456"/>
                </a:lnTo>
                <a:lnTo>
                  <a:pt x="1632" y="456"/>
                </a:lnTo>
                <a:lnTo>
                  <a:pt x="1634" y="453"/>
                </a:lnTo>
                <a:lnTo>
                  <a:pt x="1637" y="453"/>
                </a:lnTo>
                <a:lnTo>
                  <a:pt x="1639" y="451"/>
                </a:lnTo>
                <a:lnTo>
                  <a:pt x="1642" y="448"/>
                </a:lnTo>
                <a:lnTo>
                  <a:pt x="1644" y="448"/>
                </a:lnTo>
                <a:lnTo>
                  <a:pt x="1646" y="446"/>
                </a:lnTo>
                <a:lnTo>
                  <a:pt x="1649" y="446"/>
                </a:lnTo>
                <a:lnTo>
                  <a:pt x="1651" y="444"/>
                </a:lnTo>
                <a:lnTo>
                  <a:pt x="1653" y="441"/>
                </a:lnTo>
                <a:lnTo>
                  <a:pt x="1656" y="441"/>
                </a:lnTo>
                <a:lnTo>
                  <a:pt x="1658" y="439"/>
                </a:lnTo>
                <a:lnTo>
                  <a:pt x="1660" y="439"/>
                </a:lnTo>
                <a:lnTo>
                  <a:pt x="1665" y="437"/>
                </a:lnTo>
                <a:lnTo>
                  <a:pt x="1668" y="437"/>
                </a:lnTo>
                <a:lnTo>
                  <a:pt x="1670" y="434"/>
                </a:lnTo>
                <a:lnTo>
                  <a:pt x="1672" y="432"/>
                </a:lnTo>
                <a:lnTo>
                  <a:pt x="1675" y="432"/>
                </a:lnTo>
                <a:lnTo>
                  <a:pt x="1677" y="430"/>
                </a:lnTo>
                <a:lnTo>
                  <a:pt x="1679" y="430"/>
                </a:lnTo>
                <a:lnTo>
                  <a:pt x="1682" y="427"/>
                </a:lnTo>
                <a:lnTo>
                  <a:pt x="1684" y="425"/>
                </a:lnTo>
                <a:lnTo>
                  <a:pt x="1686" y="425"/>
                </a:lnTo>
                <a:lnTo>
                  <a:pt x="1689" y="422"/>
                </a:lnTo>
                <a:lnTo>
                  <a:pt x="1691" y="422"/>
                </a:lnTo>
                <a:lnTo>
                  <a:pt x="1694" y="420"/>
                </a:lnTo>
                <a:lnTo>
                  <a:pt x="1696" y="418"/>
                </a:lnTo>
                <a:lnTo>
                  <a:pt x="1698" y="418"/>
                </a:lnTo>
                <a:lnTo>
                  <a:pt x="1701" y="415"/>
                </a:lnTo>
                <a:lnTo>
                  <a:pt x="1703" y="415"/>
                </a:lnTo>
                <a:lnTo>
                  <a:pt x="1705" y="413"/>
                </a:lnTo>
                <a:lnTo>
                  <a:pt x="1708" y="413"/>
                </a:lnTo>
                <a:lnTo>
                  <a:pt x="1710" y="411"/>
                </a:lnTo>
                <a:lnTo>
                  <a:pt x="1715" y="408"/>
                </a:lnTo>
                <a:lnTo>
                  <a:pt x="1717" y="408"/>
                </a:lnTo>
                <a:lnTo>
                  <a:pt x="1720" y="406"/>
                </a:lnTo>
                <a:lnTo>
                  <a:pt x="1722" y="406"/>
                </a:lnTo>
                <a:lnTo>
                  <a:pt x="1724" y="404"/>
                </a:lnTo>
                <a:lnTo>
                  <a:pt x="1727" y="404"/>
                </a:lnTo>
                <a:lnTo>
                  <a:pt x="1729" y="401"/>
                </a:lnTo>
                <a:lnTo>
                  <a:pt x="1731" y="399"/>
                </a:lnTo>
                <a:lnTo>
                  <a:pt x="1734" y="399"/>
                </a:lnTo>
                <a:lnTo>
                  <a:pt x="1736" y="397"/>
                </a:lnTo>
                <a:lnTo>
                  <a:pt x="1738" y="397"/>
                </a:lnTo>
                <a:lnTo>
                  <a:pt x="1741" y="394"/>
                </a:lnTo>
                <a:lnTo>
                  <a:pt x="1743" y="392"/>
                </a:lnTo>
                <a:lnTo>
                  <a:pt x="1746" y="392"/>
                </a:lnTo>
                <a:lnTo>
                  <a:pt x="1748" y="389"/>
                </a:lnTo>
                <a:lnTo>
                  <a:pt x="1750" y="389"/>
                </a:lnTo>
                <a:lnTo>
                  <a:pt x="1753" y="387"/>
                </a:lnTo>
                <a:lnTo>
                  <a:pt x="1755" y="387"/>
                </a:lnTo>
                <a:lnTo>
                  <a:pt x="1757" y="385"/>
                </a:lnTo>
                <a:lnTo>
                  <a:pt x="1760" y="382"/>
                </a:lnTo>
                <a:lnTo>
                  <a:pt x="1762" y="382"/>
                </a:lnTo>
                <a:lnTo>
                  <a:pt x="1764" y="380"/>
                </a:lnTo>
                <a:lnTo>
                  <a:pt x="1767" y="380"/>
                </a:lnTo>
                <a:lnTo>
                  <a:pt x="1769" y="378"/>
                </a:lnTo>
                <a:lnTo>
                  <a:pt x="1774" y="378"/>
                </a:lnTo>
                <a:lnTo>
                  <a:pt x="1776" y="375"/>
                </a:lnTo>
                <a:lnTo>
                  <a:pt x="1779" y="373"/>
                </a:lnTo>
                <a:lnTo>
                  <a:pt x="1781" y="373"/>
                </a:lnTo>
                <a:lnTo>
                  <a:pt x="1781" y="373"/>
                </a:lnTo>
                <a:lnTo>
                  <a:pt x="1783" y="371"/>
                </a:lnTo>
                <a:lnTo>
                  <a:pt x="1786" y="371"/>
                </a:lnTo>
                <a:lnTo>
                  <a:pt x="1788" y="368"/>
                </a:lnTo>
                <a:lnTo>
                  <a:pt x="1790" y="368"/>
                </a:lnTo>
                <a:lnTo>
                  <a:pt x="1793" y="366"/>
                </a:lnTo>
                <a:lnTo>
                  <a:pt x="1795" y="363"/>
                </a:lnTo>
                <a:lnTo>
                  <a:pt x="1797" y="363"/>
                </a:lnTo>
                <a:lnTo>
                  <a:pt x="1800" y="361"/>
                </a:lnTo>
                <a:lnTo>
                  <a:pt x="1802" y="361"/>
                </a:lnTo>
                <a:lnTo>
                  <a:pt x="1805" y="359"/>
                </a:lnTo>
                <a:lnTo>
                  <a:pt x="1807" y="359"/>
                </a:lnTo>
                <a:lnTo>
                  <a:pt x="1809" y="356"/>
                </a:lnTo>
                <a:lnTo>
                  <a:pt x="1812" y="354"/>
                </a:lnTo>
                <a:lnTo>
                  <a:pt x="1814" y="354"/>
                </a:lnTo>
                <a:lnTo>
                  <a:pt x="1816" y="352"/>
                </a:lnTo>
                <a:lnTo>
                  <a:pt x="1819" y="352"/>
                </a:lnTo>
                <a:lnTo>
                  <a:pt x="1823" y="349"/>
                </a:lnTo>
                <a:lnTo>
                  <a:pt x="1826" y="349"/>
                </a:lnTo>
                <a:lnTo>
                  <a:pt x="1828" y="347"/>
                </a:lnTo>
                <a:lnTo>
                  <a:pt x="1831" y="347"/>
                </a:lnTo>
                <a:lnTo>
                  <a:pt x="1833" y="345"/>
                </a:lnTo>
                <a:lnTo>
                  <a:pt x="1835" y="342"/>
                </a:lnTo>
                <a:lnTo>
                  <a:pt x="1838" y="342"/>
                </a:lnTo>
                <a:lnTo>
                  <a:pt x="1840" y="340"/>
                </a:lnTo>
                <a:lnTo>
                  <a:pt x="1842" y="340"/>
                </a:lnTo>
                <a:lnTo>
                  <a:pt x="1845" y="337"/>
                </a:lnTo>
                <a:lnTo>
                  <a:pt x="1847" y="337"/>
                </a:lnTo>
                <a:lnTo>
                  <a:pt x="1849" y="335"/>
                </a:lnTo>
                <a:lnTo>
                  <a:pt x="1852" y="333"/>
                </a:lnTo>
                <a:lnTo>
                  <a:pt x="1854" y="333"/>
                </a:lnTo>
                <a:lnTo>
                  <a:pt x="1857" y="330"/>
                </a:lnTo>
                <a:lnTo>
                  <a:pt x="1859" y="330"/>
                </a:lnTo>
                <a:lnTo>
                  <a:pt x="1861" y="328"/>
                </a:lnTo>
                <a:lnTo>
                  <a:pt x="1864" y="328"/>
                </a:lnTo>
                <a:lnTo>
                  <a:pt x="1866" y="326"/>
                </a:lnTo>
                <a:lnTo>
                  <a:pt x="1868" y="326"/>
                </a:lnTo>
                <a:lnTo>
                  <a:pt x="1871" y="323"/>
                </a:lnTo>
                <a:lnTo>
                  <a:pt x="1873" y="321"/>
                </a:lnTo>
                <a:lnTo>
                  <a:pt x="1875" y="321"/>
                </a:lnTo>
                <a:lnTo>
                  <a:pt x="1878" y="319"/>
                </a:lnTo>
                <a:lnTo>
                  <a:pt x="1883" y="319"/>
                </a:lnTo>
                <a:lnTo>
                  <a:pt x="1885" y="316"/>
                </a:lnTo>
                <a:lnTo>
                  <a:pt x="1887" y="316"/>
                </a:lnTo>
                <a:lnTo>
                  <a:pt x="1890" y="314"/>
                </a:lnTo>
                <a:lnTo>
                  <a:pt x="1892" y="314"/>
                </a:lnTo>
                <a:lnTo>
                  <a:pt x="1894" y="311"/>
                </a:lnTo>
                <a:lnTo>
                  <a:pt x="1897" y="311"/>
                </a:lnTo>
                <a:lnTo>
                  <a:pt x="1899" y="309"/>
                </a:lnTo>
                <a:lnTo>
                  <a:pt x="1901" y="307"/>
                </a:lnTo>
                <a:lnTo>
                  <a:pt x="1904" y="307"/>
                </a:lnTo>
                <a:lnTo>
                  <a:pt x="1906" y="304"/>
                </a:lnTo>
                <a:lnTo>
                  <a:pt x="1909" y="304"/>
                </a:lnTo>
                <a:lnTo>
                  <a:pt x="1911" y="302"/>
                </a:lnTo>
                <a:lnTo>
                  <a:pt x="1913" y="302"/>
                </a:lnTo>
                <a:lnTo>
                  <a:pt x="1916" y="300"/>
                </a:lnTo>
                <a:lnTo>
                  <a:pt x="1918" y="300"/>
                </a:lnTo>
                <a:lnTo>
                  <a:pt x="1920" y="297"/>
                </a:lnTo>
                <a:lnTo>
                  <a:pt x="1923" y="295"/>
                </a:lnTo>
                <a:lnTo>
                  <a:pt x="1925" y="295"/>
                </a:lnTo>
                <a:lnTo>
                  <a:pt x="1930" y="293"/>
                </a:lnTo>
                <a:lnTo>
                  <a:pt x="1932" y="293"/>
                </a:lnTo>
                <a:lnTo>
                  <a:pt x="1935" y="290"/>
                </a:lnTo>
                <a:lnTo>
                  <a:pt x="1937" y="290"/>
                </a:lnTo>
                <a:lnTo>
                  <a:pt x="1939" y="288"/>
                </a:lnTo>
                <a:lnTo>
                  <a:pt x="1942" y="288"/>
                </a:lnTo>
                <a:lnTo>
                  <a:pt x="1944" y="285"/>
                </a:lnTo>
                <a:lnTo>
                  <a:pt x="1946" y="285"/>
                </a:lnTo>
                <a:lnTo>
                  <a:pt x="1949" y="283"/>
                </a:lnTo>
                <a:lnTo>
                  <a:pt x="1951" y="281"/>
                </a:lnTo>
                <a:lnTo>
                  <a:pt x="1953" y="281"/>
                </a:lnTo>
                <a:lnTo>
                  <a:pt x="1956" y="278"/>
                </a:lnTo>
                <a:lnTo>
                  <a:pt x="1958" y="278"/>
                </a:lnTo>
                <a:lnTo>
                  <a:pt x="1960" y="276"/>
                </a:lnTo>
                <a:lnTo>
                  <a:pt x="1963" y="276"/>
                </a:lnTo>
                <a:lnTo>
                  <a:pt x="1965" y="274"/>
                </a:lnTo>
                <a:lnTo>
                  <a:pt x="1968" y="274"/>
                </a:lnTo>
                <a:lnTo>
                  <a:pt x="1970" y="271"/>
                </a:lnTo>
                <a:lnTo>
                  <a:pt x="1972" y="269"/>
                </a:lnTo>
                <a:lnTo>
                  <a:pt x="1975" y="269"/>
                </a:lnTo>
                <a:lnTo>
                  <a:pt x="1977" y="267"/>
                </a:lnTo>
                <a:lnTo>
                  <a:pt x="1979" y="267"/>
                </a:lnTo>
                <a:lnTo>
                  <a:pt x="1982" y="264"/>
                </a:lnTo>
                <a:lnTo>
                  <a:pt x="1984" y="264"/>
                </a:lnTo>
                <a:lnTo>
                  <a:pt x="1989" y="262"/>
                </a:lnTo>
                <a:lnTo>
                  <a:pt x="1991" y="262"/>
                </a:lnTo>
                <a:lnTo>
                  <a:pt x="1994" y="260"/>
                </a:lnTo>
                <a:lnTo>
                  <a:pt x="1996" y="260"/>
                </a:lnTo>
                <a:lnTo>
                  <a:pt x="1998" y="257"/>
                </a:lnTo>
                <a:lnTo>
                  <a:pt x="2001" y="255"/>
                </a:lnTo>
                <a:lnTo>
                  <a:pt x="2003" y="255"/>
                </a:lnTo>
                <a:lnTo>
                  <a:pt x="2005" y="252"/>
                </a:lnTo>
                <a:lnTo>
                  <a:pt x="2008" y="252"/>
                </a:lnTo>
                <a:lnTo>
                  <a:pt x="2010" y="250"/>
                </a:lnTo>
                <a:lnTo>
                  <a:pt x="2012" y="250"/>
                </a:lnTo>
                <a:lnTo>
                  <a:pt x="2015" y="248"/>
                </a:lnTo>
                <a:lnTo>
                  <a:pt x="2017" y="248"/>
                </a:lnTo>
                <a:lnTo>
                  <a:pt x="2020" y="245"/>
                </a:lnTo>
                <a:lnTo>
                  <a:pt x="2022" y="245"/>
                </a:lnTo>
                <a:lnTo>
                  <a:pt x="2024" y="243"/>
                </a:lnTo>
                <a:lnTo>
                  <a:pt x="2027" y="241"/>
                </a:lnTo>
                <a:lnTo>
                  <a:pt x="2029" y="241"/>
                </a:lnTo>
                <a:lnTo>
                  <a:pt x="2031" y="238"/>
                </a:lnTo>
                <a:lnTo>
                  <a:pt x="2034" y="238"/>
                </a:lnTo>
                <a:lnTo>
                  <a:pt x="2038" y="236"/>
                </a:lnTo>
                <a:lnTo>
                  <a:pt x="2041" y="236"/>
                </a:lnTo>
                <a:lnTo>
                  <a:pt x="2043" y="234"/>
                </a:lnTo>
                <a:lnTo>
                  <a:pt x="2046" y="234"/>
                </a:lnTo>
                <a:lnTo>
                  <a:pt x="2048" y="231"/>
                </a:lnTo>
                <a:lnTo>
                  <a:pt x="2050" y="231"/>
                </a:lnTo>
                <a:lnTo>
                  <a:pt x="2053" y="229"/>
                </a:lnTo>
                <a:lnTo>
                  <a:pt x="2055" y="229"/>
                </a:lnTo>
                <a:lnTo>
                  <a:pt x="2057" y="226"/>
                </a:lnTo>
                <a:lnTo>
                  <a:pt x="2060" y="224"/>
                </a:lnTo>
                <a:lnTo>
                  <a:pt x="2062" y="224"/>
                </a:lnTo>
                <a:lnTo>
                  <a:pt x="2064" y="222"/>
                </a:lnTo>
                <a:lnTo>
                  <a:pt x="2067" y="222"/>
                </a:lnTo>
                <a:lnTo>
                  <a:pt x="2069" y="219"/>
                </a:lnTo>
                <a:lnTo>
                  <a:pt x="2072" y="219"/>
                </a:lnTo>
                <a:lnTo>
                  <a:pt x="2074" y="217"/>
                </a:lnTo>
                <a:lnTo>
                  <a:pt x="2076" y="217"/>
                </a:lnTo>
                <a:lnTo>
                  <a:pt x="2079" y="215"/>
                </a:lnTo>
                <a:lnTo>
                  <a:pt x="2081" y="215"/>
                </a:lnTo>
                <a:lnTo>
                  <a:pt x="2083" y="212"/>
                </a:lnTo>
                <a:lnTo>
                  <a:pt x="2086" y="212"/>
                </a:lnTo>
                <a:lnTo>
                  <a:pt x="2088" y="210"/>
                </a:lnTo>
                <a:lnTo>
                  <a:pt x="2090" y="208"/>
                </a:lnTo>
                <a:lnTo>
                  <a:pt x="2093" y="208"/>
                </a:lnTo>
                <a:lnTo>
                  <a:pt x="2098" y="205"/>
                </a:lnTo>
                <a:lnTo>
                  <a:pt x="2100" y="205"/>
                </a:lnTo>
                <a:lnTo>
                  <a:pt x="2102" y="203"/>
                </a:lnTo>
                <a:lnTo>
                  <a:pt x="2105" y="203"/>
                </a:lnTo>
                <a:lnTo>
                  <a:pt x="2107" y="200"/>
                </a:lnTo>
                <a:lnTo>
                  <a:pt x="2109" y="200"/>
                </a:lnTo>
                <a:lnTo>
                  <a:pt x="2112" y="198"/>
                </a:lnTo>
                <a:lnTo>
                  <a:pt x="2114" y="198"/>
                </a:lnTo>
                <a:lnTo>
                  <a:pt x="2116" y="196"/>
                </a:lnTo>
                <a:lnTo>
                  <a:pt x="2119" y="196"/>
                </a:lnTo>
                <a:lnTo>
                  <a:pt x="2121" y="193"/>
                </a:lnTo>
                <a:lnTo>
                  <a:pt x="2123" y="193"/>
                </a:lnTo>
                <a:lnTo>
                  <a:pt x="2126" y="191"/>
                </a:lnTo>
                <a:lnTo>
                  <a:pt x="2128" y="189"/>
                </a:lnTo>
                <a:lnTo>
                  <a:pt x="2131" y="189"/>
                </a:lnTo>
                <a:lnTo>
                  <a:pt x="2133" y="186"/>
                </a:lnTo>
                <a:lnTo>
                  <a:pt x="2135" y="186"/>
                </a:lnTo>
                <a:lnTo>
                  <a:pt x="2138" y="184"/>
                </a:lnTo>
                <a:lnTo>
                  <a:pt x="2140" y="184"/>
                </a:lnTo>
                <a:lnTo>
                  <a:pt x="2142" y="182"/>
                </a:lnTo>
                <a:lnTo>
                  <a:pt x="2147" y="182"/>
                </a:lnTo>
                <a:lnTo>
                  <a:pt x="2149" y="179"/>
                </a:lnTo>
                <a:lnTo>
                  <a:pt x="2152" y="179"/>
                </a:lnTo>
                <a:lnTo>
                  <a:pt x="2154" y="177"/>
                </a:lnTo>
                <a:lnTo>
                  <a:pt x="2157" y="177"/>
                </a:lnTo>
                <a:lnTo>
                  <a:pt x="2159" y="174"/>
                </a:lnTo>
                <a:lnTo>
                  <a:pt x="2161" y="174"/>
                </a:lnTo>
                <a:lnTo>
                  <a:pt x="2164" y="172"/>
                </a:lnTo>
                <a:lnTo>
                  <a:pt x="2166" y="172"/>
                </a:lnTo>
                <a:lnTo>
                  <a:pt x="2168" y="170"/>
                </a:lnTo>
                <a:lnTo>
                  <a:pt x="2171" y="167"/>
                </a:lnTo>
                <a:lnTo>
                  <a:pt x="2173" y="167"/>
                </a:lnTo>
                <a:lnTo>
                  <a:pt x="2175" y="165"/>
                </a:lnTo>
                <a:lnTo>
                  <a:pt x="2178" y="165"/>
                </a:lnTo>
                <a:lnTo>
                  <a:pt x="2180" y="163"/>
                </a:lnTo>
                <a:lnTo>
                  <a:pt x="2183" y="163"/>
                </a:lnTo>
                <a:lnTo>
                  <a:pt x="2185" y="160"/>
                </a:lnTo>
                <a:lnTo>
                  <a:pt x="2187" y="160"/>
                </a:lnTo>
                <a:lnTo>
                  <a:pt x="2190" y="158"/>
                </a:lnTo>
                <a:lnTo>
                  <a:pt x="2192" y="158"/>
                </a:lnTo>
                <a:lnTo>
                  <a:pt x="2194" y="156"/>
                </a:lnTo>
                <a:lnTo>
                  <a:pt x="2197" y="156"/>
                </a:lnTo>
                <a:lnTo>
                  <a:pt x="2199" y="153"/>
                </a:lnTo>
                <a:lnTo>
                  <a:pt x="2201" y="153"/>
                </a:lnTo>
                <a:lnTo>
                  <a:pt x="2206" y="151"/>
                </a:lnTo>
                <a:lnTo>
                  <a:pt x="2209" y="151"/>
                </a:lnTo>
                <a:lnTo>
                  <a:pt x="2211" y="149"/>
                </a:lnTo>
                <a:lnTo>
                  <a:pt x="2213" y="149"/>
                </a:lnTo>
                <a:lnTo>
                  <a:pt x="2216" y="146"/>
                </a:lnTo>
                <a:lnTo>
                  <a:pt x="2218" y="144"/>
                </a:lnTo>
                <a:lnTo>
                  <a:pt x="2220" y="144"/>
                </a:lnTo>
                <a:lnTo>
                  <a:pt x="2223" y="141"/>
                </a:lnTo>
                <a:lnTo>
                  <a:pt x="2225" y="141"/>
                </a:lnTo>
                <a:lnTo>
                  <a:pt x="2227" y="139"/>
                </a:lnTo>
                <a:lnTo>
                  <a:pt x="2230" y="139"/>
                </a:lnTo>
                <a:lnTo>
                  <a:pt x="2232" y="137"/>
                </a:lnTo>
                <a:lnTo>
                  <a:pt x="2235" y="137"/>
                </a:lnTo>
                <a:lnTo>
                  <a:pt x="2237" y="134"/>
                </a:lnTo>
                <a:lnTo>
                  <a:pt x="2239" y="134"/>
                </a:lnTo>
                <a:lnTo>
                  <a:pt x="2242" y="132"/>
                </a:lnTo>
                <a:lnTo>
                  <a:pt x="2244" y="132"/>
                </a:lnTo>
                <a:lnTo>
                  <a:pt x="2246" y="130"/>
                </a:lnTo>
                <a:lnTo>
                  <a:pt x="2249" y="130"/>
                </a:lnTo>
                <a:lnTo>
                  <a:pt x="2251" y="127"/>
                </a:lnTo>
                <a:lnTo>
                  <a:pt x="2256" y="127"/>
                </a:lnTo>
                <a:lnTo>
                  <a:pt x="2258" y="125"/>
                </a:lnTo>
                <a:lnTo>
                  <a:pt x="2261" y="125"/>
                </a:lnTo>
                <a:lnTo>
                  <a:pt x="2263" y="123"/>
                </a:lnTo>
                <a:lnTo>
                  <a:pt x="2265" y="123"/>
                </a:lnTo>
                <a:lnTo>
                  <a:pt x="2268" y="120"/>
                </a:lnTo>
                <a:lnTo>
                  <a:pt x="2270" y="120"/>
                </a:lnTo>
                <a:lnTo>
                  <a:pt x="2272" y="118"/>
                </a:lnTo>
                <a:lnTo>
                  <a:pt x="2275" y="118"/>
                </a:lnTo>
                <a:lnTo>
                  <a:pt x="2277" y="115"/>
                </a:lnTo>
                <a:lnTo>
                  <a:pt x="2279" y="113"/>
                </a:lnTo>
                <a:lnTo>
                  <a:pt x="2282" y="113"/>
                </a:lnTo>
                <a:lnTo>
                  <a:pt x="2284" y="111"/>
                </a:lnTo>
                <a:lnTo>
                  <a:pt x="2286" y="111"/>
                </a:lnTo>
                <a:lnTo>
                  <a:pt x="2289" y="108"/>
                </a:lnTo>
                <a:lnTo>
                  <a:pt x="2291" y="108"/>
                </a:lnTo>
                <a:lnTo>
                  <a:pt x="2294" y="106"/>
                </a:lnTo>
                <a:lnTo>
                  <a:pt x="2296" y="106"/>
                </a:lnTo>
                <a:lnTo>
                  <a:pt x="2298" y="104"/>
                </a:lnTo>
                <a:lnTo>
                  <a:pt x="2301" y="104"/>
                </a:lnTo>
                <a:lnTo>
                  <a:pt x="2303" y="101"/>
                </a:lnTo>
                <a:lnTo>
                  <a:pt x="2305" y="101"/>
                </a:lnTo>
                <a:lnTo>
                  <a:pt x="2308" y="99"/>
                </a:lnTo>
                <a:lnTo>
                  <a:pt x="2310" y="99"/>
                </a:lnTo>
                <a:lnTo>
                  <a:pt x="2315" y="97"/>
                </a:lnTo>
                <a:lnTo>
                  <a:pt x="2317" y="97"/>
                </a:lnTo>
                <a:lnTo>
                  <a:pt x="2320" y="94"/>
                </a:lnTo>
                <a:lnTo>
                  <a:pt x="2322" y="94"/>
                </a:lnTo>
                <a:lnTo>
                  <a:pt x="2324" y="92"/>
                </a:lnTo>
                <a:lnTo>
                  <a:pt x="2327" y="92"/>
                </a:lnTo>
                <a:lnTo>
                  <a:pt x="2329" y="89"/>
                </a:lnTo>
                <a:lnTo>
                  <a:pt x="2331" y="89"/>
                </a:lnTo>
                <a:lnTo>
                  <a:pt x="2334" y="87"/>
                </a:lnTo>
                <a:lnTo>
                  <a:pt x="2336" y="87"/>
                </a:lnTo>
                <a:lnTo>
                  <a:pt x="2338" y="85"/>
                </a:lnTo>
                <a:lnTo>
                  <a:pt x="2341" y="85"/>
                </a:lnTo>
                <a:lnTo>
                  <a:pt x="2343" y="82"/>
                </a:lnTo>
                <a:lnTo>
                  <a:pt x="2346" y="82"/>
                </a:lnTo>
                <a:lnTo>
                  <a:pt x="2348" y="80"/>
                </a:lnTo>
                <a:lnTo>
                  <a:pt x="2350" y="80"/>
                </a:lnTo>
                <a:lnTo>
                  <a:pt x="2353" y="78"/>
                </a:lnTo>
                <a:lnTo>
                  <a:pt x="2355" y="78"/>
                </a:lnTo>
                <a:lnTo>
                  <a:pt x="2357" y="75"/>
                </a:lnTo>
                <a:lnTo>
                  <a:pt x="2360" y="75"/>
                </a:lnTo>
                <a:lnTo>
                  <a:pt x="2364" y="73"/>
                </a:lnTo>
                <a:lnTo>
                  <a:pt x="2367" y="73"/>
                </a:lnTo>
                <a:lnTo>
                  <a:pt x="2369" y="71"/>
                </a:lnTo>
                <a:lnTo>
                  <a:pt x="2372" y="71"/>
                </a:lnTo>
                <a:lnTo>
                  <a:pt x="2374" y="68"/>
                </a:lnTo>
                <a:lnTo>
                  <a:pt x="2376" y="68"/>
                </a:lnTo>
                <a:lnTo>
                  <a:pt x="2379" y="66"/>
                </a:lnTo>
                <a:lnTo>
                  <a:pt x="2381" y="66"/>
                </a:lnTo>
                <a:lnTo>
                  <a:pt x="2383" y="63"/>
                </a:lnTo>
                <a:lnTo>
                  <a:pt x="2386" y="63"/>
                </a:lnTo>
                <a:lnTo>
                  <a:pt x="2388" y="61"/>
                </a:lnTo>
                <a:lnTo>
                  <a:pt x="2390" y="61"/>
                </a:lnTo>
                <a:lnTo>
                  <a:pt x="2393" y="59"/>
                </a:lnTo>
                <a:lnTo>
                  <a:pt x="2395" y="59"/>
                </a:lnTo>
                <a:lnTo>
                  <a:pt x="2398" y="56"/>
                </a:lnTo>
                <a:lnTo>
                  <a:pt x="2400" y="56"/>
                </a:lnTo>
                <a:lnTo>
                  <a:pt x="2402" y="54"/>
                </a:lnTo>
                <a:lnTo>
                  <a:pt x="2405" y="54"/>
                </a:lnTo>
                <a:lnTo>
                  <a:pt x="2407" y="52"/>
                </a:lnTo>
                <a:lnTo>
                  <a:pt x="2409" y="52"/>
                </a:lnTo>
                <a:lnTo>
                  <a:pt x="2412" y="49"/>
                </a:lnTo>
                <a:lnTo>
                  <a:pt x="2414" y="49"/>
                </a:lnTo>
                <a:lnTo>
                  <a:pt x="2416" y="47"/>
                </a:lnTo>
                <a:lnTo>
                  <a:pt x="2419" y="47"/>
                </a:lnTo>
                <a:lnTo>
                  <a:pt x="2424" y="45"/>
                </a:lnTo>
                <a:lnTo>
                  <a:pt x="2426" y="45"/>
                </a:lnTo>
                <a:lnTo>
                  <a:pt x="2428" y="42"/>
                </a:lnTo>
                <a:lnTo>
                  <a:pt x="2431" y="42"/>
                </a:lnTo>
                <a:lnTo>
                  <a:pt x="2433" y="40"/>
                </a:lnTo>
                <a:lnTo>
                  <a:pt x="2435" y="40"/>
                </a:lnTo>
                <a:lnTo>
                  <a:pt x="2438" y="38"/>
                </a:lnTo>
                <a:lnTo>
                  <a:pt x="2440" y="38"/>
                </a:lnTo>
                <a:lnTo>
                  <a:pt x="2442" y="35"/>
                </a:lnTo>
                <a:lnTo>
                  <a:pt x="2445" y="35"/>
                </a:lnTo>
                <a:lnTo>
                  <a:pt x="2447" y="33"/>
                </a:lnTo>
                <a:lnTo>
                  <a:pt x="2449" y="30"/>
                </a:lnTo>
                <a:lnTo>
                  <a:pt x="2452" y="30"/>
                </a:lnTo>
                <a:lnTo>
                  <a:pt x="2454" y="28"/>
                </a:lnTo>
                <a:lnTo>
                  <a:pt x="2457" y="28"/>
                </a:lnTo>
                <a:lnTo>
                  <a:pt x="2459" y="26"/>
                </a:lnTo>
                <a:lnTo>
                  <a:pt x="2461" y="26"/>
                </a:lnTo>
                <a:lnTo>
                  <a:pt x="2464" y="23"/>
                </a:lnTo>
                <a:lnTo>
                  <a:pt x="2466" y="23"/>
                </a:lnTo>
                <a:lnTo>
                  <a:pt x="2468" y="21"/>
                </a:lnTo>
                <a:lnTo>
                  <a:pt x="2473" y="21"/>
                </a:lnTo>
                <a:lnTo>
                  <a:pt x="2475" y="19"/>
                </a:lnTo>
                <a:lnTo>
                  <a:pt x="2478" y="19"/>
                </a:lnTo>
                <a:lnTo>
                  <a:pt x="2480" y="16"/>
                </a:lnTo>
                <a:lnTo>
                  <a:pt x="2483" y="16"/>
                </a:lnTo>
                <a:lnTo>
                  <a:pt x="2485" y="14"/>
                </a:lnTo>
                <a:lnTo>
                  <a:pt x="2487" y="14"/>
                </a:lnTo>
                <a:lnTo>
                  <a:pt x="2490" y="12"/>
                </a:lnTo>
                <a:lnTo>
                  <a:pt x="2492" y="12"/>
                </a:lnTo>
                <a:lnTo>
                  <a:pt x="2494" y="9"/>
                </a:lnTo>
                <a:lnTo>
                  <a:pt x="2497" y="9"/>
                </a:lnTo>
                <a:lnTo>
                  <a:pt x="2499" y="7"/>
                </a:lnTo>
                <a:lnTo>
                  <a:pt x="2501" y="7"/>
                </a:lnTo>
                <a:lnTo>
                  <a:pt x="2504" y="4"/>
                </a:lnTo>
                <a:lnTo>
                  <a:pt x="2506" y="4"/>
                </a:lnTo>
                <a:lnTo>
                  <a:pt x="2509" y="2"/>
                </a:lnTo>
                <a:lnTo>
                  <a:pt x="2511" y="2"/>
                </a:lnTo>
                <a:lnTo>
                  <a:pt x="2513" y="0"/>
                </a:lnTo>
                <a:lnTo>
                  <a:pt x="2516" y="0"/>
                </a:lnTo>
                <a:lnTo>
                  <a:pt x="2518" y="0"/>
                </a:lnTo>
              </a:path>
            </a:pathLst>
          </a:custGeom>
          <a:noFill/>
          <a:ln w="25400" cap="flat">
            <a:solidFill>
              <a:srgbClr val="F8CB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41" name="Freeform 30562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2374" y="26"/>
              </a:cxn>
              <a:cxn ang="0">
                <a:pos x="2220" y="63"/>
              </a:cxn>
              <a:cxn ang="0">
                <a:pos x="2076" y="108"/>
              </a:cxn>
              <a:cxn ang="0">
                <a:pos x="1939" y="163"/>
              </a:cxn>
              <a:cxn ang="0">
                <a:pos x="1814" y="224"/>
              </a:cxn>
              <a:cxn ang="0">
                <a:pos x="1694" y="295"/>
              </a:cxn>
              <a:cxn ang="0">
                <a:pos x="1583" y="371"/>
              </a:cxn>
              <a:cxn ang="0">
                <a:pos x="1481" y="451"/>
              </a:cxn>
              <a:cxn ang="0">
                <a:pos x="1382" y="529"/>
              </a:cxn>
              <a:cxn ang="0">
                <a:pos x="1292" y="607"/>
              </a:cxn>
              <a:cxn ang="0">
                <a:pos x="1207" y="685"/>
              </a:cxn>
              <a:cxn ang="0">
                <a:pos x="1127" y="758"/>
              </a:cxn>
              <a:cxn ang="0">
                <a:pos x="1053" y="829"/>
              </a:cxn>
              <a:cxn ang="0">
                <a:pos x="983" y="900"/>
              </a:cxn>
              <a:cxn ang="0">
                <a:pos x="916" y="970"/>
              </a:cxn>
              <a:cxn ang="0">
                <a:pos x="857" y="1037"/>
              </a:cxn>
              <a:cxn ang="0">
                <a:pos x="798" y="1103"/>
              </a:cxn>
              <a:cxn ang="0">
                <a:pos x="746" y="1166"/>
              </a:cxn>
              <a:cxn ang="0">
                <a:pos x="694" y="1225"/>
              </a:cxn>
              <a:cxn ang="0">
                <a:pos x="649" y="1285"/>
              </a:cxn>
              <a:cxn ang="0">
                <a:pos x="605" y="1339"/>
              </a:cxn>
              <a:cxn ang="0">
                <a:pos x="564" y="1388"/>
              </a:cxn>
              <a:cxn ang="0">
                <a:pos x="524" y="1436"/>
              </a:cxn>
              <a:cxn ang="0">
                <a:pos x="489" y="1481"/>
              </a:cxn>
              <a:cxn ang="0">
                <a:pos x="456" y="1521"/>
              </a:cxn>
              <a:cxn ang="0">
                <a:pos x="425" y="1558"/>
              </a:cxn>
              <a:cxn ang="0">
                <a:pos x="394" y="1594"/>
              </a:cxn>
              <a:cxn ang="0">
                <a:pos x="368" y="1627"/>
              </a:cxn>
              <a:cxn ang="0">
                <a:pos x="342" y="1660"/>
              </a:cxn>
              <a:cxn ang="0">
                <a:pos x="316" y="1688"/>
              </a:cxn>
              <a:cxn ang="0">
                <a:pos x="295" y="1717"/>
              </a:cxn>
              <a:cxn ang="0">
                <a:pos x="274" y="1740"/>
              </a:cxn>
              <a:cxn ang="0">
                <a:pos x="253" y="1764"/>
              </a:cxn>
              <a:cxn ang="0">
                <a:pos x="236" y="1788"/>
              </a:cxn>
              <a:cxn ang="0">
                <a:pos x="217" y="1806"/>
              </a:cxn>
              <a:cxn ang="0">
                <a:pos x="201" y="1825"/>
              </a:cxn>
              <a:cxn ang="0">
                <a:pos x="186" y="1844"/>
              </a:cxn>
              <a:cxn ang="0">
                <a:pos x="172" y="1858"/>
              </a:cxn>
              <a:cxn ang="0">
                <a:pos x="158" y="1873"/>
              </a:cxn>
              <a:cxn ang="0">
                <a:pos x="146" y="1887"/>
              </a:cxn>
              <a:cxn ang="0">
                <a:pos x="134" y="1899"/>
              </a:cxn>
              <a:cxn ang="0">
                <a:pos x="123" y="1910"/>
              </a:cxn>
              <a:cxn ang="0">
                <a:pos x="113" y="1920"/>
              </a:cxn>
              <a:cxn ang="0">
                <a:pos x="104" y="1929"/>
              </a:cxn>
              <a:cxn ang="0">
                <a:pos x="94" y="1936"/>
              </a:cxn>
              <a:cxn ang="0">
                <a:pos x="87" y="1943"/>
              </a:cxn>
              <a:cxn ang="0">
                <a:pos x="78" y="1951"/>
              </a:cxn>
              <a:cxn ang="0">
                <a:pos x="71" y="1955"/>
              </a:cxn>
              <a:cxn ang="0">
                <a:pos x="64" y="1960"/>
              </a:cxn>
              <a:cxn ang="0">
                <a:pos x="59" y="1965"/>
              </a:cxn>
              <a:cxn ang="0">
                <a:pos x="52" y="1967"/>
              </a:cxn>
              <a:cxn ang="0">
                <a:pos x="47" y="1972"/>
              </a:cxn>
              <a:cxn ang="0">
                <a:pos x="42" y="1974"/>
              </a:cxn>
              <a:cxn ang="0">
                <a:pos x="38" y="1977"/>
              </a:cxn>
              <a:cxn ang="0">
                <a:pos x="33" y="1979"/>
              </a:cxn>
              <a:cxn ang="0">
                <a:pos x="28" y="1981"/>
              </a:cxn>
              <a:cxn ang="0">
                <a:pos x="23" y="1981"/>
              </a:cxn>
              <a:cxn ang="0">
                <a:pos x="19" y="1984"/>
              </a:cxn>
              <a:cxn ang="0">
                <a:pos x="16" y="1986"/>
              </a:cxn>
              <a:cxn ang="0">
                <a:pos x="12" y="1986"/>
              </a:cxn>
              <a:cxn ang="0">
                <a:pos x="9" y="1988"/>
              </a:cxn>
              <a:cxn ang="0">
                <a:pos x="5" y="1988"/>
              </a:cxn>
              <a:cxn ang="0">
                <a:pos x="0" y="1991"/>
              </a:cxn>
            </a:cxnLst>
            <a:rect l="0" t="0" r="r" b="b"/>
            <a:pathLst>
              <a:path w="2518" h="1991">
                <a:moveTo>
                  <a:pt x="2518" y="0"/>
                </a:moveTo>
                <a:lnTo>
                  <a:pt x="2499" y="2"/>
                </a:lnTo>
                <a:lnTo>
                  <a:pt x="2478" y="4"/>
                </a:lnTo>
                <a:lnTo>
                  <a:pt x="2457" y="9"/>
                </a:lnTo>
                <a:lnTo>
                  <a:pt x="2435" y="12"/>
                </a:lnTo>
                <a:lnTo>
                  <a:pt x="2414" y="16"/>
                </a:lnTo>
                <a:lnTo>
                  <a:pt x="2395" y="21"/>
                </a:lnTo>
                <a:lnTo>
                  <a:pt x="2374" y="26"/>
                </a:lnTo>
                <a:lnTo>
                  <a:pt x="2355" y="28"/>
                </a:lnTo>
                <a:lnTo>
                  <a:pt x="2336" y="33"/>
                </a:lnTo>
                <a:lnTo>
                  <a:pt x="2315" y="38"/>
                </a:lnTo>
                <a:lnTo>
                  <a:pt x="2296" y="42"/>
                </a:lnTo>
                <a:lnTo>
                  <a:pt x="2277" y="47"/>
                </a:lnTo>
                <a:lnTo>
                  <a:pt x="2258" y="54"/>
                </a:lnTo>
                <a:lnTo>
                  <a:pt x="2239" y="59"/>
                </a:lnTo>
                <a:lnTo>
                  <a:pt x="2220" y="63"/>
                </a:lnTo>
                <a:lnTo>
                  <a:pt x="2201" y="68"/>
                </a:lnTo>
                <a:lnTo>
                  <a:pt x="2183" y="73"/>
                </a:lnTo>
                <a:lnTo>
                  <a:pt x="2166" y="80"/>
                </a:lnTo>
                <a:lnTo>
                  <a:pt x="2147" y="85"/>
                </a:lnTo>
                <a:lnTo>
                  <a:pt x="2128" y="92"/>
                </a:lnTo>
                <a:lnTo>
                  <a:pt x="2112" y="97"/>
                </a:lnTo>
                <a:lnTo>
                  <a:pt x="2093" y="104"/>
                </a:lnTo>
                <a:lnTo>
                  <a:pt x="2076" y="108"/>
                </a:lnTo>
                <a:lnTo>
                  <a:pt x="2057" y="115"/>
                </a:lnTo>
                <a:lnTo>
                  <a:pt x="2041" y="120"/>
                </a:lnTo>
                <a:lnTo>
                  <a:pt x="2024" y="127"/>
                </a:lnTo>
                <a:lnTo>
                  <a:pt x="2008" y="134"/>
                </a:lnTo>
                <a:lnTo>
                  <a:pt x="1989" y="141"/>
                </a:lnTo>
                <a:lnTo>
                  <a:pt x="1972" y="149"/>
                </a:lnTo>
                <a:lnTo>
                  <a:pt x="1956" y="156"/>
                </a:lnTo>
                <a:lnTo>
                  <a:pt x="1939" y="163"/>
                </a:lnTo>
                <a:lnTo>
                  <a:pt x="1923" y="170"/>
                </a:lnTo>
                <a:lnTo>
                  <a:pt x="1909" y="177"/>
                </a:lnTo>
                <a:lnTo>
                  <a:pt x="1892" y="184"/>
                </a:lnTo>
                <a:lnTo>
                  <a:pt x="1875" y="191"/>
                </a:lnTo>
                <a:lnTo>
                  <a:pt x="1861" y="200"/>
                </a:lnTo>
                <a:lnTo>
                  <a:pt x="1845" y="208"/>
                </a:lnTo>
                <a:lnTo>
                  <a:pt x="1828" y="215"/>
                </a:lnTo>
                <a:lnTo>
                  <a:pt x="1814" y="224"/>
                </a:lnTo>
                <a:lnTo>
                  <a:pt x="1797" y="231"/>
                </a:lnTo>
                <a:lnTo>
                  <a:pt x="1783" y="241"/>
                </a:lnTo>
                <a:lnTo>
                  <a:pt x="1767" y="250"/>
                </a:lnTo>
                <a:lnTo>
                  <a:pt x="1753" y="257"/>
                </a:lnTo>
                <a:lnTo>
                  <a:pt x="1738" y="267"/>
                </a:lnTo>
                <a:lnTo>
                  <a:pt x="1724" y="276"/>
                </a:lnTo>
                <a:lnTo>
                  <a:pt x="1710" y="285"/>
                </a:lnTo>
                <a:lnTo>
                  <a:pt x="1694" y="295"/>
                </a:lnTo>
                <a:lnTo>
                  <a:pt x="1679" y="304"/>
                </a:lnTo>
                <a:lnTo>
                  <a:pt x="1665" y="314"/>
                </a:lnTo>
                <a:lnTo>
                  <a:pt x="1651" y="321"/>
                </a:lnTo>
                <a:lnTo>
                  <a:pt x="1639" y="330"/>
                </a:lnTo>
                <a:lnTo>
                  <a:pt x="1625" y="340"/>
                </a:lnTo>
                <a:lnTo>
                  <a:pt x="1611" y="352"/>
                </a:lnTo>
                <a:lnTo>
                  <a:pt x="1597" y="361"/>
                </a:lnTo>
                <a:lnTo>
                  <a:pt x="1583" y="371"/>
                </a:lnTo>
                <a:lnTo>
                  <a:pt x="1571" y="380"/>
                </a:lnTo>
                <a:lnTo>
                  <a:pt x="1557" y="389"/>
                </a:lnTo>
                <a:lnTo>
                  <a:pt x="1545" y="399"/>
                </a:lnTo>
                <a:lnTo>
                  <a:pt x="1531" y="411"/>
                </a:lnTo>
                <a:lnTo>
                  <a:pt x="1519" y="420"/>
                </a:lnTo>
                <a:lnTo>
                  <a:pt x="1505" y="430"/>
                </a:lnTo>
                <a:lnTo>
                  <a:pt x="1493" y="439"/>
                </a:lnTo>
                <a:lnTo>
                  <a:pt x="1481" y="451"/>
                </a:lnTo>
                <a:lnTo>
                  <a:pt x="1467" y="460"/>
                </a:lnTo>
                <a:lnTo>
                  <a:pt x="1455" y="470"/>
                </a:lnTo>
                <a:lnTo>
                  <a:pt x="1443" y="479"/>
                </a:lnTo>
                <a:lnTo>
                  <a:pt x="1431" y="489"/>
                </a:lnTo>
                <a:lnTo>
                  <a:pt x="1420" y="500"/>
                </a:lnTo>
                <a:lnTo>
                  <a:pt x="1405" y="510"/>
                </a:lnTo>
                <a:lnTo>
                  <a:pt x="1394" y="519"/>
                </a:lnTo>
                <a:lnTo>
                  <a:pt x="1382" y="529"/>
                </a:lnTo>
                <a:lnTo>
                  <a:pt x="1370" y="538"/>
                </a:lnTo>
                <a:lnTo>
                  <a:pt x="1358" y="548"/>
                </a:lnTo>
                <a:lnTo>
                  <a:pt x="1349" y="559"/>
                </a:lnTo>
                <a:lnTo>
                  <a:pt x="1337" y="569"/>
                </a:lnTo>
                <a:lnTo>
                  <a:pt x="1325" y="578"/>
                </a:lnTo>
                <a:lnTo>
                  <a:pt x="1313" y="588"/>
                </a:lnTo>
                <a:lnTo>
                  <a:pt x="1304" y="597"/>
                </a:lnTo>
                <a:lnTo>
                  <a:pt x="1292" y="607"/>
                </a:lnTo>
                <a:lnTo>
                  <a:pt x="1280" y="616"/>
                </a:lnTo>
                <a:lnTo>
                  <a:pt x="1271" y="626"/>
                </a:lnTo>
                <a:lnTo>
                  <a:pt x="1259" y="637"/>
                </a:lnTo>
                <a:lnTo>
                  <a:pt x="1249" y="647"/>
                </a:lnTo>
                <a:lnTo>
                  <a:pt x="1238" y="656"/>
                </a:lnTo>
                <a:lnTo>
                  <a:pt x="1228" y="666"/>
                </a:lnTo>
                <a:lnTo>
                  <a:pt x="1216" y="675"/>
                </a:lnTo>
                <a:lnTo>
                  <a:pt x="1207" y="685"/>
                </a:lnTo>
                <a:lnTo>
                  <a:pt x="1197" y="694"/>
                </a:lnTo>
                <a:lnTo>
                  <a:pt x="1186" y="701"/>
                </a:lnTo>
                <a:lnTo>
                  <a:pt x="1176" y="711"/>
                </a:lnTo>
                <a:lnTo>
                  <a:pt x="1167" y="720"/>
                </a:lnTo>
                <a:lnTo>
                  <a:pt x="1155" y="730"/>
                </a:lnTo>
                <a:lnTo>
                  <a:pt x="1146" y="739"/>
                </a:lnTo>
                <a:lnTo>
                  <a:pt x="1136" y="748"/>
                </a:lnTo>
                <a:lnTo>
                  <a:pt x="1127" y="758"/>
                </a:lnTo>
                <a:lnTo>
                  <a:pt x="1117" y="767"/>
                </a:lnTo>
                <a:lnTo>
                  <a:pt x="1108" y="774"/>
                </a:lnTo>
                <a:lnTo>
                  <a:pt x="1098" y="784"/>
                </a:lnTo>
                <a:lnTo>
                  <a:pt x="1089" y="793"/>
                </a:lnTo>
                <a:lnTo>
                  <a:pt x="1079" y="803"/>
                </a:lnTo>
                <a:lnTo>
                  <a:pt x="1070" y="812"/>
                </a:lnTo>
                <a:lnTo>
                  <a:pt x="1060" y="822"/>
                </a:lnTo>
                <a:lnTo>
                  <a:pt x="1053" y="829"/>
                </a:lnTo>
                <a:lnTo>
                  <a:pt x="1044" y="838"/>
                </a:lnTo>
                <a:lnTo>
                  <a:pt x="1034" y="848"/>
                </a:lnTo>
                <a:lnTo>
                  <a:pt x="1025" y="857"/>
                </a:lnTo>
                <a:lnTo>
                  <a:pt x="1016" y="866"/>
                </a:lnTo>
                <a:lnTo>
                  <a:pt x="1008" y="874"/>
                </a:lnTo>
                <a:lnTo>
                  <a:pt x="999" y="883"/>
                </a:lnTo>
                <a:lnTo>
                  <a:pt x="992" y="892"/>
                </a:lnTo>
                <a:lnTo>
                  <a:pt x="983" y="900"/>
                </a:lnTo>
                <a:lnTo>
                  <a:pt x="973" y="909"/>
                </a:lnTo>
                <a:lnTo>
                  <a:pt x="966" y="918"/>
                </a:lnTo>
                <a:lnTo>
                  <a:pt x="957" y="928"/>
                </a:lnTo>
                <a:lnTo>
                  <a:pt x="949" y="935"/>
                </a:lnTo>
                <a:lnTo>
                  <a:pt x="940" y="944"/>
                </a:lnTo>
                <a:lnTo>
                  <a:pt x="933" y="954"/>
                </a:lnTo>
                <a:lnTo>
                  <a:pt x="926" y="961"/>
                </a:lnTo>
                <a:lnTo>
                  <a:pt x="916" y="970"/>
                </a:lnTo>
                <a:lnTo>
                  <a:pt x="909" y="977"/>
                </a:lnTo>
                <a:lnTo>
                  <a:pt x="902" y="987"/>
                </a:lnTo>
                <a:lnTo>
                  <a:pt x="895" y="996"/>
                </a:lnTo>
                <a:lnTo>
                  <a:pt x="886" y="1003"/>
                </a:lnTo>
                <a:lnTo>
                  <a:pt x="879" y="1013"/>
                </a:lnTo>
                <a:lnTo>
                  <a:pt x="871" y="1020"/>
                </a:lnTo>
                <a:lnTo>
                  <a:pt x="864" y="1029"/>
                </a:lnTo>
                <a:lnTo>
                  <a:pt x="857" y="1037"/>
                </a:lnTo>
                <a:lnTo>
                  <a:pt x="848" y="1046"/>
                </a:lnTo>
                <a:lnTo>
                  <a:pt x="841" y="1055"/>
                </a:lnTo>
                <a:lnTo>
                  <a:pt x="834" y="1063"/>
                </a:lnTo>
                <a:lnTo>
                  <a:pt x="827" y="1070"/>
                </a:lnTo>
                <a:lnTo>
                  <a:pt x="820" y="1079"/>
                </a:lnTo>
                <a:lnTo>
                  <a:pt x="812" y="1086"/>
                </a:lnTo>
                <a:lnTo>
                  <a:pt x="805" y="1096"/>
                </a:lnTo>
                <a:lnTo>
                  <a:pt x="798" y="1103"/>
                </a:lnTo>
                <a:lnTo>
                  <a:pt x="791" y="1112"/>
                </a:lnTo>
                <a:lnTo>
                  <a:pt x="786" y="1119"/>
                </a:lnTo>
                <a:lnTo>
                  <a:pt x="779" y="1126"/>
                </a:lnTo>
                <a:lnTo>
                  <a:pt x="772" y="1136"/>
                </a:lnTo>
                <a:lnTo>
                  <a:pt x="765" y="1143"/>
                </a:lnTo>
                <a:lnTo>
                  <a:pt x="758" y="1150"/>
                </a:lnTo>
                <a:lnTo>
                  <a:pt x="751" y="1159"/>
                </a:lnTo>
                <a:lnTo>
                  <a:pt x="746" y="1166"/>
                </a:lnTo>
                <a:lnTo>
                  <a:pt x="739" y="1174"/>
                </a:lnTo>
                <a:lnTo>
                  <a:pt x="732" y="1181"/>
                </a:lnTo>
                <a:lnTo>
                  <a:pt x="725" y="1190"/>
                </a:lnTo>
                <a:lnTo>
                  <a:pt x="720" y="1197"/>
                </a:lnTo>
                <a:lnTo>
                  <a:pt x="713" y="1204"/>
                </a:lnTo>
                <a:lnTo>
                  <a:pt x="708" y="1211"/>
                </a:lnTo>
                <a:lnTo>
                  <a:pt x="701" y="1218"/>
                </a:lnTo>
                <a:lnTo>
                  <a:pt x="694" y="1225"/>
                </a:lnTo>
                <a:lnTo>
                  <a:pt x="690" y="1235"/>
                </a:lnTo>
                <a:lnTo>
                  <a:pt x="682" y="1242"/>
                </a:lnTo>
                <a:lnTo>
                  <a:pt x="678" y="1249"/>
                </a:lnTo>
                <a:lnTo>
                  <a:pt x="671" y="1256"/>
                </a:lnTo>
                <a:lnTo>
                  <a:pt x="666" y="1263"/>
                </a:lnTo>
                <a:lnTo>
                  <a:pt x="659" y="1270"/>
                </a:lnTo>
                <a:lnTo>
                  <a:pt x="654" y="1277"/>
                </a:lnTo>
                <a:lnTo>
                  <a:pt x="649" y="1285"/>
                </a:lnTo>
                <a:lnTo>
                  <a:pt x="642" y="1292"/>
                </a:lnTo>
                <a:lnTo>
                  <a:pt x="638" y="1299"/>
                </a:lnTo>
                <a:lnTo>
                  <a:pt x="631" y="1303"/>
                </a:lnTo>
                <a:lnTo>
                  <a:pt x="626" y="1311"/>
                </a:lnTo>
                <a:lnTo>
                  <a:pt x="621" y="1318"/>
                </a:lnTo>
                <a:lnTo>
                  <a:pt x="614" y="1325"/>
                </a:lnTo>
                <a:lnTo>
                  <a:pt x="609" y="1332"/>
                </a:lnTo>
                <a:lnTo>
                  <a:pt x="605" y="1339"/>
                </a:lnTo>
                <a:lnTo>
                  <a:pt x="600" y="1344"/>
                </a:lnTo>
                <a:lnTo>
                  <a:pt x="593" y="1351"/>
                </a:lnTo>
                <a:lnTo>
                  <a:pt x="588" y="1358"/>
                </a:lnTo>
                <a:lnTo>
                  <a:pt x="583" y="1365"/>
                </a:lnTo>
                <a:lnTo>
                  <a:pt x="579" y="1370"/>
                </a:lnTo>
                <a:lnTo>
                  <a:pt x="574" y="1377"/>
                </a:lnTo>
                <a:lnTo>
                  <a:pt x="569" y="1381"/>
                </a:lnTo>
                <a:lnTo>
                  <a:pt x="564" y="1388"/>
                </a:lnTo>
                <a:lnTo>
                  <a:pt x="560" y="1393"/>
                </a:lnTo>
                <a:lnTo>
                  <a:pt x="555" y="1400"/>
                </a:lnTo>
                <a:lnTo>
                  <a:pt x="548" y="1407"/>
                </a:lnTo>
                <a:lnTo>
                  <a:pt x="543" y="1412"/>
                </a:lnTo>
                <a:lnTo>
                  <a:pt x="538" y="1419"/>
                </a:lnTo>
                <a:lnTo>
                  <a:pt x="534" y="1424"/>
                </a:lnTo>
                <a:lnTo>
                  <a:pt x="529" y="1431"/>
                </a:lnTo>
                <a:lnTo>
                  <a:pt x="524" y="1436"/>
                </a:lnTo>
                <a:lnTo>
                  <a:pt x="519" y="1440"/>
                </a:lnTo>
                <a:lnTo>
                  <a:pt x="515" y="1447"/>
                </a:lnTo>
                <a:lnTo>
                  <a:pt x="512" y="1452"/>
                </a:lnTo>
                <a:lnTo>
                  <a:pt x="508" y="1457"/>
                </a:lnTo>
                <a:lnTo>
                  <a:pt x="503" y="1464"/>
                </a:lnTo>
                <a:lnTo>
                  <a:pt x="498" y="1469"/>
                </a:lnTo>
                <a:lnTo>
                  <a:pt x="494" y="1473"/>
                </a:lnTo>
                <a:lnTo>
                  <a:pt x="489" y="1481"/>
                </a:lnTo>
                <a:lnTo>
                  <a:pt x="484" y="1485"/>
                </a:lnTo>
                <a:lnTo>
                  <a:pt x="479" y="1490"/>
                </a:lnTo>
                <a:lnTo>
                  <a:pt x="477" y="1495"/>
                </a:lnTo>
                <a:lnTo>
                  <a:pt x="472" y="1499"/>
                </a:lnTo>
                <a:lnTo>
                  <a:pt x="468" y="1507"/>
                </a:lnTo>
                <a:lnTo>
                  <a:pt x="463" y="1511"/>
                </a:lnTo>
                <a:lnTo>
                  <a:pt x="460" y="1516"/>
                </a:lnTo>
                <a:lnTo>
                  <a:pt x="456" y="1521"/>
                </a:lnTo>
                <a:lnTo>
                  <a:pt x="451" y="1525"/>
                </a:lnTo>
                <a:lnTo>
                  <a:pt x="449" y="1530"/>
                </a:lnTo>
                <a:lnTo>
                  <a:pt x="444" y="1535"/>
                </a:lnTo>
                <a:lnTo>
                  <a:pt x="439" y="1540"/>
                </a:lnTo>
                <a:lnTo>
                  <a:pt x="434" y="1544"/>
                </a:lnTo>
                <a:lnTo>
                  <a:pt x="432" y="1549"/>
                </a:lnTo>
                <a:lnTo>
                  <a:pt x="427" y="1554"/>
                </a:lnTo>
                <a:lnTo>
                  <a:pt x="425" y="1558"/>
                </a:lnTo>
                <a:lnTo>
                  <a:pt x="420" y="1563"/>
                </a:lnTo>
                <a:lnTo>
                  <a:pt x="416" y="1568"/>
                </a:lnTo>
                <a:lnTo>
                  <a:pt x="413" y="1573"/>
                </a:lnTo>
                <a:lnTo>
                  <a:pt x="408" y="1577"/>
                </a:lnTo>
                <a:lnTo>
                  <a:pt x="406" y="1582"/>
                </a:lnTo>
                <a:lnTo>
                  <a:pt x="401" y="1587"/>
                </a:lnTo>
                <a:lnTo>
                  <a:pt x="399" y="1589"/>
                </a:lnTo>
                <a:lnTo>
                  <a:pt x="394" y="1594"/>
                </a:lnTo>
                <a:lnTo>
                  <a:pt x="392" y="1599"/>
                </a:lnTo>
                <a:lnTo>
                  <a:pt x="387" y="1603"/>
                </a:lnTo>
                <a:lnTo>
                  <a:pt x="385" y="1606"/>
                </a:lnTo>
                <a:lnTo>
                  <a:pt x="380" y="1610"/>
                </a:lnTo>
                <a:lnTo>
                  <a:pt x="378" y="1615"/>
                </a:lnTo>
                <a:lnTo>
                  <a:pt x="373" y="1620"/>
                </a:lnTo>
                <a:lnTo>
                  <a:pt x="371" y="1625"/>
                </a:lnTo>
                <a:lnTo>
                  <a:pt x="368" y="1627"/>
                </a:lnTo>
                <a:lnTo>
                  <a:pt x="364" y="1632"/>
                </a:lnTo>
                <a:lnTo>
                  <a:pt x="361" y="1636"/>
                </a:lnTo>
                <a:lnTo>
                  <a:pt x="356" y="1639"/>
                </a:lnTo>
                <a:lnTo>
                  <a:pt x="354" y="1644"/>
                </a:lnTo>
                <a:lnTo>
                  <a:pt x="352" y="1648"/>
                </a:lnTo>
                <a:lnTo>
                  <a:pt x="347" y="1651"/>
                </a:lnTo>
                <a:lnTo>
                  <a:pt x="345" y="1655"/>
                </a:lnTo>
                <a:lnTo>
                  <a:pt x="342" y="1660"/>
                </a:lnTo>
                <a:lnTo>
                  <a:pt x="338" y="1662"/>
                </a:lnTo>
                <a:lnTo>
                  <a:pt x="335" y="1667"/>
                </a:lnTo>
                <a:lnTo>
                  <a:pt x="333" y="1670"/>
                </a:lnTo>
                <a:lnTo>
                  <a:pt x="328" y="1674"/>
                </a:lnTo>
                <a:lnTo>
                  <a:pt x="326" y="1677"/>
                </a:lnTo>
                <a:lnTo>
                  <a:pt x="323" y="1681"/>
                </a:lnTo>
                <a:lnTo>
                  <a:pt x="321" y="1684"/>
                </a:lnTo>
                <a:lnTo>
                  <a:pt x="316" y="1688"/>
                </a:lnTo>
                <a:lnTo>
                  <a:pt x="314" y="1691"/>
                </a:lnTo>
                <a:lnTo>
                  <a:pt x="312" y="1695"/>
                </a:lnTo>
                <a:lnTo>
                  <a:pt x="309" y="1698"/>
                </a:lnTo>
                <a:lnTo>
                  <a:pt x="305" y="1703"/>
                </a:lnTo>
                <a:lnTo>
                  <a:pt x="302" y="1705"/>
                </a:lnTo>
                <a:lnTo>
                  <a:pt x="300" y="1710"/>
                </a:lnTo>
                <a:lnTo>
                  <a:pt x="297" y="1712"/>
                </a:lnTo>
                <a:lnTo>
                  <a:pt x="295" y="1717"/>
                </a:lnTo>
                <a:lnTo>
                  <a:pt x="293" y="1719"/>
                </a:lnTo>
                <a:lnTo>
                  <a:pt x="288" y="1721"/>
                </a:lnTo>
                <a:lnTo>
                  <a:pt x="286" y="1726"/>
                </a:lnTo>
                <a:lnTo>
                  <a:pt x="283" y="1729"/>
                </a:lnTo>
                <a:lnTo>
                  <a:pt x="281" y="1731"/>
                </a:lnTo>
                <a:lnTo>
                  <a:pt x="279" y="1736"/>
                </a:lnTo>
                <a:lnTo>
                  <a:pt x="276" y="1738"/>
                </a:lnTo>
                <a:lnTo>
                  <a:pt x="274" y="1740"/>
                </a:lnTo>
                <a:lnTo>
                  <a:pt x="271" y="1745"/>
                </a:lnTo>
                <a:lnTo>
                  <a:pt x="269" y="1747"/>
                </a:lnTo>
                <a:lnTo>
                  <a:pt x="267" y="1750"/>
                </a:lnTo>
                <a:lnTo>
                  <a:pt x="264" y="1752"/>
                </a:lnTo>
                <a:lnTo>
                  <a:pt x="262" y="1757"/>
                </a:lnTo>
                <a:lnTo>
                  <a:pt x="257" y="1759"/>
                </a:lnTo>
                <a:lnTo>
                  <a:pt x="255" y="1762"/>
                </a:lnTo>
                <a:lnTo>
                  <a:pt x="253" y="1764"/>
                </a:lnTo>
                <a:lnTo>
                  <a:pt x="250" y="1769"/>
                </a:lnTo>
                <a:lnTo>
                  <a:pt x="248" y="1771"/>
                </a:lnTo>
                <a:lnTo>
                  <a:pt x="245" y="1773"/>
                </a:lnTo>
                <a:lnTo>
                  <a:pt x="243" y="1776"/>
                </a:lnTo>
                <a:lnTo>
                  <a:pt x="241" y="1778"/>
                </a:lnTo>
                <a:lnTo>
                  <a:pt x="238" y="1781"/>
                </a:lnTo>
                <a:lnTo>
                  <a:pt x="238" y="1785"/>
                </a:lnTo>
                <a:lnTo>
                  <a:pt x="236" y="1788"/>
                </a:lnTo>
                <a:lnTo>
                  <a:pt x="234" y="1790"/>
                </a:lnTo>
                <a:lnTo>
                  <a:pt x="231" y="1792"/>
                </a:lnTo>
                <a:lnTo>
                  <a:pt x="229" y="1795"/>
                </a:lnTo>
                <a:lnTo>
                  <a:pt x="227" y="1797"/>
                </a:lnTo>
                <a:lnTo>
                  <a:pt x="224" y="1799"/>
                </a:lnTo>
                <a:lnTo>
                  <a:pt x="222" y="1802"/>
                </a:lnTo>
                <a:lnTo>
                  <a:pt x="219" y="1804"/>
                </a:lnTo>
                <a:lnTo>
                  <a:pt x="217" y="1806"/>
                </a:lnTo>
                <a:lnTo>
                  <a:pt x="215" y="1809"/>
                </a:lnTo>
                <a:lnTo>
                  <a:pt x="212" y="1811"/>
                </a:lnTo>
                <a:lnTo>
                  <a:pt x="212" y="1814"/>
                </a:lnTo>
                <a:lnTo>
                  <a:pt x="210" y="1816"/>
                </a:lnTo>
                <a:lnTo>
                  <a:pt x="208" y="1818"/>
                </a:lnTo>
                <a:lnTo>
                  <a:pt x="205" y="1821"/>
                </a:lnTo>
                <a:lnTo>
                  <a:pt x="203" y="1823"/>
                </a:lnTo>
                <a:lnTo>
                  <a:pt x="201" y="1825"/>
                </a:lnTo>
                <a:lnTo>
                  <a:pt x="198" y="1828"/>
                </a:lnTo>
                <a:lnTo>
                  <a:pt x="198" y="1830"/>
                </a:lnTo>
                <a:lnTo>
                  <a:pt x="196" y="1832"/>
                </a:lnTo>
                <a:lnTo>
                  <a:pt x="193" y="1835"/>
                </a:lnTo>
                <a:lnTo>
                  <a:pt x="191" y="1837"/>
                </a:lnTo>
                <a:lnTo>
                  <a:pt x="189" y="1840"/>
                </a:lnTo>
                <a:lnTo>
                  <a:pt x="189" y="1842"/>
                </a:lnTo>
                <a:lnTo>
                  <a:pt x="186" y="1844"/>
                </a:lnTo>
                <a:lnTo>
                  <a:pt x="184" y="1844"/>
                </a:lnTo>
                <a:lnTo>
                  <a:pt x="182" y="1847"/>
                </a:lnTo>
                <a:lnTo>
                  <a:pt x="182" y="1849"/>
                </a:lnTo>
                <a:lnTo>
                  <a:pt x="179" y="1851"/>
                </a:lnTo>
                <a:lnTo>
                  <a:pt x="177" y="1854"/>
                </a:lnTo>
                <a:lnTo>
                  <a:pt x="175" y="1856"/>
                </a:lnTo>
                <a:lnTo>
                  <a:pt x="175" y="1856"/>
                </a:lnTo>
                <a:lnTo>
                  <a:pt x="172" y="1858"/>
                </a:lnTo>
                <a:lnTo>
                  <a:pt x="170" y="1861"/>
                </a:lnTo>
                <a:lnTo>
                  <a:pt x="168" y="1863"/>
                </a:lnTo>
                <a:lnTo>
                  <a:pt x="168" y="1866"/>
                </a:lnTo>
                <a:lnTo>
                  <a:pt x="165" y="1866"/>
                </a:lnTo>
                <a:lnTo>
                  <a:pt x="163" y="1868"/>
                </a:lnTo>
                <a:lnTo>
                  <a:pt x="163" y="1870"/>
                </a:lnTo>
                <a:lnTo>
                  <a:pt x="160" y="1873"/>
                </a:lnTo>
                <a:lnTo>
                  <a:pt x="158" y="1873"/>
                </a:lnTo>
                <a:lnTo>
                  <a:pt x="158" y="1875"/>
                </a:lnTo>
                <a:lnTo>
                  <a:pt x="156" y="1877"/>
                </a:lnTo>
                <a:lnTo>
                  <a:pt x="153" y="1880"/>
                </a:lnTo>
                <a:lnTo>
                  <a:pt x="153" y="1880"/>
                </a:lnTo>
                <a:lnTo>
                  <a:pt x="151" y="1882"/>
                </a:lnTo>
                <a:lnTo>
                  <a:pt x="149" y="1884"/>
                </a:lnTo>
                <a:lnTo>
                  <a:pt x="149" y="1884"/>
                </a:lnTo>
                <a:lnTo>
                  <a:pt x="146" y="1887"/>
                </a:lnTo>
                <a:lnTo>
                  <a:pt x="144" y="1889"/>
                </a:lnTo>
                <a:lnTo>
                  <a:pt x="144" y="1889"/>
                </a:lnTo>
                <a:lnTo>
                  <a:pt x="142" y="1892"/>
                </a:lnTo>
                <a:lnTo>
                  <a:pt x="142" y="1894"/>
                </a:lnTo>
                <a:lnTo>
                  <a:pt x="139" y="1894"/>
                </a:lnTo>
                <a:lnTo>
                  <a:pt x="137" y="1896"/>
                </a:lnTo>
                <a:lnTo>
                  <a:pt x="137" y="1899"/>
                </a:lnTo>
                <a:lnTo>
                  <a:pt x="134" y="1899"/>
                </a:lnTo>
                <a:lnTo>
                  <a:pt x="134" y="1901"/>
                </a:lnTo>
                <a:lnTo>
                  <a:pt x="132" y="1901"/>
                </a:lnTo>
                <a:lnTo>
                  <a:pt x="130" y="1903"/>
                </a:lnTo>
                <a:lnTo>
                  <a:pt x="130" y="1906"/>
                </a:lnTo>
                <a:lnTo>
                  <a:pt x="127" y="1906"/>
                </a:lnTo>
                <a:lnTo>
                  <a:pt x="127" y="1908"/>
                </a:lnTo>
                <a:lnTo>
                  <a:pt x="125" y="1908"/>
                </a:lnTo>
                <a:lnTo>
                  <a:pt x="123" y="1910"/>
                </a:lnTo>
                <a:lnTo>
                  <a:pt x="123" y="1910"/>
                </a:lnTo>
                <a:lnTo>
                  <a:pt x="120" y="1913"/>
                </a:lnTo>
                <a:lnTo>
                  <a:pt x="120" y="1913"/>
                </a:lnTo>
                <a:lnTo>
                  <a:pt x="118" y="1915"/>
                </a:lnTo>
                <a:lnTo>
                  <a:pt x="118" y="1917"/>
                </a:lnTo>
                <a:lnTo>
                  <a:pt x="116" y="1917"/>
                </a:lnTo>
                <a:lnTo>
                  <a:pt x="116" y="1920"/>
                </a:lnTo>
                <a:lnTo>
                  <a:pt x="113" y="1920"/>
                </a:lnTo>
                <a:lnTo>
                  <a:pt x="113" y="1920"/>
                </a:lnTo>
                <a:lnTo>
                  <a:pt x="111" y="1922"/>
                </a:lnTo>
                <a:lnTo>
                  <a:pt x="111" y="1922"/>
                </a:lnTo>
                <a:lnTo>
                  <a:pt x="108" y="1925"/>
                </a:lnTo>
                <a:lnTo>
                  <a:pt x="108" y="1925"/>
                </a:lnTo>
                <a:lnTo>
                  <a:pt x="106" y="1927"/>
                </a:lnTo>
                <a:lnTo>
                  <a:pt x="106" y="1927"/>
                </a:lnTo>
                <a:lnTo>
                  <a:pt x="104" y="1929"/>
                </a:lnTo>
                <a:lnTo>
                  <a:pt x="104" y="1929"/>
                </a:lnTo>
                <a:lnTo>
                  <a:pt x="101" y="1932"/>
                </a:lnTo>
                <a:lnTo>
                  <a:pt x="101" y="1932"/>
                </a:lnTo>
                <a:lnTo>
                  <a:pt x="99" y="1932"/>
                </a:lnTo>
                <a:lnTo>
                  <a:pt x="99" y="1934"/>
                </a:lnTo>
                <a:lnTo>
                  <a:pt x="97" y="1934"/>
                </a:lnTo>
                <a:lnTo>
                  <a:pt x="97" y="1936"/>
                </a:lnTo>
                <a:lnTo>
                  <a:pt x="94" y="1936"/>
                </a:lnTo>
                <a:lnTo>
                  <a:pt x="94" y="1936"/>
                </a:lnTo>
                <a:lnTo>
                  <a:pt x="92" y="1939"/>
                </a:lnTo>
                <a:lnTo>
                  <a:pt x="92" y="1939"/>
                </a:lnTo>
                <a:lnTo>
                  <a:pt x="90" y="1941"/>
                </a:lnTo>
                <a:lnTo>
                  <a:pt x="90" y="1941"/>
                </a:lnTo>
                <a:lnTo>
                  <a:pt x="90" y="1941"/>
                </a:lnTo>
                <a:lnTo>
                  <a:pt x="87" y="1943"/>
                </a:lnTo>
                <a:lnTo>
                  <a:pt x="87" y="1943"/>
                </a:lnTo>
                <a:lnTo>
                  <a:pt x="85" y="1943"/>
                </a:lnTo>
                <a:lnTo>
                  <a:pt x="85" y="1946"/>
                </a:lnTo>
                <a:lnTo>
                  <a:pt x="82" y="1946"/>
                </a:lnTo>
                <a:lnTo>
                  <a:pt x="82" y="1946"/>
                </a:lnTo>
                <a:lnTo>
                  <a:pt x="82" y="1948"/>
                </a:lnTo>
                <a:lnTo>
                  <a:pt x="80" y="1948"/>
                </a:lnTo>
                <a:lnTo>
                  <a:pt x="80" y="1948"/>
                </a:lnTo>
                <a:lnTo>
                  <a:pt x="78" y="1951"/>
                </a:lnTo>
                <a:lnTo>
                  <a:pt x="78" y="1951"/>
                </a:lnTo>
                <a:lnTo>
                  <a:pt x="78" y="1951"/>
                </a:lnTo>
                <a:lnTo>
                  <a:pt x="75" y="1953"/>
                </a:lnTo>
                <a:lnTo>
                  <a:pt x="75" y="1953"/>
                </a:lnTo>
                <a:lnTo>
                  <a:pt x="73" y="1953"/>
                </a:lnTo>
                <a:lnTo>
                  <a:pt x="73" y="1953"/>
                </a:lnTo>
                <a:lnTo>
                  <a:pt x="73" y="1955"/>
                </a:lnTo>
                <a:lnTo>
                  <a:pt x="71" y="1955"/>
                </a:lnTo>
                <a:lnTo>
                  <a:pt x="71" y="1955"/>
                </a:lnTo>
                <a:lnTo>
                  <a:pt x="71" y="1955"/>
                </a:lnTo>
                <a:lnTo>
                  <a:pt x="68" y="1958"/>
                </a:lnTo>
                <a:lnTo>
                  <a:pt x="68" y="1958"/>
                </a:lnTo>
                <a:lnTo>
                  <a:pt x="66" y="1958"/>
                </a:lnTo>
                <a:lnTo>
                  <a:pt x="66" y="1958"/>
                </a:lnTo>
                <a:lnTo>
                  <a:pt x="66" y="1960"/>
                </a:lnTo>
                <a:lnTo>
                  <a:pt x="64" y="1960"/>
                </a:lnTo>
                <a:lnTo>
                  <a:pt x="64" y="1960"/>
                </a:lnTo>
                <a:lnTo>
                  <a:pt x="64" y="1960"/>
                </a:lnTo>
                <a:lnTo>
                  <a:pt x="61" y="1962"/>
                </a:lnTo>
                <a:lnTo>
                  <a:pt x="61" y="1962"/>
                </a:lnTo>
                <a:lnTo>
                  <a:pt x="61" y="1962"/>
                </a:lnTo>
                <a:lnTo>
                  <a:pt x="59" y="1962"/>
                </a:lnTo>
                <a:lnTo>
                  <a:pt x="59" y="1962"/>
                </a:lnTo>
                <a:lnTo>
                  <a:pt x="59" y="1965"/>
                </a:lnTo>
                <a:lnTo>
                  <a:pt x="56" y="1965"/>
                </a:lnTo>
                <a:lnTo>
                  <a:pt x="56" y="1965"/>
                </a:lnTo>
                <a:lnTo>
                  <a:pt x="56" y="1965"/>
                </a:lnTo>
                <a:lnTo>
                  <a:pt x="54" y="1967"/>
                </a:lnTo>
                <a:lnTo>
                  <a:pt x="54" y="1967"/>
                </a:lnTo>
                <a:lnTo>
                  <a:pt x="54" y="1967"/>
                </a:lnTo>
                <a:lnTo>
                  <a:pt x="52" y="1967"/>
                </a:lnTo>
                <a:lnTo>
                  <a:pt x="52" y="1967"/>
                </a:lnTo>
                <a:lnTo>
                  <a:pt x="52" y="1967"/>
                </a:lnTo>
                <a:lnTo>
                  <a:pt x="52" y="1969"/>
                </a:lnTo>
                <a:lnTo>
                  <a:pt x="49" y="1969"/>
                </a:lnTo>
                <a:lnTo>
                  <a:pt x="49" y="1969"/>
                </a:lnTo>
                <a:lnTo>
                  <a:pt x="49" y="1969"/>
                </a:lnTo>
                <a:lnTo>
                  <a:pt x="47" y="1969"/>
                </a:lnTo>
                <a:lnTo>
                  <a:pt x="47" y="1969"/>
                </a:lnTo>
                <a:lnTo>
                  <a:pt x="47" y="1972"/>
                </a:lnTo>
                <a:lnTo>
                  <a:pt x="47" y="1972"/>
                </a:lnTo>
                <a:lnTo>
                  <a:pt x="45" y="1972"/>
                </a:lnTo>
                <a:lnTo>
                  <a:pt x="45" y="1972"/>
                </a:lnTo>
                <a:lnTo>
                  <a:pt x="45" y="1972"/>
                </a:lnTo>
                <a:lnTo>
                  <a:pt x="42" y="1972"/>
                </a:lnTo>
                <a:lnTo>
                  <a:pt x="42" y="1974"/>
                </a:lnTo>
                <a:lnTo>
                  <a:pt x="42" y="1974"/>
                </a:lnTo>
                <a:lnTo>
                  <a:pt x="42" y="1974"/>
                </a:lnTo>
                <a:lnTo>
                  <a:pt x="40" y="1974"/>
                </a:lnTo>
                <a:lnTo>
                  <a:pt x="40" y="1974"/>
                </a:lnTo>
                <a:lnTo>
                  <a:pt x="40" y="1974"/>
                </a:lnTo>
                <a:lnTo>
                  <a:pt x="40" y="1974"/>
                </a:lnTo>
                <a:lnTo>
                  <a:pt x="38" y="1974"/>
                </a:lnTo>
                <a:lnTo>
                  <a:pt x="38" y="1977"/>
                </a:lnTo>
                <a:lnTo>
                  <a:pt x="38" y="1977"/>
                </a:lnTo>
                <a:lnTo>
                  <a:pt x="38" y="1977"/>
                </a:lnTo>
                <a:lnTo>
                  <a:pt x="35" y="1977"/>
                </a:lnTo>
                <a:lnTo>
                  <a:pt x="35" y="1977"/>
                </a:lnTo>
                <a:lnTo>
                  <a:pt x="35" y="1977"/>
                </a:lnTo>
                <a:lnTo>
                  <a:pt x="35" y="1977"/>
                </a:lnTo>
                <a:lnTo>
                  <a:pt x="33" y="1977"/>
                </a:lnTo>
                <a:lnTo>
                  <a:pt x="33" y="1979"/>
                </a:lnTo>
                <a:lnTo>
                  <a:pt x="33" y="1979"/>
                </a:lnTo>
                <a:lnTo>
                  <a:pt x="33" y="1979"/>
                </a:lnTo>
                <a:lnTo>
                  <a:pt x="30" y="1979"/>
                </a:lnTo>
                <a:lnTo>
                  <a:pt x="30" y="1979"/>
                </a:lnTo>
                <a:lnTo>
                  <a:pt x="30" y="1979"/>
                </a:lnTo>
                <a:lnTo>
                  <a:pt x="30" y="1979"/>
                </a:lnTo>
                <a:lnTo>
                  <a:pt x="28" y="1979"/>
                </a:lnTo>
                <a:lnTo>
                  <a:pt x="28" y="1979"/>
                </a:lnTo>
                <a:lnTo>
                  <a:pt x="28" y="1979"/>
                </a:lnTo>
                <a:lnTo>
                  <a:pt x="28" y="1981"/>
                </a:lnTo>
                <a:lnTo>
                  <a:pt x="28" y="1981"/>
                </a:lnTo>
                <a:lnTo>
                  <a:pt x="26" y="1981"/>
                </a:lnTo>
                <a:lnTo>
                  <a:pt x="26" y="1981"/>
                </a:lnTo>
                <a:lnTo>
                  <a:pt x="26" y="1981"/>
                </a:lnTo>
                <a:lnTo>
                  <a:pt x="26" y="1981"/>
                </a:lnTo>
                <a:lnTo>
                  <a:pt x="23" y="1981"/>
                </a:lnTo>
                <a:lnTo>
                  <a:pt x="23" y="1981"/>
                </a:lnTo>
                <a:lnTo>
                  <a:pt x="23" y="1981"/>
                </a:lnTo>
                <a:lnTo>
                  <a:pt x="23" y="1981"/>
                </a:lnTo>
                <a:lnTo>
                  <a:pt x="23" y="1984"/>
                </a:lnTo>
                <a:lnTo>
                  <a:pt x="21" y="1984"/>
                </a:lnTo>
                <a:lnTo>
                  <a:pt x="21" y="1984"/>
                </a:lnTo>
                <a:lnTo>
                  <a:pt x="21" y="1984"/>
                </a:lnTo>
                <a:lnTo>
                  <a:pt x="21" y="1984"/>
                </a:lnTo>
                <a:lnTo>
                  <a:pt x="21" y="1984"/>
                </a:lnTo>
                <a:lnTo>
                  <a:pt x="19" y="1984"/>
                </a:lnTo>
                <a:lnTo>
                  <a:pt x="19" y="1984"/>
                </a:lnTo>
                <a:lnTo>
                  <a:pt x="19" y="1984"/>
                </a:lnTo>
                <a:lnTo>
                  <a:pt x="19" y="1984"/>
                </a:lnTo>
                <a:lnTo>
                  <a:pt x="19" y="1984"/>
                </a:lnTo>
                <a:lnTo>
                  <a:pt x="16" y="1986"/>
                </a:lnTo>
                <a:lnTo>
                  <a:pt x="16" y="1986"/>
                </a:lnTo>
                <a:lnTo>
                  <a:pt x="16" y="1986"/>
                </a:lnTo>
                <a:lnTo>
                  <a:pt x="16" y="1986"/>
                </a:lnTo>
                <a:lnTo>
                  <a:pt x="16" y="1986"/>
                </a:lnTo>
                <a:lnTo>
                  <a:pt x="14" y="1986"/>
                </a:lnTo>
                <a:lnTo>
                  <a:pt x="14" y="1986"/>
                </a:lnTo>
                <a:lnTo>
                  <a:pt x="14" y="1986"/>
                </a:lnTo>
                <a:lnTo>
                  <a:pt x="14" y="1986"/>
                </a:lnTo>
                <a:lnTo>
                  <a:pt x="14" y="1986"/>
                </a:lnTo>
                <a:lnTo>
                  <a:pt x="12" y="1986"/>
                </a:lnTo>
                <a:lnTo>
                  <a:pt x="12" y="1986"/>
                </a:lnTo>
                <a:lnTo>
                  <a:pt x="12" y="1986"/>
                </a:lnTo>
                <a:lnTo>
                  <a:pt x="12" y="1986"/>
                </a:lnTo>
                <a:lnTo>
                  <a:pt x="12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2" y="1988"/>
                </a:lnTo>
                <a:lnTo>
                  <a:pt x="2" y="1988"/>
                </a:lnTo>
                <a:lnTo>
                  <a:pt x="2" y="1988"/>
                </a:lnTo>
                <a:lnTo>
                  <a:pt x="2" y="1991"/>
                </a:lnTo>
                <a:lnTo>
                  <a:pt x="2" y="1991"/>
                </a:lnTo>
                <a:lnTo>
                  <a:pt x="0" y="1991"/>
                </a:lnTo>
                <a:lnTo>
                  <a:pt x="0" y="1991"/>
                </a:lnTo>
                <a:lnTo>
                  <a:pt x="0" y="1991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44" name="Freeform 30565"/>
          <p:cNvSpPr>
            <a:spLocks/>
          </p:cNvSpPr>
          <p:nvPr/>
        </p:nvSpPr>
        <p:spPr bwMode="auto">
          <a:xfrm>
            <a:off x="2319561" y="1783823"/>
            <a:ext cx="3627438" cy="2901950"/>
          </a:xfrm>
          <a:custGeom>
            <a:avLst/>
            <a:gdLst/>
            <a:ahLst/>
            <a:cxnLst>
              <a:cxn ang="0">
                <a:pos x="2395" y="4"/>
              </a:cxn>
              <a:cxn ang="0">
                <a:pos x="2256" y="14"/>
              </a:cxn>
              <a:cxn ang="0">
                <a:pos x="2123" y="30"/>
              </a:cxn>
              <a:cxn ang="0">
                <a:pos x="1998" y="49"/>
              </a:cxn>
              <a:cxn ang="0">
                <a:pos x="1880" y="73"/>
              </a:cxn>
              <a:cxn ang="0">
                <a:pos x="1769" y="101"/>
              </a:cxn>
              <a:cxn ang="0">
                <a:pos x="1665" y="132"/>
              </a:cxn>
              <a:cxn ang="0">
                <a:pos x="1566" y="165"/>
              </a:cxn>
              <a:cxn ang="0">
                <a:pos x="1474" y="203"/>
              </a:cxn>
              <a:cxn ang="0">
                <a:pos x="1386" y="241"/>
              </a:cxn>
              <a:cxn ang="0">
                <a:pos x="1304" y="283"/>
              </a:cxn>
              <a:cxn ang="0">
                <a:pos x="1226" y="330"/>
              </a:cxn>
              <a:cxn ang="0">
                <a:pos x="1153" y="380"/>
              </a:cxn>
              <a:cxn ang="0">
                <a:pos x="1084" y="434"/>
              </a:cxn>
              <a:cxn ang="0">
                <a:pos x="1018" y="496"/>
              </a:cxn>
              <a:cxn ang="0">
                <a:pos x="957" y="564"/>
              </a:cxn>
              <a:cxn ang="0">
                <a:pos x="897" y="647"/>
              </a:cxn>
              <a:cxn ang="0">
                <a:pos x="843" y="739"/>
              </a:cxn>
              <a:cxn ang="0">
                <a:pos x="791" y="838"/>
              </a:cxn>
              <a:cxn ang="0">
                <a:pos x="744" y="944"/>
              </a:cxn>
              <a:cxn ang="0">
                <a:pos x="697" y="1048"/>
              </a:cxn>
              <a:cxn ang="0">
                <a:pos x="654" y="1148"/>
              </a:cxn>
              <a:cxn ang="0">
                <a:pos x="612" y="1237"/>
              </a:cxn>
              <a:cxn ang="0">
                <a:pos x="574" y="1320"/>
              </a:cxn>
              <a:cxn ang="0">
                <a:pos x="538" y="1393"/>
              </a:cxn>
              <a:cxn ang="0">
                <a:pos x="503" y="1462"/>
              </a:cxn>
              <a:cxn ang="0">
                <a:pos x="472" y="1523"/>
              </a:cxn>
              <a:cxn ang="0">
                <a:pos x="442" y="1575"/>
              </a:cxn>
              <a:cxn ang="0">
                <a:pos x="411" y="1625"/>
              </a:cxn>
              <a:cxn ang="0">
                <a:pos x="385" y="1667"/>
              </a:cxn>
              <a:cxn ang="0">
                <a:pos x="359" y="1705"/>
              </a:cxn>
              <a:cxn ang="0">
                <a:pos x="335" y="1740"/>
              </a:cxn>
              <a:cxn ang="0">
                <a:pos x="312" y="1771"/>
              </a:cxn>
              <a:cxn ang="0">
                <a:pos x="290" y="1799"/>
              </a:cxn>
              <a:cxn ang="0">
                <a:pos x="271" y="1823"/>
              </a:cxn>
              <a:cxn ang="0">
                <a:pos x="253" y="1844"/>
              </a:cxn>
              <a:cxn ang="0">
                <a:pos x="234" y="1863"/>
              </a:cxn>
              <a:cxn ang="0">
                <a:pos x="217" y="1880"/>
              </a:cxn>
              <a:cxn ang="0">
                <a:pos x="201" y="1894"/>
              </a:cxn>
              <a:cxn ang="0">
                <a:pos x="186" y="1908"/>
              </a:cxn>
              <a:cxn ang="0">
                <a:pos x="172" y="1920"/>
              </a:cxn>
              <a:cxn ang="0">
                <a:pos x="158" y="1929"/>
              </a:cxn>
              <a:cxn ang="0">
                <a:pos x="146" y="1939"/>
              </a:cxn>
              <a:cxn ang="0">
                <a:pos x="134" y="1946"/>
              </a:cxn>
              <a:cxn ang="0">
                <a:pos x="123" y="1953"/>
              </a:cxn>
              <a:cxn ang="0">
                <a:pos x="111" y="1958"/>
              </a:cxn>
              <a:cxn ang="0">
                <a:pos x="101" y="1962"/>
              </a:cxn>
              <a:cxn ang="0">
                <a:pos x="92" y="1967"/>
              </a:cxn>
              <a:cxn ang="0">
                <a:pos x="82" y="1972"/>
              </a:cxn>
              <a:cxn ang="0">
                <a:pos x="75" y="1974"/>
              </a:cxn>
              <a:cxn ang="0">
                <a:pos x="66" y="1977"/>
              </a:cxn>
              <a:cxn ang="0">
                <a:pos x="59" y="1979"/>
              </a:cxn>
              <a:cxn ang="0">
                <a:pos x="52" y="1981"/>
              </a:cxn>
              <a:cxn ang="0">
                <a:pos x="47" y="1981"/>
              </a:cxn>
              <a:cxn ang="0">
                <a:pos x="40" y="1984"/>
              </a:cxn>
              <a:cxn ang="0">
                <a:pos x="33" y="1984"/>
              </a:cxn>
              <a:cxn ang="0">
                <a:pos x="28" y="1986"/>
              </a:cxn>
              <a:cxn ang="0">
                <a:pos x="23" y="1986"/>
              </a:cxn>
              <a:cxn ang="0">
                <a:pos x="19" y="1988"/>
              </a:cxn>
              <a:cxn ang="0">
                <a:pos x="14" y="1988"/>
              </a:cxn>
              <a:cxn ang="0">
                <a:pos x="9" y="1988"/>
              </a:cxn>
              <a:cxn ang="0">
                <a:pos x="5" y="1988"/>
              </a:cxn>
              <a:cxn ang="0">
                <a:pos x="0" y="1991"/>
              </a:cxn>
            </a:cxnLst>
            <a:rect l="0" t="0" r="r" b="b"/>
            <a:pathLst>
              <a:path w="2518" h="1991">
                <a:moveTo>
                  <a:pt x="2518" y="0"/>
                </a:moveTo>
                <a:lnTo>
                  <a:pt x="2494" y="0"/>
                </a:lnTo>
                <a:lnTo>
                  <a:pt x="2468" y="0"/>
                </a:lnTo>
                <a:lnTo>
                  <a:pt x="2445" y="2"/>
                </a:lnTo>
                <a:lnTo>
                  <a:pt x="2419" y="2"/>
                </a:lnTo>
                <a:lnTo>
                  <a:pt x="2395" y="4"/>
                </a:lnTo>
                <a:lnTo>
                  <a:pt x="2372" y="4"/>
                </a:lnTo>
                <a:lnTo>
                  <a:pt x="2348" y="7"/>
                </a:lnTo>
                <a:lnTo>
                  <a:pt x="2324" y="9"/>
                </a:lnTo>
                <a:lnTo>
                  <a:pt x="2301" y="9"/>
                </a:lnTo>
                <a:lnTo>
                  <a:pt x="2279" y="12"/>
                </a:lnTo>
                <a:lnTo>
                  <a:pt x="2256" y="14"/>
                </a:lnTo>
                <a:lnTo>
                  <a:pt x="2232" y="16"/>
                </a:lnTo>
                <a:lnTo>
                  <a:pt x="2211" y="19"/>
                </a:lnTo>
                <a:lnTo>
                  <a:pt x="2187" y="21"/>
                </a:lnTo>
                <a:lnTo>
                  <a:pt x="2166" y="23"/>
                </a:lnTo>
                <a:lnTo>
                  <a:pt x="2145" y="26"/>
                </a:lnTo>
                <a:lnTo>
                  <a:pt x="2123" y="30"/>
                </a:lnTo>
                <a:lnTo>
                  <a:pt x="2102" y="33"/>
                </a:lnTo>
                <a:lnTo>
                  <a:pt x="2081" y="35"/>
                </a:lnTo>
                <a:lnTo>
                  <a:pt x="2060" y="40"/>
                </a:lnTo>
                <a:lnTo>
                  <a:pt x="2038" y="42"/>
                </a:lnTo>
                <a:lnTo>
                  <a:pt x="2020" y="45"/>
                </a:lnTo>
                <a:lnTo>
                  <a:pt x="1998" y="49"/>
                </a:lnTo>
                <a:lnTo>
                  <a:pt x="1979" y="54"/>
                </a:lnTo>
                <a:lnTo>
                  <a:pt x="1958" y="56"/>
                </a:lnTo>
                <a:lnTo>
                  <a:pt x="1939" y="61"/>
                </a:lnTo>
                <a:lnTo>
                  <a:pt x="1920" y="66"/>
                </a:lnTo>
                <a:lnTo>
                  <a:pt x="1899" y="68"/>
                </a:lnTo>
                <a:lnTo>
                  <a:pt x="1880" y="73"/>
                </a:lnTo>
                <a:lnTo>
                  <a:pt x="1864" y="78"/>
                </a:lnTo>
                <a:lnTo>
                  <a:pt x="1845" y="82"/>
                </a:lnTo>
                <a:lnTo>
                  <a:pt x="1826" y="87"/>
                </a:lnTo>
                <a:lnTo>
                  <a:pt x="1807" y="92"/>
                </a:lnTo>
                <a:lnTo>
                  <a:pt x="1788" y="97"/>
                </a:lnTo>
                <a:lnTo>
                  <a:pt x="1769" y="101"/>
                </a:lnTo>
                <a:lnTo>
                  <a:pt x="1753" y="106"/>
                </a:lnTo>
                <a:lnTo>
                  <a:pt x="1736" y="111"/>
                </a:lnTo>
                <a:lnTo>
                  <a:pt x="1717" y="115"/>
                </a:lnTo>
                <a:lnTo>
                  <a:pt x="1701" y="120"/>
                </a:lnTo>
                <a:lnTo>
                  <a:pt x="1682" y="125"/>
                </a:lnTo>
                <a:lnTo>
                  <a:pt x="1665" y="132"/>
                </a:lnTo>
                <a:lnTo>
                  <a:pt x="1649" y="137"/>
                </a:lnTo>
                <a:lnTo>
                  <a:pt x="1632" y="141"/>
                </a:lnTo>
                <a:lnTo>
                  <a:pt x="1616" y="149"/>
                </a:lnTo>
                <a:lnTo>
                  <a:pt x="1599" y="153"/>
                </a:lnTo>
                <a:lnTo>
                  <a:pt x="1583" y="160"/>
                </a:lnTo>
                <a:lnTo>
                  <a:pt x="1566" y="165"/>
                </a:lnTo>
                <a:lnTo>
                  <a:pt x="1552" y="172"/>
                </a:lnTo>
                <a:lnTo>
                  <a:pt x="1535" y="177"/>
                </a:lnTo>
                <a:lnTo>
                  <a:pt x="1521" y="184"/>
                </a:lnTo>
                <a:lnTo>
                  <a:pt x="1505" y="189"/>
                </a:lnTo>
                <a:lnTo>
                  <a:pt x="1490" y="196"/>
                </a:lnTo>
                <a:lnTo>
                  <a:pt x="1474" y="203"/>
                </a:lnTo>
                <a:lnTo>
                  <a:pt x="1460" y="208"/>
                </a:lnTo>
                <a:lnTo>
                  <a:pt x="1446" y="215"/>
                </a:lnTo>
                <a:lnTo>
                  <a:pt x="1429" y="222"/>
                </a:lnTo>
                <a:lnTo>
                  <a:pt x="1415" y="229"/>
                </a:lnTo>
                <a:lnTo>
                  <a:pt x="1401" y="236"/>
                </a:lnTo>
                <a:lnTo>
                  <a:pt x="1386" y="241"/>
                </a:lnTo>
                <a:lnTo>
                  <a:pt x="1372" y="248"/>
                </a:lnTo>
                <a:lnTo>
                  <a:pt x="1358" y="255"/>
                </a:lnTo>
                <a:lnTo>
                  <a:pt x="1344" y="262"/>
                </a:lnTo>
                <a:lnTo>
                  <a:pt x="1332" y="269"/>
                </a:lnTo>
                <a:lnTo>
                  <a:pt x="1318" y="276"/>
                </a:lnTo>
                <a:lnTo>
                  <a:pt x="1304" y="283"/>
                </a:lnTo>
                <a:lnTo>
                  <a:pt x="1292" y="290"/>
                </a:lnTo>
                <a:lnTo>
                  <a:pt x="1278" y="300"/>
                </a:lnTo>
                <a:lnTo>
                  <a:pt x="1264" y="307"/>
                </a:lnTo>
                <a:lnTo>
                  <a:pt x="1252" y="314"/>
                </a:lnTo>
                <a:lnTo>
                  <a:pt x="1238" y="321"/>
                </a:lnTo>
                <a:lnTo>
                  <a:pt x="1226" y="330"/>
                </a:lnTo>
                <a:lnTo>
                  <a:pt x="1214" y="337"/>
                </a:lnTo>
                <a:lnTo>
                  <a:pt x="1202" y="345"/>
                </a:lnTo>
                <a:lnTo>
                  <a:pt x="1188" y="354"/>
                </a:lnTo>
                <a:lnTo>
                  <a:pt x="1176" y="363"/>
                </a:lnTo>
                <a:lnTo>
                  <a:pt x="1164" y="371"/>
                </a:lnTo>
                <a:lnTo>
                  <a:pt x="1153" y="380"/>
                </a:lnTo>
                <a:lnTo>
                  <a:pt x="1141" y="389"/>
                </a:lnTo>
                <a:lnTo>
                  <a:pt x="1129" y="397"/>
                </a:lnTo>
                <a:lnTo>
                  <a:pt x="1117" y="406"/>
                </a:lnTo>
                <a:lnTo>
                  <a:pt x="1105" y="415"/>
                </a:lnTo>
                <a:lnTo>
                  <a:pt x="1094" y="425"/>
                </a:lnTo>
                <a:lnTo>
                  <a:pt x="1084" y="434"/>
                </a:lnTo>
                <a:lnTo>
                  <a:pt x="1072" y="444"/>
                </a:lnTo>
                <a:lnTo>
                  <a:pt x="1060" y="453"/>
                </a:lnTo>
                <a:lnTo>
                  <a:pt x="1051" y="465"/>
                </a:lnTo>
                <a:lnTo>
                  <a:pt x="1039" y="474"/>
                </a:lnTo>
                <a:lnTo>
                  <a:pt x="1027" y="486"/>
                </a:lnTo>
                <a:lnTo>
                  <a:pt x="1018" y="496"/>
                </a:lnTo>
                <a:lnTo>
                  <a:pt x="1008" y="508"/>
                </a:lnTo>
                <a:lnTo>
                  <a:pt x="997" y="519"/>
                </a:lnTo>
                <a:lnTo>
                  <a:pt x="987" y="529"/>
                </a:lnTo>
                <a:lnTo>
                  <a:pt x="975" y="541"/>
                </a:lnTo>
                <a:lnTo>
                  <a:pt x="966" y="552"/>
                </a:lnTo>
                <a:lnTo>
                  <a:pt x="957" y="564"/>
                </a:lnTo>
                <a:lnTo>
                  <a:pt x="947" y="578"/>
                </a:lnTo>
                <a:lnTo>
                  <a:pt x="935" y="590"/>
                </a:lnTo>
                <a:lnTo>
                  <a:pt x="926" y="604"/>
                </a:lnTo>
                <a:lnTo>
                  <a:pt x="916" y="619"/>
                </a:lnTo>
                <a:lnTo>
                  <a:pt x="907" y="633"/>
                </a:lnTo>
                <a:lnTo>
                  <a:pt x="897" y="647"/>
                </a:lnTo>
                <a:lnTo>
                  <a:pt x="888" y="661"/>
                </a:lnTo>
                <a:lnTo>
                  <a:pt x="879" y="675"/>
                </a:lnTo>
                <a:lnTo>
                  <a:pt x="871" y="689"/>
                </a:lnTo>
                <a:lnTo>
                  <a:pt x="862" y="706"/>
                </a:lnTo>
                <a:lnTo>
                  <a:pt x="853" y="722"/>
                </a:lnTo>
                <a:lnTo>
                  <a:pt x="843" y="739"/>
                </a:lnTo>
                <a:lnTo>
                  <a:pt x="834" y="753"/>
                </a:lnTo>
                <a:lnTo>
                  <a:pt x="827" y="770"/>
                </a:lnTo>
                <a:lnTo>
                  <a:pt x="817" y="786"/>
                </a:lnTo>
                <a:lnTo>
                  <a:pt x="808" y="805"/>
                </a:lnTo>
                <a:lnTo>
                  <a:pt x="801" y="822"/>
                </a:lnTo>
                <a:lnTo>
                  <a:pt x="791" y="838"/>
                </a:lnTo>
                <a:lnTo>
                  <a:pt x="784" y="857"/>
                </a:lnTo>
                <a:lnTo>
                  <a:pt x="775" y="874"/>
                </a:lnTo>
                <a:lnTo>
                  <a:pt x="768" y="892"/>
                </a:lnTo>
                <a:lnTo>
                  <a:pt x="758" y="909"/>
                </a:lnTo>
                <a:lnTo>
                  <a:pt x="751" y="928"/>
                </a:lnTo>
                <a:lnTo>
                  <a:pt x="744" y="944"/>
                </a:lnTo>
                <a:lnTo>
                  <a:pt x="734" y="963"/>
                </a:lnTo>
                <a:lnTo>
                  <a:pt x="727" y="980"/>
                </a:lnTo>
                <a:lnTo>
                  <a:pt x="720" y="999"/>
                </a:lnTo>
                <a:lnTo>
                  <a:pt x="711" y="1015"/>
                </a:lnTo>
                <a:lnTo>
                  <a:pt x="704" y="1032"/>
                </a:lnTo>
                <a:lnTo>
                  <a:pt x="697" y="1048"/>
                </a:lnTo>
                <a:lnTo>
                  <a:pt x="690" y="1067"/>
                </a:lnTo>
                <a:lnTo>
                  <a:pt x="682" y="1084"/>
                </a:lnTo>
                <a:lnTo>
                  <a:pt x="675" y="1100"/>
                </a:lnTo>
                <a:lnTo>
                  <a:pt x="668" y="1117"/>
                </a:lnTo>
                <a:lnTo>
                  <a:pt x="661" y="1131"/>
                </a:lnTo>
                <a:lnTo>
                  <a:pt x="654" y="1148"/>
                </a:lnTo>
                <a:lnTo>
                  <a:pt x="647" y="1164"/>
                </a:lnTo>
                <a:lnTo>
                  <a:pt x="640" y="1178"/>
                </a:lnTo>
                <a:lnTo>
                  <a:pt x="633" y="1192"/>
                </a:lnTo>
                <a:lnTo>
                  <a:pt x="626" y="1209"/>
                </a:lnTo>
                <a:lnTo>
                  <a:pt x="619" y="1223"/>
                </a:lnTo>
                <a:lnTo>
                  <a:pt x="612" y="1237"/>
                </a:lnTo>
                <a:lnTo>
                  <a:pt x="607" y="1251"/>
                </a:lnTo>
                <a:lnTo>
                  <a:pt x="600" y="1266"/>
                </a:lnTo>
                <a:lnTo>
                  <a:pt x="593" y="1280"/>
                </a:lnTo>
                <a:lnTo>
                  <a:pt x="586" y="1294"/>
                </a:lnTo>
                <a:lnTo>
                  <a:pt x="581" y="1306"/>
                </a:lnTo>
                <a:lnTo>
                  <a:pt x="574" y="1320"/>
                </a:lnTo>
                <a:lnTo>
                  <a:pt x="569" y="1332"/>
                </a:lnTo>
                <a:lnTo>
                  <a:pt x="562" y="1346"/>
                </a:lnTo>
                <a:lnTo>
                  <a:pt x="555" y="1358"/>
                </a:lnTo>
                <a:lnTo>
                  <a:pt x="550" y="1370"/>
                </a:lnTo>
                <a:lnTo>
                  <a:pt x="543" y="1384"/>
                </a:lnTo>
                <a:lnTo>
                  <a:pt x="538" y="1393"/>
                </a:lnTo>
                <a:lnTo>
                  <a:pt x="531" y="1405"/>
                </a:lnTo>
                <a:lnTo>
                  <a:pt x="527" y="1417"/>
                </a:lnTo>
                <a:lnTo>
                  <a:pt x="519" y="1429"/>
                </a:lnTo>
                <a:lnTo>
                  <a:pt x="515" y="1440"/>
                </a:lnTo>
                <a:lnTo>
                  <a:pt x="510" y="1450"/>
                </a:lnTo>
                <a:lnTo>
                  <a:pt x="503" y="1462"/>
                </a:lnTo>
                <a:lnTo>
                  <a:pt x="498" y="1471"/>
                </a:lnTo>
                <a:lnTo>
                  <a:pt x="494" y="1483"/>
                </a:lnTo>
                <a:lnTo>
                  <a:pt x="486" y="1492"/>
                </a:lnTo>
                <a:lnTo>
                  <a:pt x="482" y="1502"/>
                </a:lnTo>
                <a:lnTo>
                  <a:pt x="477" y="1511"/>
                </a:lnTo>
                <a:lnTo>
                  <a:pt x="472" y="1523"/>
                </a:lnTo>
                <a:lnTo>
                  <a:pt x="465" y="1533"/>
                </a:lnTo>
                <a:lnTo>
                  <a:pt x="460" y="1540"/>
                </a:lnTo>
                <a:lnTo>
                  <a:pt x="456" y="1549"/>
                </a:lnTo>
                <a:lnTo>
                  <a:pt x="451" y="1558"/>
                </a:lnTo>
                <a:lnTo>
                  <a:pt x="446" y="1568"/>
                </a:lnTo>
                <a:lnTo>
                  <a:pt x="442" y="1575"/>
                </a:lnTo>
                <a:lnTo>
                  <a:pt x="437" y="1584"/>
                </a:lnTo>
                <a:lnTo>
                  <a:pt x="432" y="1594"/>
                </a:lnTo>
                <a:lnTo>
                  <a:pt x="425" y="1601"/>
                </a:lnTo>
                <a:lnTo>
                  <a:pt x="420" y="1608"/>
                </a:lnTo>
                <a:lnTo>
                  <a:pt x="416" y="1618"/>
                </a:lnTo>
                <a:lnTo>
                  <a:pt x="411" y="1625"/>
                </a:lnTo>
                <a:lnTo>
                  <a:pt x="406" y="1632"/>
                </a:lnTo>
                <a:lnTo>
                  <a:pt x="404" y="1639"/>
                </a:lnTo>
                <a:lnTo>
                  <a:pt x="399" y="1646"/>
                </a:lnTo>
                <a:lnTo>
                  <a:pt x="394" y="1653"/>
                </a:lnTo>
                <a:lnTo>
                  <a:pt x="390" y="1660"/>
                </a:lnTo>
                <a:lnTo>
                  <a:pt x="385" y="1667"/>
                </a:lnTo>
                <a:lnTo>
                  <a:pt x="380" y="1674"/>
                </a:lnTo>
                <a:lnTo>
                  <a:pt x="375" y="1681"/>
                </a:lnTo>
                <a:lnTo>
                  <a:pt x="373" y="1688"/>
                </a:lnTo>
                <a:lnTo>
                  <a:pt x="368" y="1693"/>
                </a:lnTo>
                <a:lnTo>
                  <a:pt x="364" y="1700"/>
                </a:lnTo>
                <a:lnTo>
                  <a:pt x="359" y="1705"/>
                </a:lnTo>
                <a:lnTo>
                  <a:pt x="354" y="1712"/>
                </a:lnTo>
                <a:lnTo>
                  <a:pt x="352" y="1719"/>
                </a:lnTo>
                <a:lnTo>
                  <a:pt x="347" y="1724"/>
                </a:lnTo>
                <a:lnTo>
                  <a:pt x="342" y="1729"/>
                </a:lnTo>
                <a:lnTo>
                  <a:pt x="340" y="1736"/>
                </a:lnTo>
                <a:lnTo>
                  <a:pt x="335" y="1740"/>
                </a:lnTo>
                <a:lnTo>
                  <a:pt x="331" y="1745"/>
                </a:lnTo>
                <a:lnTo>
                  <a:pt x="328" y="1752"/>
                </a:lnTo>
                <a:lnTo>
                  <a:pt x="323" y="1757"/>
                </a:lnTo>
                <a:lnTo>
                  <a:pt x="319" y="1762"/>
                </a:lnTo>
                <a:lnTo>
                  <a:pt x="316" y="1766"/>
                </a:lnTo>
                <a:lnTo>
                  <a:pt x="312" y="1771"/>
                </a:lnTo>
                <a:lnTo>
                  <a:pt x="309" y="1776"/>
                </a:lnTo>
                <a:lnTo>
                  <a:pt x="305" y="1781"/>
                </a:lnTo>
                <a:lnTo>
                  <a:pt x="302" y="1785"/>
                </a:lnTo>
                <a:lnTo>
                  <a:pt x="297" y="1790"/>
                </a:lnTo>
                <a:lnTo>
                  <a:pt x="295" y="1795"/>
                </a:lnTo>
                <a:lnTo>
                  <a:pt x="290" y="1799"/>
                </a:lnTo>
                <a:lnTo>
                  <a:pt x="288" y="1802"/>
                </a:lnTo>
                <a:lnTo>
                  <a:pt x="283" y="1806"/>
                </a:lnTo>
                <a:lnTo>
                  <a:pt x="281" y="1811"/>
                </a:lnTo>
                <a:lnTo>
                  <a:pt x="276" y="1814"/>
                </a:lnTo>
                <a:lnTo>
                  <a:pt x="274" y="1818"/>
                </a:lnTo>
                <a:lnTo>
                  <a:pt x="271" y="1823"/>
                </a:lnTo>
                <a:lnTo>
                  <a:pt x="267" y="1825"/>
                </a:lnTo>
                <a:lnTo>
                  <a:pt x="264" y="1830"/>
                </a:lnTo>
                <a:lnTo>
                  <a:pt x="262" y="1832"/>
                </a:lnTo>
                <a:lnTo>
                  <a:pt x="257" y="1837"/>
                </a:lnTo>
                <a:lnTo>
                  <a:pt x="255" y="1840"/>
                </a:lnTo>
                <a:lnTo>
                  <a:pt x="253" y="1844"/>
                </a:lnTo>
                <a:lnTo>
                  <a:pt x="248" y="1847"/>
                </a:lnTo>
                <a:lnTo>
                  <a:pt x="245" y="1849"/>
                </a:lnTo>
                <a:lnTo>
                  <a:pt x="243" y="1854"/>
                </a:lnTo>
                <a:lnTo>
                  <a:pt x="241" y="1856"/>
                </a:lnTo>
                <a:lnTo>
                  <a:pt x="236" y="1858"/>
                </a:lnTo>
                <a:lnTo>
                  <a:pt x="234" y="1863"/>
                </a:lnTo>
                <a:lnTo>
                  <a:pt x="231" y="1866"/>
                </a:lnTo>
                <a:lnTo>
                  <a:pt x="229" y="1868"/>
                </a:lnTo>
                <a:lnTo>
                  <a:pt x="224" y="1870"/>
                </a:lnTo>
                <a:lnTo>
                  <a:pt x="222" y="1873"/>
                </a:lnTo>
                <a:lnTo>
                  <a:pt x="219" y="1877"/>
                </a:lnTo>
                <a:lnTo>
                  <a:pt x="217" y="1880"/>
                </a:lnTo>
                <a:lnTo>
                  <a:pt x="215" y="1882"/>
                </a:lnTo>
                <a:lnTo>
                  <a:pt x="212" y="1884"/>
                </a:lnTo>
                <a:lnTo>
                  <a:pt x="208" y="1887"/>
                </a:lnTo>
                <a:lnTo>
                  <a:pt x="205" y="1889"/>
                </a:lnTo>
                <a:lnTo>
                  <a:pt x="203" y="1892"/>
                </a:lnTo>
                <a:lnTo>
                  <a:pt x="201" y="1894"/>
                </a:lnTo>
                <a:lnTo>
                  <a:pt x="198" y="1896"/>
                </a:lnTo>
                <a:lnTo>
                  <a:pt x="196" y="1899"/>
                </a:lnTo>
                <a:lnTo>
                  <a:pt x="193" y="1901"/>
                </a:lnTo>
                <a:lnTo>
                  <a:pt x="191" y="1903"/>
                </a:lnTo>
                <a:lnTo>
                  <a:pt x="189" y="1906"/>
                </a:lnTo>
                <a:lnTo>
                  <a:pt x="186" y="1908"/>
                </a:lnTo>
                <a:lnTo>
                  <a:pt x="184" y="1908"/>
                </a:lnTo>
                <a:lnTo>
                  <a:pt x="182" y="1910"/>
                </a:lnTo>
                <a:lnTo>
                  <a:pt x="179" y="1913"/>
                </a:lnTo>
                <a:lnTo>
                  <a:pt x="177" y="1915"/>
                </a:lnTo>
                <a:lnTo>
                  <a:pt x="175" y="1917"/>
                </a:lnTo>
                <a:lnTo>
                  <a:pt x="172" y="1920"/>
                </a:lnTo>
                <a:lnTo>
                  <a:pt x="170" y="1920"/>
                </a:lnTo>
                <a:lnTo>
                  <a:pt x="168" y="1922"/>
                </a:lnTo>
                <a:lnTo>
                  <a:pt x="165" y="1925"/>
                </a:lnTo>
                <a:lnTo>
                  <a:pt x="163" y="1925"/>
                </a:lnTo>
                <a:lnTo>
                  <a:pt x="160" y="1927"/>
                </a:lnTo>
                <a:lnTo>
                  <a:pt x="158" y="1929"/>
                </a:lnTo>
                <a:lnTo>
                  <a:pt x="156" y="1932"/>
                </a:lnTo>
                <a:lnTo>
                  <a:pt x="153" y="1932"/>
                </a:lnTo>
                <a:lnTo>
                  <a:pt x="151" y="1934"/>
                </a:lnTo>
                <a:lnTo>
                  <a:pt x="149" y="1936"/>
                </a:lnTo>
                <a:lnTo>
                  <a:pt x="149" y="1936"/>
                </a:lnTo>
                <a:lnTo>
                  <a:pt x="146" y="1939"/>
                </a:lnTo>
                <a:lnTo>
                  <a:pt x="144" y="1939"/>
                </a:lnTo>
                <a:lnTo>
                  <a:pt x="142" y="1941"/>
                </a:lnTo>
                <a:lnTo>
                  <a:pt x="139" y="1941"/>
                </a:lnTo>
                <a:lnTo>
                  <a:pt x="137" y="1943"/>
                </a:lnTo>
                <a:lnTo>
                  <a:pt x="134" y="1946"/>
                </a:lnTo>
                <a:lnTo>
                  <a:pt x="134" y="1946"/>
                </a:lnTo>
                <a:lnTo>
                  <a:pt x="132" y="1948"/>
                </a:lnTo>
                <a:lnTo>
                  <a:pt x="130" y="1948"/>
                </a:lnTo>
                <a:lnTo>
                  <a:pt x="127" y="1951"/>
                </a:lnTo>
                <a:lnTo>
                  <a:pt x="125" y="1951"/>
                </a:lnTo>
                <a:lnTo>
                  <a:pt x="125" y="1951"/>
                </a:lnTo>
                <a:lnTo>
                  <a:pt x="123" y="1953"/>
                </a:lnTo>
                <a:lnTo>
                  <a:pt x="120" y="1953"/>
                </a:lnTo>
                <a:lnTo>
                  <a:pt x="118" y="1955"/>
                </a:lnTo>
                <a:lnTo>
                  <a:pt x="118" y="1955"/>
                </a:lnTo>
                <a:lnTo>
                  <a:pt x="116" y="1958"/>
                </a:lnTo>
                <a:lnTo>
                  <a:pt x="113" y="1958"/>
                </a:lnTo>
                <a:lnTo>
                  <a:pt x="111" y="1958"/>
                </a:lnTo>
                <a:lnTo>
                  <a:pt x="111" y="1960"/>
                </a:lnTo>
                <a:lnTo>
                  <a:pt x="108" y="1960"/>
                </a:lnTo>
                <a:lnTo>
                  <a:pt x="106" y="1960"/>
                </a:lnTo>
                <a:lnTo>
                  <a:pt x="104" y="1962"/>
                </a:lnTo>
                <a:lnTo>
                  <a:pt x="104" y="1962"/>
                </a:lnTo>
                <a:lnTo>
                  <a:pt x="101" y="1962"/>
                </a:lnTo>
                <a:lnTo>
                  <a:pt x="99" y="1965"/>
                </a:lnTo>
                <a:lnTo>
                  <a:pt x="99" y="1965"/>
                </a:lnTo>
                <a:lnTo>
                  <a:pt x="97" y="1965"/>
                </a:lnTo>
                <a:lnTo>
                  <a:pt x="94" y="1967"/>
                </a:lnTo>
                <a:lnTo>
                  <a:pt x="94" y="1967"/>
                </a:lnTo>
                <a:lnTo>
                  <a:pt x="92" y="1967"/>
                </a:lnTo>
                <a:lnTo>
                  <a:pt x="90" y="1967"/>
                </a:lnTo>
                <a:lnTo>
                  <a:pt x="90" y="1969"/>
                </a:lnTo>
                <a:lnTo>
                  <a:pt x="87" y="1969"/>
                </a:lnTo>
                <a:lnTo>
                  <a:pt x="87" y="1969"/>
                </a:lnTo>
                <a:lnTo>
                  <a:pt x="85" y="1969"/>
                </a:lnTo>
                <a:lnTo>
                  <a:pt x="82" y="1972"/>
                </a:lnTo>
                <a:lnTo>
                  <a:pt x="82" y="1972"/>
                </a:lnTo>
                <a:lnTo>
                  <a:pt x="80" y="1972"/>
                </a:lnTo>
                <a:lnTo>
                  <a:pt x="78" y="1972"/>
                </a:lnTo>
                <a:lnTo>
                  <a:pt x="78" y="1972"/>
                </a:lnTo>
                <a:lnTo>
                  <a:pt x="75" y="1974"/>
                </a:lnTo>
                <a:lnTo>
                  <a:pt x="75" y="1974"/>
                </a:lnTo>
                <a:lnTo>
                  <a:pt x="73" y="1974"/>
                </a:lnTo>
                <a:lnTo>
                  <a:pt x="73" y="1974"/>
                </a:lnTo>
                <a:lnTo>
                  <a:pt x="71" y="1974"/>
                </a:lnTo>
                <a:lnTo>
                  <a:pt x="68" y="1977"/>
                </a:lnTo>
                <a:lnTo>
                  <a:pt x="68" y="1977"/>
                </a:lnTo>
                <a:lnTo>
                  <a:pt x="66" y="1977"/>
                </a:lnTo>
                <a:lnTo>
                  <a:pt x="66" y="1977"/>
                </a:lnTo>
                <a:lnTo>
                  <a:pt x="64" y="1977"/>
                </a:lnTo>
                <a:lnTo>
                  <a:pt x="64" y="1977"/>
                </a:lnTo>
                <a:lnTo>
                  <a:pt x="61" y="1979"/>
                </a:lnTo>
                <a:lnTo>
                  <a:pt x="61" y="1979"/>
                </a:lnTo>
                <a:lnTo>
                  <a:pt x="59" y="1979"/>
                </a:lnTo>
                <a:lnTo>
                  <a:pt x="59" y="1979"/>
                </a:lnTo>
                <a:lnTo>
                  <a:pt x="56" y="1979"/>
                </a:lnTo>
                <a:lnTo>
                  <a:pt x="56" y="1979"/>
                </a:lnTo>
                <a:lnTo>
                  <a:pt x="54" y="1979"/>
                </a:lnTo>
                <a:lnTo>
                  <a:pt x="54" y="1979"/>
                </a:lnTo>
                <a:lnTo>
                  <a:pt x="52" y="1981"/>
                </a:lnTo>
                <a:lnTo>
                  <a:pt x="52" y="1981"/>
                </a:lnTo>
                <a:lnTo>
                  <a:pt x="49" y="1981"/>
                </a:lnTo>
                <a:lnTo>
                  <a:pt x="49" y="1981"/>
                </a:lnTo>
                <a:lnTo>
                  <a:pt x="49" y="1981"/>
                </a:lnTo>
                <a:lnTo>
                  <a:pt x="47" y="1981"/>
                </a:lnTo>
                <a:lnTo>
                  <a:pt x="47" y="1981"/>
                </a:lnTo>
                <a:lnTo>
                  <a:pt x="45" y="1981"/>
                </a:lnTo>
                <a:lnTo>
                  <a:pt x="45" y="1981"/>
                </a:lnTo>
                <a:lnTo>
                  <a:pt x="42" y="1984"/>
                </a:lnTo>
                <a:lnTo>
                  <a:pt x="42" y="1984"/>
                </a:lnTo>
                <a:lnTo>
                  <a:pt x="40" y="1984"/>
                </a:lnTo>
                <a:lnTo>
                  <a:pt x="40" y="1984"/>
                </a:lnTo>
                <a:lnTo>
                  <a:pt x="38" y="1984"/>
                </a:lnTo>
                <a:lnTo>
                  <a:pt x="38" y="1984"/>
                </a:lnTo>
                <a:lnTo>
                  <a:pt x="38" y="1984"/>
                </a:lnTo>
                <a:lnTo>
                  <a:pt x="35" y="1984"/>
                </a:lnTo>
                <a:lnTo>
                  <a:pt x="35" y="1984"/>
                </a:lnTo>
                <a:lnTo>
                  <a:pt x="33" y="1984"/>
                </a:lnTo>
                <a:lnTo>
                  <a:pt x="33" y="1984"/>
                </a:lnTo>
                <a:lnTo>
                  <a:pt x="33" y="1986"/>
                </a:lnTo>
                <a:lnTo>
                  <a:pt x="30" y="1986"/>
                </a:lnTo>
                <a:lnTo>
                  <a:pt x="30" y="1986"/>
                </a:lnTo>
                <a:lnTo>
                  <a:pt x="28" y="1986"/>
                </a:lnTo>
                <a:lnTo>
                  <a:pt x="28" y="1986"/>
                </a:lnTo>
                <a:lnTo>
                  <a:pt x="28" y="1986"/>
                </a:lnTo>
                <a:lnTo>
                  <a:pt x="26" y="1986"/>
                </a:lnTo>
                <a:lnTo>
                  <a:pt x="26" y="1986"/>
                </a:lnTo>
                <a:lnTo>
                  <a:pt x="26" y="1986"/>
                </a:lnTo>
                <a:lnTo>
                  <a:pt x="23" y="1986"/>
                </a:lnTo>
                <a:lnTo>
                  <a:pt x="23" y="1986"/>
                </a:lnTo>
                <a:lnTo>
                  <a:pt x="21" y="1986"/>
                </a:lnTo>
                <a:lnTo>
                  <a:pt x="21" y="1986"/>
                </a:lnTo>
                <a:lnTo>
                  <a:pt x="21" y="1986"/>
                </a:lnTo>
                <a:lnTo>
                  <a:pt x="19" y="1986"/>
                </a:lnTo>
                <a:lnTo>
                  <a:pt x="19" y="1988"/>
                </a:lnTo>
                <a:lnTo>
                  <a:pt x="19" y="1988"/>
                </a:lnTo>
                <a:lnTo>
                  <a:pt x="16" y="1988"/>
                </a:lnTo>
                <a:lnTo>
                  <a:pt x="16" y="1988"/>
                </a:lnTo>
                <a:lnTo>
                  <a:pt x="16" y="1988"/>
                </a:lnTo>
                <a:lnTo>
                  <a:pt x="14" y="1988"/>
                </a:lnTo>
                <a:lnTo>
                  <a:pt x="14" y="1988"/>
                </a:lnTo>
                <a:lnTo>
                  <a:pt x="14" y="1988"/>
                </a:lnTo>
                <a:lnTo>
                  <a:pt x="12" y="1988"/>
                </a:lnTo>
                <a:lnTo>
                  <a:pt x="12" y="1988"/>
                </a:lnTo>
                <a:lnTo>
                  <a:pt x="12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9" y="1988"/>
                </a:lnTo>
                <a:lnTo>
                  <a:pt x="7" y="1988"/>
                </a:lnTo>
                <a:lnTo>
                  <a:pt x="7" y="1988"/>
                </a:lnTo>
                <a:lnTo>
                  <a:pt x="7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5" y="1988"/>
                </a:lnTo>
                <a:lnTo>
                  <a:pt x="2" y="1991"/>
                </a:lnTo>
                <a:lnTo>
                  <a:pt x="2" y="1991"/>
                </a:lnTo>
                <a:lnTo>
                  <a:pt x="2" y="1991"/>
                </a:lnTo>
                <a:lnTo>
                  <a:pt x="0" y="1991"/>
                </a:lnTo>
                <a:lnTo>
                  <a:pt x="0" y="1991"/>
                </a:lnTo>
                <a:lnTo>
                  <a:pt x="0" y="1991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61" name="Rectangle 30334"/>
          <p:cNvSpPr>
            <a:spLocks noChangeArrowheads="1"/>
          </p:cNvSpPr>
          <p:nvPr/>
        </p:nvSpPr>
        <p:spPr bwMode="auto">
          <a:xfrm>
            <a:off x="3422874" y="4958846"/>
            <a:ext cx="151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latin typeface="+mn-lt"/>
              </a:rPr>
              <a:t>Irradiance</a:t>
            </a:r>
            <a:endParaRPr lang="en-US" sz="2000" dirty="0">
              <a:latin typeface="+mn-lt"/>
            </a:endParaRPr>
          </a:p>
        </p:txBody>
      </p:sp>
      <p:sp>
        <p:nvSpPr>
          <p:cNvPr id="75" name="Rectangle 30349"/>
          <p:cNvSpPr>
            <a:spLocks noChangeArrowheads="1"/>
          </p:cNvSpPr>
          <p:nvPr/>
        </p:nvSpPr>
        <p:spPr bwMode="auto">
          <a:xfrm rot="16200000">
            <a:off x="5862926" y="3075889"/>
            <a:ext cx="1316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+mn-lt"/>
              </a:rPr>
              <a:t>Intensity</a:t>
            </a:r>
            <a:endParaRPr lang="en-US" sz="2000">
              <a:latin typeface="+mn-lt"/>
            </a:endParaRPr>
          </a:p>
        </p:txBody>
      </p:sp>
      <p:sp>
        <p:nvSpPr>
          <p:cNvPr id="76" name="Freeform 30358"/>
          <p:cNvSpPr>
            <a:spLocks noEditPoints="1"/>
          </p:cNvSpPr>
          <p:nvPr/>
        </p:nvSpPr>
        <p:spPr bwMode="auto">
          <a:xfrm>
            <a:off x="3422874" y="1775885"/>
            <a:ext cx="1587" cy="2894013"/>
          </a:xfrm>
          <a:custGeom>
            <a:avLst/>
            <a:gdLst/>
            <a:ahLst/>
            <a:cxnLst>
              <a:cxn ang="0">
                <a:pos x="0" y="1638"/>
              </a:cxn>
              <a:cxn ang="0">
                <a:pos x="0" y="1617"/>
              </a:cxn>
              <a:cxn ang="0">
                <a:pos x="0" y="0"/>
              </a:cxn>
              <a:cxn ang="0">
                <a:pos x="0" y="21"/>
              </a:cxn>
            </a:cxnLst>
            <a:rect l="0" t="0" r="r" b="b"/>
            <a:pathLst>
              <a:path h="1638">
                <a:moveTo>
                  <a:pt x="0" y="1638"/>
                </a:moveTo>
                <a:lnTo>
                  <a:pt x="0" y="1617"/>
                </a:lnTo>
                <a:moveTo>
                  <a:pt x="0" y="0"/>
                </a:moveTo>
                <a:lnTo>
                  <a:pt x="0" y="21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77" name="Freeform 30361"/>
          <p:cNvSpPr>
            <a:spLocks noEditPoints="1"/>
          </p:cNvSpPr>
          <p:nvPr/>
        </p:nvSpPr>
        <p:spPr bwMode="auto">
          <a:xfrm>
            <a:off x="4505549" y="1775885"/>
            <a:ext cx="1587" cy="2894013"/>
          </a:xfrm>
          <a:custGeom>
            <a:avLst/>
            <a:gdLst/>
            <a:ahLst/>
            <a:cxnLst>
              <a:cxn ang="0">
                <a:pos x="0" y="1638"/>
              </a:cxn>
              <a:cxn ang="0">
                <a:pos x="0" y="1617"/>
              </a:cxn>
              <a:cxn ang="0">
                <a:pos x="0" y="0"/>
              </a:cxn>
              <a:cxn ang="0">
                <a:pos x="0" y="21"/>
              </a:cxn>
            </a:cxnLst>
            <a:rect l="0" t="0" r="r" b="b"/>
            <a:pathLst>
              <a:path h="1638">
                <a:moveTo>
                  <a:pt x="0" y="1638"/>
                </a:moveTo>
                <a:lnTo>
                  <a:pt x="0" y="1617"/>
                </a:lnTo>
                <a:moveTo>
                  <a:pt x="0" y="0"/>
                </a:moveTo>
                <a:lnTo>
                  <a:pt x="0" y="21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78" name="Freeform 30369"/>
          <p:cNvSpPr>
            <a:spLocks noEditPoints="1"/>
          </p:cNvSpPr>
          <p:nvPr/>
        </p:nvSpPr>
        <p:spPr bwMode="auto">
          <a:xfrm>
            <a:off x="2337024" y="3799948"/>
            <a:ext cx="36131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0"/>
              </a:cxn>
              <a:cxn ang="0">
                <a:pos x="2077" y="0"/>
              </a:cxn>
              <a:cxn ang="0">
                <a:pos x="2057" y="0"/>
              </a:cxn>
            </a:cxnLst>
            <a:rect l="0" t="0" r="r" b="b"/>
            <a:pathLst>
              <a:path w="2077">
                <a:moveTo>
                  <a:pt x="0" y="0"/>
                </a:moveTo>
                <a:lnTo>
                  <a:pt x="22" y="0"/>
                </a:lnTo>
                <a:moveTo>
                  <a:pt x="2077" y="0"/>
                </a:moveTo>
                <a:lnTo>
                  <a:pt x="205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79" name="Line 30378"/>
          <p:cNvSpPr>
            <a:spLocks noChangeShapeType="1"/>
          </p:cNvSpPr>
          <p:nvPr/>
        </p:nvSpPr>
        <p:spPr bwMode="auto">
          <a:xfrm flipH="1">
            <a:off x="5915249" y="1775885"/>
            <a:ext cx="34925" cy="1588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84" name="Freeform 30383"/>
          <p:cNvSpPr>
            <a:spLocks noEditPoints="1"/>
          </p:cNvSpPr>
          <p:nvPr/>
        </p:nvSpPr>
        <p:spPr bwMode="auto">
          <a:xfrm>
            <a:off x="2195736" y="3314173"/>
            <a:ext cx="3944938" cy="890587"/>
          </a:xfrm>
          <a:custGeom>
            <a:avLst/>
            <a:gdLst/>
            <a:ahLst/>
            <a:cxnLst>
              <a:cxn ang="0">
                <a:pos x="1136" y="482"/>
              </a:cxn>
              <a:cxn ang="0">
                <a:pos x="1136" y="482"/>
              </a:cxn>
              <a:cxn ang="0">
                <a:pos x="2268" y="504"/>
              </a:cxn>
              <a:cxn ang="0">
                <a:pos x="2268" y="504"/>
              </a:cxn>
              <a:cxn ang="0">
                <a:pos x="0" y="395"/>
              </a:cxn>
              <a:cxn ang="0">
                <a:pos x="405" y="0"/>
              </a:cxn>
            </a:cxnLst>
            <a:rect l="0" t="0" r="r" b="b"/>
            <a:pathLst>
              <a:path w="2268" h="504">
                <a:moveTo>
                  <a:pt x="1136" y="482"/>
                </a:moveTo>
                <a:lnTo>
                  <a:pt x="1136" y="482"/>
                </a:lnTo>
                <a:moveTo>
                  <a:pt x="2268" y="504"/>
                </a:moveTo>
                <a:lnTo>
                  <a:pt x="2268" y="504"/>
                </a:lnTo>
                <a:moveTo>
                  <a:pt x="0" y="395"/>
                </a:moveTo>
                <a:lnTo>
                  <a:pt x="405" y="0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95" name="Freeform 30396"/>
          <p:cNvSpPr>
            <a:spLocks noEditPoints="1"/>
          </p:cNvSpPr>
          <p:nvPr/>
        </p:nvSpPr>
        <p:spPr bwMode="auto">
          <a:xfrm>
            <a:off x="2702149" y="1786998"/>
            <a:ext cx="1587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96" name="Freeform 30397"/>
          <p:cNvSpPr>
            <a:spLocks noEditPoints="1"/>
          </p:cNvSpPr>
          <p:nvPr/>
        </p:nvSpPr>
        <p:spPr bwMode="auto">
          <a:xfrm>
            <a:off x="3059336" y="1786998"/>
            <a:ext cx="1588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97" name="Freeform 30399"/>
          <p:cNvSpPr>
            <a:spLocks noEditPoints="1"/>
          </p:cNvSpPr>
          <p:nvPr/>
        </p:nvSpPr>
        <p:spPr bwMode="auto">
          <a:xfrm>
            <a:off x="3780061" y="1786998"/>
            <a:ext cx="3175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98" name="Freeform 30400"/>
          <p:cNvSpPr>
            <a:spLocks noEditPoints="1"/>
          </p:cNvSpPr>
          <p:nvPr/>
        </p:nvSpPr>
        <p:spPr bwMode="auto">
          <a:xfrm>
            <a:off x="4137249" y="1786998"/>
            <a:ext cx="1587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99" name="Freeform 30402"/>
          <p:cNvSpPr>
            <a:spLocks noEditPoints="1"/>
          </p:cNvSpPr>
          <p:nvPr/>
        </p:nvSpPr>
        <p:spPr bwMode="auto">
          <a:xfrm>
            <a:off x="4854799" y="1786998"/>
            <a:ext cx="3175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0" name="Freeform 30403"/>
          <p:cNvSpPr>
            <a:spLocks noEditPoints="1"/>
          </p:cNvSpPr>
          <p:nvPr/>
        </p:nvSpPr>
        <p:spPr bwMode="auto">
          <a:xfrm>
            <a:off x="5216749" y="1786998"/>
            <a:ext cx="1587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1" name="Freeform 30404"/>
          <p:cNvSpPr>
            <a:spLocks noEditPoints="1"/>
          </p:cNvSpPr>
          <p:nvPr/>
        </p:nvSpPr>
        <p:spPr bwMode="auto">
          <a:xfrm>
            <a:off x="5577111" y="1786998"/>
            <a:ext cx="1588" cy="2886075"/>
          </a:xfrm>
          <a:custGeom>
            <a:avLst/>
            <a:gdLst/>
            <a:ahLst/>
            <a:cxnLst>
              <a:cxn ang="0">
                <a:pos x="0" y="1634"/>
              </a:cxn>
              <a:cxn ang="0">
                <a:pos x="0" y="1613"/>
              </a:cxn>
              <a:cxn ang="0">
                <a:pos x="0" y="0"/>
              </a:cxn>
              <a:cxn ang="0">
                <a:pos x="0" y="19"/>
              </a:cxn>
            </a:cxnLst>
            <a:rect l="0" t="0" r="r" b="b"/>
            <a:pathLst>
              <a:path h="1634">
                <a:moveTo>
                  <a:pt x="0" y="1634"/>
                </a:moveTo>
                <a:lnTo>
                  <a:pt x="0" y="1613"/>
                </a:lnTo>
                <a:moveTo>
                  <a:pt x="0" y="0"/>
                </a:moveTo>
                <a:lnTo>
                  <a:pt x="0" y="19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2" name="Freeform 30407"/>
          <p:cNvSpPr>
            <a:spLocks noEditPoints="1"/>
          </p:cNvSpPr>
          <p:nvPr/>
        </p:nvSpPr>
        <p:spPr bwMode="auto">
          <a:xfrm>
            <a:off x="2340199" y="4384148"/>
            <a:ext cx="35956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3" name="Freeform 30408"/>
          <p:cNvSpPr>
            <a:spLocks noEditPoints="1"/>
          </p:cNvSpPr>
          <p:nvPr/>
        </p:nvSpPr>
        <p:spPr bwMode="auto">
          <a:xfrm>
            <a:off x="2340199" y="4095223"/>
            <a:ext cx="35956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4" name="Freeform 30410"/>
          <p:cNvSpPr>
            <a:spLocks noEditPoints="1"/>
          </p:cNvSpPr>
          <p:nvPr/>
        </p:nvSpPr>
        <p:spPr bwMode="auto">
          <a:xfrm>
            <a:off x="2340199" y="3515785"/>
            <a:ext cx="35956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5" name="Freeform 30411"/>
          <p:cNvSpPr>
            <a:spLocks noEditPoints="1"/>
          </p:cNvSpPr>
          <p:nvPr/>
        </p:nvSpPr>
        <p:spPr bwMode="auto">
          <a:xfrm>
            <a:off x="2340199" y="3228448"/>
            <a:ext cx="35956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6" name="Freeform 30412"/>
          <p:cNvSpPr>
            <a:spLocks noEditPoints="1"/>
          </p:cNvSpPr>
          <p:nvPr/>
        </p:nvSpPr>
        <p:spPr bwMode="auto">
          <a:xfrm>
            <a:off x="2340199" y="2941110"/>
            <a:ext cx="35956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7" name="Freeform 30413"/>
          <p:cNvSpPr>
            <a:spLocks noEditPoints="1"/>
          </p:cNvSpPr>
          <p:nvPr/>
        </p:nvSpPr>
        <p:spPr bwMode="auto">
          <a:xfrm>
            <a:off x="2340199" y="2650598"/>
            <a:ext cx="35956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8" name="Freeform 30414"/>
          <p:cNvSpPr>
            <a:spLocks noEditPoints="1"/>
          </p:cNvSpPr>
          <p:nvPr/>
        </p:nvSpPr>
        <p:spPr bwMode="auto">
          <a:xfrm>
            <a:off x="2340199" y="2363260"/>
            <a:ext cx="35956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09" name="Freeform 30415"/>
          <p:cNvSpPr>
            <a:spLocks noEditPoints="1"/>
          </p:cNvSpPr>
          <p:nvPr/>
        </p:nvSpPr>
        <p:spPr bwMode="auto">
          <a:xfrm>
            <a:off x="2340199" y="2074335"/>
            <a:ext cx="35956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0"/>
              </a:cxn>
              <a:cxn ang="0">
                <a:pos x="2067" y="0"/>
              </a:cxn>
              <a:cxn ang="0">
                <a:pos x="2047" y="0"/>
              </a:cxn>
            </a:cxnLst>
            <a:rect l="0" t="0" r="r" b="b"/>
            <a:pathLst>
              <a:path w="2067">
                <a:moveTo>
                  <a:pt x="0" y="0"/>
                </a:moveTo>
                <a:lnTo>
                  <a:pt x="21" y="0"/>
                </a:lnTo>
                <a:moveTo>
                  <a:pt x="2067" y="0"/>
                </a:moveTo>
                <a:lnTo>
                  <a:pt x="2047" y="0"/>
                </a:lnTo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</a:endParaRPr>
          </a:p>
        </p:txBody>
      </p:sp>
      <p:sp>
        <p:nvSpPr>
          <p:cNvPr id="110" name="Rectangle 30419"/>
          <p:cNvSpPr>
            <a:spLocks noChangeArrowheads="1"/>
          </p:cNvSpPr>
          <p:nvPr/>
        </p:nvSpPr>
        <p:spPr bwMode="auto">
          <a:xfrm>
            <a:off x="2284636" y="4674660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</a:t>
            </a:r>
            <a:endParaRPr lang="en-US">
              <a:latin typeface="+mn-lt"/>
            </a:endParaRPr>
          </a:p>
        </p:txBody>
      </p:sp>
      <p:sp>
        <p:nvSpPr>
          <p:cNvPr id="111" name="Rectangle 30420"/>
          <p:cNvSpPr>
            <a:spLocks noChangeArrowheads="1"/>
          </p:cNvSpPr>
          <p:nvPr/>
        </p:nvSpPr>
        <p:spPr bwMode="auto">
          <a:xfrm>
            <a:off x="2583086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0.1</a:t>
            </a:r>
            <a:endParaRPr lang="en-US">
              <a:latin typeface="+mn-lt"/>
            </a:endParaRPr>
          </a:p>
        </p:txBody>
      </p:sp>
      <p:sp>
        <p:nvSpPr>
          <p:cNvPr id="112" name="Rectangle 30421"/>
          <p:cNvSpPr>
            <a:spLocks noChangeArrowheads="1"/>
          </p:cNvSpPr>
          <p:nvPr/>
        </p:nvSpPr>
        <p:spPr bwMode="auto">
          <a:xfrm>
            <a:off x="2951386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0.2</a:t>
            </a:r>
            <a:endParaRPr lang="en-US">
              <a:latin typeface="+mn-lt"/>
            </a:endParaRPr>
          </a:p>
        </p:txBody>
      </p:sp>
      <p:sp>
        <p:nvSpPr>
          <p:cNvPr id="113" name="Rectangle 30422"/>
          <p:cNvSpPr>
            <a:spLocks noChangeArrowheads="1"/>
          </p:cNvSpPr>
          <p:nvPr/>
        </p:nvSpPr>
        <p:spPr bwMode="auto">
          <a:xfrm>
            <a:off x="3318099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0.3</a:t>
            </a:r>
            <a:endParaRPr lang="en-US">
              <a:latin typeface="+mn-lt"/>
            </a:endParaRPr>
          </a:p>
        </p:txBody>
      </p:sp>
      <p:sp>
        <p:nvSpPr>
          <p:cNvPr id="114" name="Rectangle 30423"/>
          <p:cNvSpPr>
            <a:spLocks noChangeArrowheads="1"/>
          </p:cNvSpPr>
          <p:nvPr/>
        </p:nvSpPr>
        <p:spPr bwMode="auto">
          <a:xfrm>
            <a:off x="3684811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0.4</a:t>
            </a:r>
            <a:endParaRPr lang="en-US">
              <a:latin typeface="+mn-lt"/>
            </a:endParaRPr>
          </a:p>
        </p:txBody>
      </p:sp>
      <p:sp>
        <p:nvSpPr>
          <p:cNvPr id="115" name="Rectangle 30424"/>
          <p:cNvSpPr>
            <a:spLocks noChangeArrowheads="1"/>
          </p:cNvSpPr>
          <p:nvPr/>
        </p:nvSpPr>
        <p:spPr bwMode="auto">
          <a:xfrm>
            <a:off x="4053111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0.5</a:t>
            </a:r>
            <a:endParaRPr lang="en-US">
              <a:latin typeface="+mn-lt"/>
            </a:endParaRPr>
          </a:p>
        </p:txBody>
      </p:sp>
      <p:sp>
        <p:nvSpPr>
          <p:cNvPr id="116" name="Rectangle 30425"/>
          <p:cNvSpPr>
            <a:spLocks noChangeArrowheads="1"/>
          </p:cNvSpPr>
          <p:nvPr/>
        </p:nvSpPr>
        <p:spPr bwMode="auto">
          <a:xfrm>
            <a:off x="4421411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0.6</a:t>
            </a:r>
            <a:endParaRPr lang="en-US">
              <a:latin typeface="+mn-lt"/>
            </a:endParaRPr>
          </a:p>
        </p:txBody>
      </p:sp>
      <p:sp>
        <p:nvSpPr>
          <p:cNvPr id="117" name="Rectangle 30426"/>
          <p:cNvSpPr>
            <a:spLocks noChangeArrowheads="1"/>
          </p:cNvSpPr>
          <p:nvPr/>
        </p:nvSpPr>
        <p:spPr bwMode="auto">
          <a:xfrm>
            <a:off x="4789711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0.7</a:t>
            </a:r>
            <a:endParaRPr lang="en-US">
              <a:latin typeface="+mn-lt"/>
            </a:endParaRPr>
          </a:p>
        </p:txBody>
      </p:sp>
      <p:sp>
        <p:nvSpPr>
          <p:cNvPr id="118" name="Rectangle 30427"/>
          <p:cNvSpPr>
            <a:spLocks noChangeArrowheads="1"/>
          </p:cNvSpPr>
          <p:nvPr/>
        </p:nvSpPr>
        <p:spPr bwMode="auto">
          <a:xfrm>
            <a:off x="5156424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0.8</a:t>
            </a:r>
            <a:endParaRPr lang="en-US">
              <a:latin typeface="+mn-lt"/>
            </a:endParaRPr>
          </a:p>
        </p:txBody>
      </p:sp>
      <p:sp>
        <p:nvSpPr>
          <p:cNvPr id="119" name="Rectangle 30428"/>
          <p:cNvSpPr>
            <a:spLocks noChangeArrowheads="1"/>
          </p:cNvSpPr>
          <p:nvPr/>
        </p:nvSpPr>
        <p:spPr bwMode="auto">
          <a:xfrm>
            <a:off x="5524724" y="46746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0.9</a:t>
            </a:r>
            <a:endParaRPr lang="en-US">
              <a:latin typeface="+mn-lt"/>
            </a:endParaRPr>
          </a:p>
        </p:txBody>
      </p:sp>
      <p:sp>
        <p:nvSpPr>
          <p:cNvPr id="120" name="Rectangle 30429"/>
          <p:cNvSpPr>
            <a:spLocks noChangeArrowheads="1"/>
          </p:cNvSpPr>
          <p:nvPr/>
        </p:nvSpPr>
        <p:spPr bwMode="auto">
          <a:xfrm>
            <a:off x="5945411" y="4674660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1</a:t>
            </a:r>
            <a:endParaRPr lang="en-US">
              <a:latin typeface="+mn-lt"/>
            </a:endParaRPr>
          </a:p>
        </p:txBody>
      </p:sp>
      <p:sp>
        <p:nvSpPr>
          <p:cNvPr id="121" name="Rectangle 30430"/>
          <p:cNvSpPr>
            <a:spLocks noChangeArrowheads="1"/>
          </p:cNvSpPr>
          <p:nvPr/>
        </p:nvSpPr>
        <p:spPr bwMode="auto">
          <a:xfrm>
            <a:off x="6061299" y="4565123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</a:t>
            </a:r>
            <a:endParaRPr lang="en-US">
              <a:latin typeface="+mn-lt"/>
            </a:endParaRPr>
          </a:p>
        </p:txBody>
      </p:sp>
      <p:sp>
        <p:nvSpPr>
          <p:cNvPr id="122" name="Rectangle 30431"/>
          <p:cNvSpPr>
            <a:spLocks noChangeArrowheads="1"/>
          </p:cNvSpPr>
          <p:nvPr/>
        </p:nvSpPr>
        <p:spPr bwMode="auto">
          <a:xfrm>
            <a:off x="5993036" y="4266673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0.1</a:t>
            </a:r>
            <a:endParaRPr lang="en-US">
              <a:latin typeface="+mn-lt"/>
            </a:endParaRPr>
          </a:p>
        </p:txBody>
      </p:sp>
      <p:sp>
        <p:nvSpPr>
          <p:cNvPr id="123" name="Rectangle 30432"/>
          <p:cNvSpPr>
            <a:spLocks noChangeArrowheads="1"/>
          </p:cNvSpPr>
          <p:nvPr/>
        </p:nvSpPr>
        <p:spPr bwMode="auto">
          <a:xfrm>
            <a:off x="5993036" y="396981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0.2</a:t>
            </a:r>
            <a:endParaRPr lang="en-US">
              <a:latin typeface="+mn-lt"/>
            </a:endParaRPr>
          </a:p>
        </p:txBody>
      </p:sp>
      <p:sp>
        <p:nvSpPr>
          <p:cNvPr id="124" name="Rectangle 30433"/>
          <p:cNvSpPr>
            <a:spLocks noChangeArrowheads="1"/>
          </p:cNvSpPr>
          <p:nvPr/>
        </p:nvSpPr>
        <p:spPr bwMode="auto">
          <a:xfrm>
            <a:off x="5993036" y="367771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0.3</a:t>
            </a:r>
            <a:endParaRPr lang="en-US">
              <a:latin typeface="+mn-lt"/>
            </a:endParaRPr>
          </a:p>
        </p:txBody>
      </p:sp>
      <p:sp>
        <p:nvSpPr>
          <p:cNvPr id="125" name="Rectangle 30434"/>
          <p:cNvSpPr>
            <a:spLocks noChangeArrowheads="1"/>
          </p:cNvSpPr>
          <p:nvPr/>
        </p:nvSpPr>
        <p:spPr bwMode="auto">
          <a:xfrm>
            <a:off x="5993036" y="3384023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0.4</a:t>
            </a:r>
            <a:endParaRPr lang="en-US">
              <a:latin typeface="+mn-lt"/>
            </a:endParaRPr>
          </a:p>
        </p:txBody>
      </p:sp>
      <p:sp>
        <p:nvSpPr>
          <p:cNvPr id="126" name="Rectangle 30435"/>
          <p:cNvSpPr>
            <a:spLocks noChangeArrowheads="1"/>
          </p:cNvSpPr>
          <p:nvPr/>
        </p:nvSpPr>
        <p:spPr bwMode="auto">
          <a:xfrm>
            <a:off x="5993036" y="3090335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0.5</a:t>
            </a:r>
            <a:endParaRPr lang="en-US">
              <a:latin typeface="+mn-lt"/>
            </a:endParaRPr>
          </a:p>
        </p:txBody>
      </p:sp>
      <p:sp>
        <p:nvSpPr>
          <p:cNvPr id="127" name="Rectangle 30436"/>
          <p:cNvSpPr>
            <a:spLocks noChangeArrowheads="1"/>
          </p:cNvSpPr>
          <p:nvPr/>
        </p:nvSpPr>
        <p:spPr bwMode="auto">
          <a:xfrm>
            <a:off x="5993036" y="2796648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0.6</a:t>
            </a:r>
            <a:endParaRPr lang="en-US">
              <a:latin typeface="+mn-lt"/>
            </a:endParaRPr>
          </a:p>
        </p:txBody>
      </p:sp>
      <p:sp>
        <p:nvSpPr>
          <p:cNvPr id="128" name="Rectangle 30437"/>
          <p:cNvSpPr>
            <a:spLocks noChangeArrowheads="1"/>
          </p:cNvSpPr>
          <p:nvPr/>
        </p:nvSpPr>
        <p:spPr bwMode="auto">
          <a:xfrm>
            <a:off x="5993036" y="2504548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0.7</a:t>
            </a:r>
            <a:endParaRPr lang="en-US">
              <a:latin typeface="+mn-lt"/>
            </a:endParaRPr>
          </a:p>
        </p:txBody>
      </p:sp>
      <p:sp>
        <p:nvSpPr>
          <p:cNvPr id="129" name="Rectangle 30438"/>
          <p:cNvSpPr>
            <a:spLocks noChangeArrowheads="1"/>
          </p:cNvSpPr>
          <p:nvPr/>
        </p:nvSpPr>
        <p:spPr bwMode="auto">
          <a:xfrm>
            <a:off x="5993036" y="2210860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0.8</a:t>
            </a:r>
            <a:endParaRPr lang="en-US">
              <a:latin typeface="+mn-lt"/>
            </a:endParaRPr>
          </a:p>
        </p:txBody>
      </p:sp>
      <p:sp>
        <p:nvSpPr>
          <p:cNvPr id="130" name="Rectangle 30439"/>
          <p:cNvSpPr>
            <a:spLocks noChangeArrowheads="1"/>
          </p:cNvSpPr>
          <p:nvPr/>
        </p:nvSpPr>
        <p:spPr bwMode="auto">
          <a:xfrm>
            <a:off x="5993036" y="1917173"/>
            <a:ext cx="2292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0.9</a:t>
            </a:r>
            <a:endParaRPr lang="en-US">
              <a:latin typeface="+mn-lt"/>
            </a:endParaRPr>
          </a:p>
        </p:txBody>
      </p:sp>
      <p:sp>
        <p:nvSpPr>
          <p:cNvPr id="131" name="Rectangle 30440"/>
          <p:cNvSpPr>
            <a:spLocks noChangeArrowheads="1"/>
          </p:cNvSpPr>
          <p:nvPr/>
        </p:nvSpPr>
        <p:spPr bwMode="auto">
          <a:xfrm>
            <a:off x="6061299" y="1631423"/>
            <a:ext cx="913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atin typeface="+mn-lt"/>
              </a:rPr>
              <a:t>1</a:t>
            </a:r>
            <a:endParaRPr lang="en-US">
              <a:latin typeface="+mn-lt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1500166" y="5661084"/>
            <a:ext cx="75803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à"/>
            </a:pPr>
            <a:r>
              <a:rPr lang="de-DE" sz="1800" smtClean="0"/>
              <a:t> Sample CRFs </a:t>
            </a:r>
            <a:r>
              <a:rPr lang="de-DE" sz="1800" err="1" smtClean="0"/>
              <a:t>from</a:t>
            </a:r>
            <a:r>
              <a:rPr lang="de-DE" sz="1800" smtClean="0"/>
              <a:t> </a:t>
            </a:r>
            <a:r>
              <a:rPr lang="de-DE" sz="1800" b="1" err="1" smtClean="0"/>
              <a:t>DoRF</a:t>
            </a:r>
            <a:r>
              <a:rPr lang="de-DE" sz="1800" smtClean="0"/>
              <a:t> (</a:t>
            </a:r>
            <a:r>
              <a:rPr lang="de-DE" sz="1800" b="1" smtClean="0"/>
              <a:t>D</a:t>
            </a:r>
            <a:r>
              <a:rPr lang="de-DE" sz="1800" smtClean="0"/>
              <a:t>atabase </a:t>
            </a:r>
            <a:r>
              <a:rPr lang="de-DE" sz="1800" b="1" err="1" smtClean="0"/>
              <a:t>o</a:t>
            </a:r>
            <a:r>
              <a:rPr lang="de-DE" sz="1800" err="1" smtClean="0"/>
              <a:t>f</a:t>
            </a:r>
            <a:r>
              <a:rPr lang="de-DE" sz="1800" smtClean="0"/>
              <a:t> </a:t>
            </a:r>
            <a:r>
              <a:rPr lang="de-DE" sz="1800" b="1" smtClean="0"/>
              <a:t>R</a:t>
            </a:r>
            <a:r>
              <a:rPr lang="de-DE" sz="1800" smtClean="0"/>
              <a:t>esponse </a:t>
            </a:r>
            <a:r>
              <a:rPr lang="de-DE" sz="1800" b="1" err="1" smtClean="0"/>
              <a:t>F</a:t>
            </a:r>
            <a:r>
              <a:rPr lang="de-DE" sz="1800" err="1" smtClean="0"/>
              <a:t>unctions</a:t>
            </a:r>
            <a:r>
              <a:rPr lang="de-DE" sz="1800" smtClean="0"/>
              <a:t>)</a:t>
            </a:r>
          </a:p>
          <a:p>
            <a:pPr algn="r"/>
            <a:r>
              <a:rPr lang="de-DE" sz="1600" smtClean="0"/>
              <a:t>(</a:t>
            </a:r>
            <a:r>
              <a:rPr lang="de-DE" sz="1600" err="1" smtClean="0"/>
              <a:t>compiled</a:t>
            </a:r>
            <a:r>
              <a:rPr lang="de-DE" sz="1600" smtClean="0"/>
              <a:t> 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Grossberg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Nayar</a:t>
            </a:r>
            <a:r>
              <a:rPr lang="de-DE" sz="1600" smtClean="0"/>
              <a:t>)</a:t>
            </a:r>
            <a:endParaRPr lang="de-DE" sz="1600"/>
          </a:p>
        </p:txBody>
      </p:sp>
      <p:sp>
        <p:nvSpPr>
          <p:cNvPr id="80" name="Rechteck 79"/>
          <p:cNvSpPr/>
          <p:nvPr/>
        </p:nvSpPr>
        <p:spPr bwMode="auto">
          <a:xfrm>
            <a:off x="2195736" y="3431648"/>
            <a:ext cx="123825" cy="663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357298"/>
            <a:ext cx="8570943" cy="4929222"/>
          </a:xfrm>
        </p:spPr>
        <p:txBody>
          <a:bodyPr/>
          <a:lstStyle/>
          <a:p>
            <a:r>
              <a:rPr lang="de-DE" dirty="0" err="1" smtClean="0"/>
              <a:t>Various</a:t>
            </a:r>
            <a:r>
              <a:rPr lang="de-DE" dirty="0" smtClean="0"/>
              <a:t> Computer Vision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Image </a:t>
            </a:r>
            <a:r>
              <a:rPr lang="de-DE" dirty="0" err="1" smtClean="0"/>
              <a:t>Irradiance</a:t>
            </a:r>
            <a:endParaRPr lang="de-DE" dirty="0" smtClean="0"/>
          </a:p>
          <a:p>
            <a:pPr lvl="1"/>
            <a:r>
              <a:rPr lang="de-DE" dirty="0" smtClean="0">
                <a:sym typeface="Wingdings" pitchFamily="2" charset="2"/>
              </a:rPr>
              <a:t>Color </a:t>
            </a:r>
            <a:r>
              <a:rPr lang="de-DE" dirty="0" err="1" smtClean="0">
                <a:sym typeface="Wingdings" pitchFamily="2" charset="2"/>
              </a:rPr>
              <a:t>Constancy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Shape </a:t>
            </a:r>
            <a:r>
              <a:rPr lang="de-DE" dirty="0" err="1" smtClean="0">
                <a:sym typeface="Wingdings" pitchFamily="2" charset="2"/>
              </a:rPr>
              <a:t>from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Shading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Inverse Rendering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Creating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accurate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HDR-Images</a:t>
            </a:r>
          </a:p>
          <a:p>
            <a:pPr lvl="1">
              <a:lnSpc>
                <a:spcPct val="150000"/>
              </a:lnSpc>
              <a:buNone/>
            </a:pPr>
            <a:endParaRPr lang="de-DE" dirty="0" smtClean="0">
              <a:sym typeface="Wingdings" pitchFamily="2" charset="2"/>
            </a:endParaRPr>
          </a:p>
          <a:p>
            <a:r>
              <a:rPr lang="de-DE" dirty="0" smtClean="0"/>
              <a:t>But: Output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usual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non-linear</a:t>
            </a:r>
          </a:p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: </a:t>
            </a:r>
            <a:r>
              <a:rPr lang="de-DE" dirty="0" err="1" smtClean="0"/>
              <a:t>Examination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CRF </a:t>
            </a:r>
            <a:r>
              <a:rPr lang="de-DE" dirty="0" err="1" smtClean="0"/>
              <a:t>Estimation</a:t>
            </a:r>
            <a:endParaRPr lang="de-DE" dirty="0" smtClean="0"/>
          </a:p>
          <a:p>
            <a:pPr lvl="1"/>
            <a:r>
              <a:rPr lang="en-US" b="1" dirty="0" err="1" smtClean="0"/>
              <a:t>GeoInv</a:t>
            </a:r>
            <a:r>
              <a:rPr lang="en-US" dirty="0" smtClean="0"/>
              <a:t>:</a:t>
            </a:r>
            <a:r>
              <a:rPr lang="en-US" b="1" dirty="0" smtClean="0"/>
              <a:t>	</a:t>
            </a:r>
            <a:r>
              <a:rPr lang="en-US" dirty="0" smtClean="0"/>
              <a:t>“Using Geometry Invariants for Camera Response</a:t>
            </a:r>
            <a:br>
              <a:rPr lang="en-US" dirty="0" smtClean="0"/>
            </a:br>
            <a:r>
              <a:rPr lang="en-US" dirty="0" smtClean="0"/>
              <a:t>		  Function Estimation” (Ng et al.)</a:t>
            </a:r>
            <a:endParaRPr lang="en-US" b="1" dirty="0" smtClean="0"/>
          </a:p>
          <a:p>
            <a:pPr lvl="1"/>
            <a:r>
              <a:rPr lang="en-US" b="1" dirty="0" err="1" smtClean="0"/>
              <a:t>RadCal</a:t>
            </a:r>
            <a:r>
              <a:rPr lang="en-US" dirty="0" smtClean="0"/>
              <a:t>:	“Radiometric Calibration from a Single Image” (Lin et al.)</a:t>
            </a:r>
            <a:endParaRPr lang="en-US" b="1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350714" y="1928801"/>
            <a:ext cx="4221814" cy="1957946"/>
            <a:chOff x="4350714" y="2285992"/>
            <a:chExt cx="4436128" cy="2227904"/>
          </a:xfrm>
        </p:grpSpPr>
        <p:sp>
          <p:nvSpPr>
            <p:cNvPr id="7" name="Textfeld 6"/>
            <p:cNvSpPr txBox="1"/>
            <p:nvPr/>
          </p:nvSpPr>
          <p:spPr>
            <a:xfrm>
              <a:off x="4572000" y="4236897"/>
              <a:ext cx="4000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Color </a:t>
              </a:r>
              <a:r>
                <a:rPr lang="de-DE" sz="1200" err="1" smtClean="0"/>
                <a:t>Constancy</a:t>
              </a:r>
              <a:r>
                <a:rPr lang="de-DE" sz="1200" smtClean="0"/>
                <a:t>: Images </a:t>
              </a:r>
              <a:r>
                <a:rPr lang="de-DE" sz="1200" err="1" smtClean="0"/>
                <a:t>by</a:t>
              </a:r>
              <a:r>
                <a:rPr lang="de-DE" sz="1200" smtClean="0"/>
                <a:t> Eva </a:t>
              </a:r>
              <a:r>
                <a:rPr lang="de-DE" sz="1200" err="1" smtClean="0"/>
                <a:t>Eibenberger</a:t>
              </a:r>
              <a:endParaRPr lang="de-DE" sz="1200"/>
            </a:p>
          </p:txBody>
        </p:sp>
        <p:pic>
          <p:nvPicPr>
            <p:cNvPr id="1026" name="Picture 2" descr="C:\Users\domoson\Desktop\Bachelor Thesis\bt_sidoneum\short_presentation\images\ColorConst_Zitrone_Halog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0714" y="2285992"/>
              <a:ext cx="1435732" cy="191469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7" name="Picture 3" descr="C:\Users\domoson\Desktop\Bachelor Thesis\bt_sidoneum\short_presentation\images\ColorConst_Zitrone_NoSu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2285992"/>
              <a:ext cx="1428760" cy="19053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8" name="Picture 4" descr="C:\Users\domoson\Desktop\Bachelor Thesis\bt_sidoneum\short_presentation\images\ColorConst_Zitrone_Sun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9580" y="2285992"/>
              <a:ext cx="1427262" cy="19033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566738"/>
            <a:ext cx="7945437" cy="517525"/>
          </a:xfrm>
        </p:spPr>
        <p:txBody>
          <a:bodyPr/>
          <a:lstStyle/>
          <a:p>
            <a:r>
              <a:rPr lang="de-DE" smtClean="0"/>
              <a:t>CRF </a:t>
            </a:r>
            <a:r>
              <a:rPr lang="de-DE" err="1" smtClean="0"/>
              <a:t>Estimation</a:t>
            </a:r>
            <a:r>
              <a:rPr lang="de-DE" smtClean="0"/>
              <a:t>: </a:t>
            </a:r>
            <a:r>
              <a:rPr lang="de-DE" err="1" smtClean="0"/>
              <a:t>RadCal</a:t>
            </a:r>
            <a:endParaRPr lang="de-DE"/>
          </a:p>
        </p:txBody>
      </p:sp>
      <p:pic>
        <p:nvPicPr>
          <p:cNvPr id="1026" name="Picture 2" descr="C:\Users\domoson\Desktop\Bachelor Thesis\bt_sidoneum\presentation\images\patch_with_array_irradi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7" y="1444135"/>
            <a:ext cx="1480810" cy="14808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Users\domoson\Desktop\Bachelor Thesis\bt_sidoneum\presentation\images\pat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220" y="1444135"/>
            <a:ext cx="1480810" cy="14808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Users\domoson\Desktop\Bachelor Thesis\bt_sidoneum\presentation\images\patch_with_arr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7" y="1444135"/>
            <a:ext cx="1480810" cy="14808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C:\Users\domoson\Desktop\Bachelor Thesis\bt_sidoneum\presentation\images\patch_with_array_gamma0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7" y="1444135"/>
            <a:ext cx="1480810" cy="14808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/>
          <p:cNvSpPr txBox="1"/>
          <p:nvPr/>
        </p:nvSpPr>
        <p:spPr>
          <a:xfrm>
            <a:off x="179512" y="30497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/>
              <a:t>Scene </a:t>
            </a:r>
            <a:r>
              <a:rPr lang="de-DE" sz="1600" err="1" smtClean="0"/>
              <a:t>Radiance</a:t>
            </a:r>
            <a:endParaRPr lang="de-DE" sz="1600"/>
          </a:p>
        </p:txBody>
      </p:sp>
      <p:sp>
        <p:nvSpPr>
          <p:cNvPr id="13" name="Textfeld 12"/>
          <p:cNvSpPr txBox="1"/>
          <p:nvPr/>
        </p:nvSpPr>
        <p:spPr>
          <a:xfrm>
            <a:off x="2411760" y="304979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/>
              <a:t>Scene </a:t>
            </a:r>
            <a:r>
              <a:rPr lang="de-DE" sz="1600" err="1" smtClean="0"/>
              <a:t>Radiance</a:t>
            </a:r>
            <a:endParaRPr lang="de-DE" sz="1600" smtClean="0"/>
          </a:p>
          <a:p>
            <a:pPr algn="ctr"/>
            <a:r>
              <a:rPr lang="de-DE" sz="1200" err="1" smtClean="0"/>
              <a:t>with</a:t>
            </a:r>
            <a:r>
              <a:rPr lang="de-DE" sz="1200" smtClean="0"/>
              <a:t> CCD </a:t>
            </a:r>
            <a:r>
              <a:rPr lang="de-DE" sz="1200" err="1" smtClean="0"/>
              <a:t>grid</a:t>
            </a:r>
            <a:endParaRPr lang="de-DE" sz="1200"/>
          </a:p>
        </p:txBody>
      </p:sp>
      <p:sp>
        <p:nvSpPr>
          <p:cNvPr id="15" name="Rechteck 14"/>
          <p:cNvSpPr/>
          <p:nvPr/>
        </p:nvSpPr>
        <p:spPr>
          <a:xfrm>
            <a:off x="4499992" y="3068960"/>
            <a:ext cx="1966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smtClean="0">
                <a:solidFill>
                  <a:srgbClr val="000000"/>
                </a:solidFill>
              </a:rPr>
              <a:t>Image </a:t>
            </a:r>
            <a:r>
              <a:rPr lang="de-DE" sz="1600" err="1" smtClean="0">
                <a:solidFill>
                  <a:srgbClr val="000000"/>
                </a:solidFill>
              </a:rPr>
              <a:t>Irradiance</a:t>
            </a:r>
            <a:endParaRPr lang="de-DE" sz="1600" smtClean="0">
              <a:solidFill>
                <a:srgbClr val="000000"/>
              </a:solidFill>
            </a:endParaRPr>
          </a:p>
        </p:txBody>
      </p:sp>
      <p:cxnSp>
        <p:nvCxnSpPr>
          <p:cNvPr id="25" name="Gerade Verbindung mit Pfeil 24"/>
          <p:cNvCxnSpPr>
            <a:stCxn id="1027" idx="3"/>
            <a:endCxn id="1028" idx="1"/>
          </p:cNvCxnSpPr>
          <p:nvPr/>
        </p:nvCxnSpPr>
        <p:spPr bwMode="auto">
          <a:xfrm>
            <a:off x="1834030" y="2184540"/>
            <a:ext cx="721747" cy="1588"/>
          </a:xfrm>
          <a:prstGeom prst="straightConnector1">
            <a:avLst/>
          </a:prstGeom>
          <a:solidFill>
            <a:srgbClr val="CCEC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6" name="Gerade Verbindung mit Pfeil 25"/>
          <p:cNvCxnSpPr>
            <a:stCxn id="1028" idx="3"/>
            <a:endCxn id="1026" idx="1"/>
          </p:cNvCxnSpPr>
          <p:nvPr/>
        </p:nvCxnSpPr>
        <p:spPr bwMode="auto">
          <a:xfrm>
            <a:off x="4036587" y="2184540"/>
            <a:ext cx="679430" cy="1588"/>
          </a:xfrm>
          <a:prstGeom prst="straightConnector1">
            <a:avLst/>
          </a:prstGeom>
          <a:solidFill>
            <a:srgbClr val="CCEC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" name="Gerade Verbindung mit Pfeil 28"/>
          <p:cNvCxnSpPr>
            <a:stCxn id="1026" idx="3"/>
            <a:endCxn id="1030" idx="1"/>
          </p:cNvCxnSpPr>
          <p:nvPr/>
        </p:nvCxnSpPr>
        <p:spPr bwMode="auto">
          <a:xfrm>
            <a:off x="6196827" y="2184540"/>
            <a:ext cx="679430" cy="1588"/>
          </a:xfrm>
          <a:prstGeom prst="straightConnector1">
            <a:avLst/>
          </a:prstGeom>
          <a:solidFill>
            <a:srgbClr val="CCEC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" name="Inhaltsplatzhalter 2"/>
          <p:cNvSpPr>
            <a:spLocks noGrp="1"/>
          </p:cNvSpPr>
          <p:nvPr>
            <p:ph idx="1"/>
          </p:nvPr>
        </p:nvSpPr>
        <p:spPr>
          <a:xfrm>
            <a:off x="323528" y="4077072"/>
            <a:ext cx="4861297" cy="2088232"/>
          </a:xfrm>
        </p:spPr>
        <p:txBody>
          <a:bodyPr/>
          <a:lstStyle/>
          <a:p>
            <a:r>
              <a:rPr lang="de-DE" sz="2000" dirty="0" smtClean="0"/>
              <a:t>Mapping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Irradiance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Intensity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non-linear</a:t>
            </a:r>
          </a:p>
          <a:p>
            <a:r>
              <a:rPr lang="de-DE" sz="2000" dirty="0" smtClean="0">
                <a:solidFill>
                  <a:schemeClr val="accent1"/>
                </a:solidFill>
              </a:rPr>
              <a:t>Edge </a:t>
            </a:r>
            <a:r>
              <a:rPr lang="de-DE" sz="2000" dirty="0" err="1" smtClean="0">
                <a:solidFill>
                  <a:schemeClr val="accent1"/>
                </a:solidFill>
              </a:rPr>
              <a:t>color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distributions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/>
              <a:t>supply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desired</a:t>
            </a:r>
            <a:r>
              <a:rPr lang="de-DE" sz="2000" dirty="0" smtClean="0"/>
              <a:t> CRF</a:t>
            </a:r>
            <a:endParaRPr lang="de-DE" sz="2000" dirty="0"/>
          </a:p>
        </p:txBody>
      </p:sp>
      <p:grpSp>
        <p:nvGrpSpPr>
          <p:cNvPr id="92" name="Gruppieren 91"/>
          <p:cNvGrpSpPr/>
          <p:nvPr/>
        </p:nvGrpSpPr>
        <p:grpSpPr>
          <a:xfrm>
            <a:off x="5508104" y="3429000"/>
            <a:ext cx="3049038" cy="3209027"/>
            <a:chOff x="5483402" y="3311406"/>
            <a:chExt cx="3049038" cy="3209027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5564832" y="3501008"/>
              <a:ext cx="2895600" cy="3019425"/>
              <a:chOff x="3347864" y="3505919"/>
              <a:chExt cx="2895600" cy="3019425"/>
            </a:xfrm>
          </p:grpSpPr>
          <p:graphicFrame>
            <p:nvGraphicFramePr>
              <p:cNvPr id="1036" name="Object 12"/>
              <p:cNvGraphicFramePr>
                <a:graphicFrameLocks noChangeAspect="1"/>
              </p:cNvGraphicFramePr>
              <p:nvPr/>
            </p:nvGraphicFramePr>
            <p:xfrm>
              <a:off x="3347864" y="3505919"/>
              <a:ext cx="2895600" cy="3019425"/>
            </p:xfrm>
            <a:graphic>
              <a:graphicData uri="http://schemas.openxmlformats.org/presentationml/2006/ole">
                <p:oleObj spid="_x0000_s1036" name="Acrobat Document" r:id="rId7" imgW="2895600" imgH="3019357" progId="AcroExch.Document.7">
                  <p:embed/>
                </p:oleObj>
              </a:graphicData>
            </a:graphic>
          </p:graphicFrame>
          <p:sp>
            <p:nvSpPr>
              <p:cNvPr id="23" name="Textfeld 22"/>
              <p:cNvSpPr txBox="1"/>
              <p:nvPr/>
            </p:nvSpPr>
            <p:spPr>
              <a:xfrm rot="778294">
                <a:off x="3930286" y="5544335"/>
                <a:ext cx="1553399" cy="530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/>
                  <a:t>  </a:t>
                </a:r>
                <a:r>
                  <a:rPr lang="de-DE" sz="1400" err="1" smtClean="0"/>
                  <a:t>Normalized</a:t>
                </a:r>
                <a:r>
                  <a:rPr lang="de-DE" sz="1400" smtClean="0"/>
                  <a:t> RGB </a:t>
                </a:r>
                <a:r>
                  <a:rPr lang="de-DE" sz="1400" err="1" smtClean="0"/>
                  <a:t>cube</a:t>
                </a:r>
                <a:endParaRPr lang="de-DE" sz="1400"/>
              </a:p>
            </p:txBody>
          </p:sp>
        </p:grpSp>
        <p:cxnSp>
          <p:nvCxnSpPr>
            <p:cNvPr id="43" name="Gekrümmte Verbindung 42"/>
            <p:cNvCxnSpPr>
              <a:stCxn id="15" idx="2"/>
            </p:cNvCxnSpPr>
            <p:nvPr/>
          </p:nvCxnSpPr>
          <p:spPr bwMode="auto">
            <a:xfrm rot="16200000" flipH="1">
              <a:off x="5593022" y="3297894"/>
              <a:ext cx="1317632" cy="1536872"/>
            </a:xfrm>
            <a:prstGeom prst="curvedConnector2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0" name="Gekrümmte Verbindung 89"/>
            <p:cNvCxnSpPr>
              <a:stCxn id="14" idx="3"/>
            </p:cNvCxnSpPr>
            <p:nvPr/>
          </p:nvCxnSpPr>
          <p:spPr bwMode="auto">
            <a:xfrm flipH="1">
              <a:off x="7740352" y="3311406"/>
              <a:ext cx="792088" cy="693658"/>
            </a:xfrm>
            <a:prstGeom prst="curvedConnector3">
              <a:avLst>
                <a:gd name="adj1" fmla="val -22847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4" name="Textfeld 13"/>
          <p:cNvSpPr txBox="1"/>
          <p:nvPr/>
        </p:nvSpPr>
        <p:spPr>
          <a:xfrm>
            <a:off x="6689923" y="3049796"/>
            <a:ext cx="18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/>
              <a:t>Image </a:t>
            </a:r>
            <a:r>
              <a:rPr lang="de-DE" sz="1600" err="1" smtClean="0"/>
              <a:t>Intensity</a:t>
            </a:r>
            <a:endParaRPr lang="de-DE" sz="1600" smtClean="0"/>
          </a:p>
          <a:p>
            <a:pPr algn="ctr"/>
            <a:r>
              <a:rPr lang="de-DE" sz="1200" err="1" smtClean="0"/>
              <a:t>gamma</a:t>
            </a:r>
            <a:r>
              <a:rPr lang="de-DE" sz="1200" smtClean="0"/>
              <a:t> = 0.4</a:t>
            </a:r>
            <a:endParaRPr lang="de-DE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CRF </a:t>
            </a:r>
            <a:r>
              <a:rPr lang="de-DE" err="1" smtClean="0"/>
              <a:t>Estimation</a:t>
            </a:r>
            <a:r>
              <a:rPr lang="de-DE" smtClean="0"/>
              <a:t>: </a:t>
            </a:r>
            <a:r>
              <a:rPr lang="de-DE" err="1" smtClean="0"/>
              <a:t>RadCal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433686" y="1340768"/>
            <a:ext cx="3333750" cy="4752528"/>
            <a:chOff x="179512" y="1340768"/>
            <a:chExt cx="3333750" cy="4752528"/>
          </a:xfrm>
        </p:grpSpPr>
        <p:pic>
          <p:nvPicPr>
            <p:cNvPr id="2050" name="Picture 2" descr="C:\Users\domoson\Desktop\Bachelor Thesis\bt_sidoneum\presentation\images\image_for_patches_ori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340768"/>
              <a:ext cx="3333750" cy="428625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feld 12"/>
            <p:cNvSpPr txBox="1"/>
            <p:nvPr/>
          </p:nvSpPr>
          <p:spPr>
            <a:xfrm>
              <a:off x="899592" y="57239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smtClean="0"/>
                <a:t>Original Image</a:t>
              </a:r>
              <a:endParaRPr lang="de-DE" sz="180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050854" y="1340768"/>
            <a:ext cx="3333750" cy="4968552"/>
            <a:chOff x="3796680" y="1340768"/>
            <a:chExt cx="3333750" cy="4968552"/>
          </a:xfrm>
        </p:grpSpPr>
        <p:pic>
          <p:nvPicPr>
            <p:cNvPr id="2051" name="Picture 3" descr="C:\Users\domoson\Desktop\Bachelor Thesis\bt_sidoneum\presentation\images\image_for_patches_ed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6680" y="1340768"/>
              <a:ext cx="3333750" cy="428625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feld 13"/>
            <p:cNvSpPr txBox="1"/>
            <p:nvPr/>
          </p:nvSpPr>
          <p:spPr>
            <a:xfrm>
              <a:off x="3796680" y="5693767"/>
              <a:ext cx="33337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smtClean="0"/>
                <a:t>Edge </a:t>
              </a:r>
              <a:r>
                <a:rPr lang="de-DE" sz="1800" err="1" smtClean="0"/>
                <a:t>image</a:t>
              </a:r>
              <a:endParaRPr lang="de-DE" sz="1800" smtClean="0"/>
            </a:p>
            <a:p>
              <a:pPr algn="ctr"/>
              <a:r>
                <a:rPr lang="de-DE" sz="1600" err="1" smtClean="0"/>
                <a:t>with</a:t>
              </a:r>
              <a:r>
                <a:rPr lang="de-DE" sz="1600" smtClean="0"/>
                <a:t> </a:t>
              </a:r>
              <a:r>
                <a:rPr lang="de-DE" sz="1600" err="1" smtClean="0"/>
                <a:t>detected</a:t>
              </a:r>
              <a:r>
                <a:rPr lang="de-DE" sz="1600" smtClean="0"/>
                <a:t> </a:t>
              </a:r>
              <a:r>
                <a:rPr lang="de-DE" sz="1600" err="1" smtClean="0"/>
                <a:t>patches</a:t>
              </a:r>
              <a:endParaRPr lang="de-DE" sz="160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7346454" y="1340769"/>
            <a:ext cx="1690042" cy="5040559"/>
            <a:chOff x="7092280" y="1340769"/>
            <a:chExt cx="1690042" cy="5040559"/>
          </a:xfrm>
        </p:grpSpPr>
        <p:pic>
          <p:nvPicPr>
            <p:cNvPr id="2053" name="Picture 5" descr="C:\Users\domoson\Desktop\Bachelor Thesis\bt_sidoneum\presentation\images\patch44-10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1340769"/>
              <a:ext cx="1045889" cy="104588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4" name="Picture 6" descr="C:\Users\domoson\Desktop\Bachelor Thesis\bt_sidoneum\presentation\images\patch70-24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90431" y="2465238"/>
              <a:ext cx="1035770" cy="103577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5" name="Picture 7" descr="C:\Users\domoson\Desktop\Bachelor Thesis\bt_sidoneum\presentation\images\patch195-16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98319" y="3553246"/>
              <a:ext cx="1027882" cy="102788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6" name="Picture 8" descr="C:\Users\domoson\Desktop\Bachelor Thesis\bt_sidoneum\presentation\images\patch294-3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8319" y="4633366"/>
              <a:ext cx="1027882" cy="102788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14"/>
            <p:cNvSpPr txBox="1"/>
            <p:nvPr/>
          </p:nvSpPr>
          <p:spPr>
            <a:xfrm>
              <a:off x="7092280" y="5734997"/>
              <a:ext cx="1690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smtClean="0"/>
                <a:t>Sample </a:t>
              </a:r>
              <a:r>
                <a:rPr lang="de-DE" sz="1800" err="1" smtClean="0"/>
                <a:t>patches</a:t>
              </a:r>
              <a:endParaRPr lang="de-D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6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0121"/>
            <a:ext cx="8694000" cy="344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CRF </a:t>
            </a:r>
            <a:r>
              <a:rPr lang="de-DE" err="1" smtClean="0"/>
              <a:t>Estimation</a:t>
            </a:r>
            <a:r>
              <a:rPr lang="de-DE" smtClean="0"/>
              <a:t>: </a:t>
            </a:r>
            <a:r>
              <a:rPr lang="de-DE" err="1" smtClean="0"/>
              <a:t>RadCal</a:t>
            </a:r>
            <a:endParaRPr lang="de-DE"/>
          </a:p>
        </p:txBody>
      </p:sp>
      <p:pic>
        <p:nvPicPr>
          <p:cNvPr id="28695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12776"/>
            <a:ext cx="8694000" cy="344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12776"/>
            <a:ext cx="8694000" cy="344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7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412776"/>
            <a:ext cx="8694000" cy="344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Inhaltsplatzhalter 4"/>
          <p:cNvSpPr>
            <a:spLocks noGrp="1"/>
          </p:cNvSpPr>
          <p:nvPr>
            <p:ph idx="1"/>
          </p:nvPr>
        </p:nvSpPr>
        <p:spPr>
          <a:xfrm>
            <a:off x="358775" y="5095828"/>
            <a:ext cx="8456613" cy="1213492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Likelihood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Function</a:t>
            </a:r>
            <a:r>
              <a:rPr lang="de-DE" dirty="0" smtClean="0"/>
              <a:t>: Image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Prior Model</a:t>
            </a:r>
            <a:r>
              <a:rPr lang="de-DE" dirty="0" smtClean="0"/>
              <a:t>: Prior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DoRF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CRF </a:t>
            </a:r>
            <a:r>
              <a:rPr lang="de-DE" err="1" smtClean="0"/>
              <a:t>Estimation</a:t>
            </a:r>
            <a:r>
              <a:rPr lang="de-DE" smtClean="0"/>
              <a:t>: </a:t>
            </a:r>
            <a:r>
              <a:rPr lang="de-DE" err="1" smtClean="0"/>
              <a:t>GeoInv</a:t>
            </a:r>
            <a:endParaRPr lang="de-DE"/>
          </a:p>
        </p:txBody>
      </p:sp>
      <p:sp>
        <p:nvSpPr>
          <p:cNvPr id="20" name="Inhaltsplatzhalter 19"/>
          <p:cNvSpPr>
            <a:spLocks noGrp="1"/>
          </p:cNvSpPr>
          <p:nvPr>
            <p:ph idx="1"/>
          </p:nvPr>
        </p:nvSpPr>
        <p:spPr>
          <a:xfrm>
            <a:off x="358775" y="1484784"/>
            <a:ext cx="8456613" cy="2101847"/>
          </a:xfrm>
        </p:spPr>
        <p:txBody>
          <a:bodyPr/>
          <a:lstStyle/>
          <a:p>
            <a:r>
              <a:rPr lang="de-DE" err="1" smtClean="0"/>
              <a:t>Physics-based</a:t>
            </a:r>
            <a:r>
              <a:rPr lang="de-DE" smtClean="0"/>
              <a:t> </a:t>
            </a:r>
            <a:r>
              <a:rPr lang="de-DE" err="1" smtClean="0"/>
              <a:t>approch</a:t>
            </a:r>
            <a:endParaRPr lang="de-DE" smtClean="0"/>
          </a:p>
          <a:p>
            <a:pPr lvl="1"/>
            <a:r>
              <a:rPr lang="de-DE" smtClean="0"/>
              <a:t>Separation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camera</a:t>
            </a:r>
            <a:r>
              <a:rPr lang="de-DE" smtClean="0"/>
              <a:t> </a:t>
            </a:r>
            <a:r>
              <a:rPr lang="de-DE" err="1" smtClean="0"/>
              <a:t>nonlinearities</a:t>
            </a:r>
            <a:r>
              <a:rPr lang="de-DE" smtClean="0"/>
              <a:t> </a:t>
            </a:r>
            <a:r>
              <a:rPr lang="de-DE" err="1" smtClean="0"/>
              <a:t>from</a:t>
            </a:r>
            <a:r>
              <a:rPr lang="de-DE" smtClean="0"/>
              <a:t> </a:t>
            </a:r>
            <a:r>
              <a:rPr lang="de-DE" err="1" smtClean="0"/>
              <a:t>reflectance-induced</a:t>
            </a:r>
            <a:r>
              <a:rPr lang="de-DE" smtClean="0"/>
              <a:t> </a:t>
            </a:r>
            <a:r>
              <a:rPr lang="de-DE" err="1" smtClean="0"/>
              <a:t>nonlinearities</a:t>
            </a:r>
            <a:endParaRPr lang="de-DE" smtClean="0"/>
          </a:p>
          <a:p>
            <a:pPr lvl="1"/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b="1" err="1" smtClean="0">
                <a:solidFill>
                  <a:schemeClr val="accent1"/>
                </a:solidFill>
              </a:rPr>
              <a:t>L</a:t>
            </a:r>
            <a:r>
              <a:rPr lang="de-DE" err="1" smtClean="0">
                <a:solidFill>
                  <a:schemeClr val="accent1"/>
                </a:solidFill>
              </a:rPr>
              <a:t>ocally</a:t>
            </a:r>
            <a:r>
              <a:rPr lang="de-DE" smtClean="0">
                <a:solidFill>
                  <a:schemeClr val="accent1"/>
                </a:solidFill>
              </a:rPr>
              <a:t> </a:t>
            </a:r>
            <a:r>
              <a:rPr lang="de-DE" b="1" err="1" smtClean="0">
                <a:solidFill>
                  <a:schemeClr val="accent1"/>
                </a:solidFill>
              </a:rPr>
              <a:t>P</a:t>
            </a:r>
            <a:r>
              <a:rPr lang="de-DE" err="1" smtClean="0">
                <a:solidFill>
                  <a:schemeClr val="accent1"/>
                </a:solidFill>
              </a:rPr>
              <a:t>lanar</a:t>
            </a:r>
            <a:r>
              <a:rPr lang="de-DE" smtClean="0">
                <a:solidFill>
                  <a:schemeClr val="accent1"/>
                </a:solidFill>
              </a:rPr>
              <a:t> </a:t>
            </a:r>
            <a:r>
              <a:rPr lang="de-DE" b="1" err="1" smtClean="0">
                <a:solidFill>
                  <a:schemeClr val="accent1"/>
                </a:solidFill>
              </a:rPr>
              <a:t>I</a:t>
            </a:r>
            <a:r>
              <a:rPr lang="de-DE" err="1" smtClean="0">
                <a:solidFill>
                  <a:schemeClr val="accent1"/>
                </a:solidFill>
              </a:rPr>
              <a:t>rradiance</a:t>
            </a:r>
            <a:r>
              <a:rPr lang="de-DE" smtClean="0">
                <a:solidFill>
                  <a:schemeClr val="accent1"/>
                </a:solidFill>
              </a:rPr>
              <a:t> </a:t>
            </a:r>
            <a:r>
              <a:rPr lang="de-DE" b="1" smtClean="0">
                <a:solidFill>
                  <a:schemeClr val="accent1"/>
                </a:solidFill>
              </a:rPr>
              <a:t>P</a:t>
            </a:r>
            <a:r>
              <a:rPr lang="de-DE" smtClean="0">
                <a:solidFill>
                  <a:schemeClr val="accent1"/>
                </a:solidFill>
              </a:rPr>
              <a:t>oints </a:t>
            </a:r>
            <a:r>
              <a:rPr lang="de-DE" smtClean="0"/>
              <a:t>(LPIP) </a:t>
            </a:r>
            <a:r>
              <a:rPr lang="de-DE" err="1" smtClean="0"/>
              <a:t>some</a:t>
            </a:r>
            <a:r>
              <a:rPr lang="de-DE" smtClean="0"/>
              <a:t> </a:t>
            </a:r>
            <a:r>
              <a:rPr lang="de-DE" err="1" smtClean="0"/>
              <a:t>quotients</a:t>
            </a:r>
            <a:r>
              <a:rPr lang="de-DE" smtClean="0"/>
              <a:t> </a:t>
            </a:r>
            <a:r>
              <a:rPr lang="de-DE" err="1" smtClean="0"/>
              <a:t>composed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partial derivatives </a:t>
            </a:r>
            <a:r>
              <a:rPr lang="de-DE" err="1" smtClean="0"/>
              <a:t>result</a:t>
            </a:r>
            <a:r>
              <a:rPr lang="de-DE" smtClean="0"/>
              <a:t> in a </a:t>
            </a:r>
            <a:r>
              <a:rPr lang="de-DE" err="1" smtClean="0"/>
              <a:t>constant</a:t>
            </a:r>
            <a:endParaRPr lang="de-DE" smtClean="0"/>
          </a:p>
          <a:p>
            <a:pPr lvl="2">
              <a:lnSpc>
                <a:spcPct val="150000"/>
              </a:lnSpc>
              <a:buNone/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The </a:t>
            </a:r>
            <a:r>
              <a:rPr lang="de-DE" err="1" smtClean="0"/>
              <a:t>following</a:t>
            </a:r>
            <a:r>
              <a:rPr lang="de-DE" smtClean="0"/>
              <a:t> </a:t>
            </a:r>
            <a:r>
              <a:rPr lang="de-DE" b="1" smtClean="0">
                <a:solidFill>
                  <a:schemeClr val="accent1"/>
                </a:solidFill>
              </a:rPr>
              <a:t>D</a:t>
            </a:r>
            <a:r>
              <a:rPr lang="de-DE" smtClean="0">
                <a:solidFill>
                  <a:schemeClr val="accent1"/>
                </a:solidFill>
              </a:rPr>
              <a:t>erivative </a:t>
            </a:r>
            <a:r>
              <a:rPr lang="de-DE" b="1" err="1" smtClean="0">
                <a:solidFill>
                  <a:schemeClr val="accent1"/>
                </a:solidFill>
              </a:rPr>
              <a:t>E</a:t>
            </a:r>
            <a:r>
              <a:rPr lang="de-DE" err="1" smtClean="0">
                <a:solidFill>
                  <a:schemeClr val="accent1"/>
                </a:solidFill>
              </a:rPr>
              <a:t>quality</a:t>
            </a:r>
            <a:r>
              <a:rPr lang="de-DE" smtClean="0">
                <a:solidFill>
                  <a:schemeClr val="accent1"/>
                </a:solidFill>
              </a:rPr>
              <a:t> </a:t>
            </a:r>
            <a:r>
              <a:rPr lang="de-DE" b="1" err="1" smtClean="0">
                <a:solidFill>
                  <a:schemeClr val="accent1"/>
                </a:solidFill>
              </a:rPr>
              <a:t>C</a:t>
            </a:r>
            <a:r>
              <a:rPr lang="de-DE" err="1" smtClean="0">
                <a:solidFill>
                  <a:schemeClr val="accent1"/>
                </a:solidFill>
              </a:rPr>
              <a:t>onstraints</a:t>
            </a:r>
            <a:r>
              <a:rPr lang="de-DE" smtClean="0">
                <a:solidFill>
                  <a:schemeClr val="accent1"/>
                </a:solidFill>
              </a:rPr>
              <a:t> </a:t>
            </a:r>
            <a:r>
              <a:rPr lang="de-DE" smtClean="0"/>
              <a:t>(DEC) hold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>
              <a:sym typeface="Wingdings" pitchFamily="2" charset="2"/>
            </a:endParaRPr>
          </a:p>
          <a:p>
            <a:pPr>
              <a:buNone/>
            </a:pPr>
            <a:endParaRPr lang="de-DE" smtClean="0">
              <a:sym typeface="Wingdings" pitchFamily="2" charset="2"/>
            </a:endParaRPr>
          </a:p>
        </p:txBody>
      </p:sp>
      <p:pic>
        <p:nvPicPr>
          <p:cNvPr id="9221" name="Picture 5" descr="C:\Users\domoson\Desktop\Bachelor Thesis\bt_sidoneum\presentation\images\derivativeequalityconstraint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272" y="3586631"/>
            <a:ext cx="5064968" cy="850481"/>
          </a:xfrm>
          <a:prstGeom prst="rect">
            <a:avLst/>
          </a:prstGeom>
          <a:noFill/>
        </p:spPr>
      </p:pic>
      <p:grpSp>
        <p:nvGrpSpPr>
          <p:cNvPr id="3" name="Gruppieren 16"/>
          <p:cNvGrpSpPr/>
          <p:nvPr/>
        </p:nvGrpSpPr>
        <p:grpSpPr>
          <a:xfrm>
            <a:off x="5004048" y="4941168"/>
            <a:ext cx="3915219" cy="1477328"/>
            <a:chOff x="4211960" y="5180999"/>
            <a:chExt cx="3915219" cy="1477328"/>
          </a:xfrm>
        </p:grpSpPr>
        <p:sp>
          <p:nvSpPr>
            <p:cNvPr id="5" name="Textfeld 4"/>
            <p:cNvSpPr txBox="1"/>
            <p:nvPr/>
          </p:nvSpPr>
          <p:spPr>
            <a:xfrm>
              <a:off x="4491283" y="5180999"/>
              <a:ext cx="3635896" cy="147732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200" dirty="0" smtClean="0"/>
                <a:t> : </a:t>
              </a:r>
              <a:r>
                <a:rPr lang="de-DE" sz="1200" dirty="0" err="1" smtClean="0"/>
                <a:t>Camera</a:t>
              </a:r>
              <a:r>
                <a:rPr lang="de-DE" sz="1200" dirty="0" smtClean="0"/>
                <a:t> Response </a:t>
              </a:r>
              <a:r>
                <a:rPr lang="de-DE" sz="1200" dirty="0" err="1" smtClean="0"/>
                <a:t>Function</a:t>
              </a:r>
              <a:endParaRPr lang="de-DE" sz="1200" dirty="0" smtClean="0"/>
            </a:p>
            <a:p>
              <a:pPr>
                <a:lnSpc>
                  <a:spcPct val="150000"/>
                </a:lnSpc>
              </a:pPr>
              <a:r>
                <a:rPr lang="de-DE" sz="1200" dirty="0" smtClean="0"/>
                <a:t> : Image </a:t>
              </a:r>
              <a:r>
                <a:rPr lang="de-DE" sz="1200" dirty="0" err="1" smtClean="0"/>
                <a:t>Intensity</a:t>
              </a:r>
              <a:endParaRPr lang="de-DE" sz="1200" dirty="0" smtClean="0"/>
            </a:p>
            <a:p>
              <a:pPr>
                <a:lnSpc>
                  <a:spcPct val="150000"/>
                </a:lnSpc>
              </a:pPr>
              <a:r>
                <a:rPr lang="de-DE" sz="1200" dirty="0" smtClean="0"/>
                <a:t> : 1st order partial derivative in x-</a:t>
              </a:r>
              <a:r>
                <a:rPr lang="de-DE" sz="1200" dirty="0" err="1" smtClean="0"/>
                <a:t>direction</a:t>
              </a:r>
              <a:endParaRPr lang="de-DE" sz="1200" dirty="0" smtClean="0"/>
            </a:p>
            <a:p>
              <a:pPr>
                <a:lnSpc>
                  <a:spcPct val="150000"/>
                </a:lnSpc>
              </a:pPr>
              <a:r>
                <a:rPr lang="de-DE" sz="1200" dirty="0" smtClean="0"/>
                <a:t> : 2nd order partial derivative in x-</a:t>
              </a:r>
              <a:r>
                <a:rPr lang="de-DE" sz="1200" dirty="0" err="1" smtClean="0"/>
                <a:t>direction</a:t>
              </a:r>
              <a:endParaRPr lang="de-DE" sz="1200" dirty="0" smtClean="0"/>
            </a:p>
            <a:p>
              <a:pPr>
                <a:lnSpc>
                  <a:spcPct val="150000"/>
                </a:lnSpc>
              </a:pPr>
              <a:r>
                <a:rPr lang="de-DE" sz="1200" dirty="0" smtClean="0"/>
                <a:t>   ...</a:t>
              </a:r>
            </a:p>
          </p:txBody>
        </p:sp>
        <p:pic>
          <p:nvPicPr>
            <p:cNvPr id="9222" name="Picture 6" descr="C:\Users\domoson\Desktop\Bachelor Thesis\bt_sidoneum\presentation\images\Rx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11960" y="6092527"/>
              <a:ext cx="386827" cy="216793"/>
            </a:xfrm>
            <a:prstGeom prst="rect">
              <a:avLst/>
            </a:prstGeom>
            <a:noFill/>
          </p:spPr>
        </p:pic>
        <p:pic>
          <p:nvPicPr>
            <p:cNvPr id="9223" name="Picture 7" descr="C:\Users\domoson\Desktop\Bachelor Thesis\bt_sidoneum\presentation\images\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27984" y="5240233"/>
              <a:ext cx="136027" cy="238047"/>
            </a:xfrm>
            <a:prstGeom prst="rect">
              <a:avLst/>
            </a:prstGeom>
            <a:noFill/>
          </p:spPr>
        </p:pic>
        <p:pic>
          <p:nvPicPr>
            <p:cNvPr id="9224" name="Picture 8" descr="C:\Users\domoson\Desktop\Bachelor Thesis\bt_sidoneum\presentation\images\Rx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13981" y="5804495"/>
              <a:ext cx="284806" cy="216793"/>
            </a:xfrm>
            <a:prstGeom prst="rect">
              <a:avLst/>
            </a:prstGeom>
            <a:noFill/>
          </p:spPr>
        </p:pic>
        <p:pic>
          <p:nvPicPr>
            <p:cNvPr id="9225" name="Picture 9" descr="C:\Users\domoson\Desktop\Bachelor Thesis\bt_sidoneum\presentation\images\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82763" y="5538856"/>
              <a:ext cx="194400" cy="194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bv2">
  <a:themeElements>
    <a:clrScheme name="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0099"/>
      </a:accent1>
      <a:accent2>
        <a:srgbClr val="00CC66"/>
      </a:accent2>
      <a:accent3>
        <a:srgbClr val="FFFFFF"/>
      </a:accent3>
      <a:accent4>
        <a:srgbClr val="000000"/>
      </a:accent4>
      <a:accent5>
        <a:srgbClr val="AAAACA"/>
      </a:accent5>
      <a:accent6>
        <a:srgbClr val="00B95C"/>
      </a:accent6>
      <a:hlink>
        <a:srgbClr val="0099CC"/>
      </a:hlink>
      <a:folHlink>
        <a:srgbClr val="FF0000"/>
      </a:folHlink>
    </a:clrScheme>
    <a:fontScheme name="medb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edb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2D8A5C"/>
        </a:accent6>
        <a:hlink>
          <a:srgbClr val="00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856</Words>
  <Application>Microsoft Office PowerPoint</Application>
  <PresentationFormat>Bildschirmpräsentation (4:3)</PresentationFormat>
  <Paragraphs>297</Paragraphs>
  <Slides>19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medbv2</vt:lpstr>
      <vt:lpstr>Acrobat Document</vt:lpstr>
      <vt:lpstr>Determining the Camera Response Function Final Presentation</vt:lpstr>
      <vt:lpstr>Overview</vt:lpstr>
      <vt:lpstr>The Camera Response</vt:lpstr>
      <vt:lpstr>Camera Response Functions</vt:lpstr>
      <vt:lpstr>Motivation</vt:lpstr>
      <vt:lpstr>CRF Estimation: RadCal</vt:lpstr>
      <vt:lpstr>CRF Estimation: RadCal</vt:lpstr>
      <vt:lpstr>CRF Estimation: RadCal</vt:lpstr>
      <vt:lpstr>CRF Estimation: GeoInv</vt:lpstr>
      <vt:lpstr>CRF Estimation: GeoInv</vt:lpstr>
      <vt:lpstr>CRF Estimation: GeoInv</vt:lpstr>
      <vt:lpstr>GeoInv: Challenges</vt:lpstr>
      <vt:lpstr>GeoInv: Challenges</vt:lpstr>
      <vt:lpstr>Evaluation: RadCal Data Acquisition</vt:lpstr>
      <vt:lpstr>Evaluation: Error Measurement</vt:lpstr>
      <vt:lpstr>Evaluation: Stability Tests</vt:lpstr>
      <vt:lpstr>Evaluation: Stability Tests</vt:lpstr>
      <vt:lpstr>Outlook</vt:lpstr>
      <vt:lpstr>Determining the Camera Response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Camera Response Function</dc:title>
  <dc:creator>Dominik Neumann</dc:creator>
  <dc:description>Short Presentation</dc:description>
  <cp:lastModifiedBy>domoson</cp:lastModifiedBy>
  <cp:revision>759</cp:revision>
  <cp:lastPrinted>2003-06-01T12:22:08Z</cp:lastPrinted>
  <dcterms:created xsi:type="dcterms:W3CDTF">2004-07-15T04:37:51Z</dcterms:created>
  <dcterms:modified xsi:type="dcterms:W3CDTF">2010-07-21T10:51:21Z</dcterms:modified>
</cp:coreProperties>
</file>