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986525"/>
            <a:ext cx="8520600" cy="9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Acorn Academy </a:t>
            </a:r>
            <a:r>
              <a:rPr b="1" lang="ko" sz="1800">
                <a:solidFill>
                  <a:srgbClr val="FFFFFF"/>
                </a:solidFill>
                <a:latin typeface="Gungsuh"/>
                <a:ea typeface="Gungsuh"/>
                <a:cs typeface="Gungsuh"/>
                <a:sym typeface="Gungsuh"/>
              </a:rPr>
              <a:t>Team CTO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Gungsuh"/>
              <a:ea typeface="Gungsuh"/>
              <a:cs typeface="Gungsuh"/>
              <a:sym typeface="Gungsuh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박윤하(팀장),신관용, 서종원, 서정효, 배재현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5000">
                <a:latin typeface="Gungsuh"/>
                <a:ea typeface="Gungsuh"/>
                <a:cs typeface="Gungsuh"/>
                <a:sym typeface="Gungsuh"/>
              </a:rPr>
              <a:t>HTML 진행상황 발표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Gungsuh"/>
                <a:ea typeface="Gungsuh"/>
                <a:cs typeface="Gungsuh"/>
                <a:sym typeface="Gungsuh"/>
              </a:rPr>
              <a:t>2차 중간발표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앞으로의 진행방향(con’t)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62" y="1170125"/>
            <a:ext cx="8668075" cy="3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3600">
                <a:solidFill>
                  <a:schemeClr val="accent2"/>
                </a:solidFill>
                <a:latin typeface="Gungsuh"/>
                <a:ea typeface="Gungsuh"/>
                <a:cs typeface="Gungsuh"/>
                <a:sym typeface="Gungsuh"/>
              </a:rPr>
              <a:t>감사합니다</a:t>
            </a:r>
            <a:r>
              <a:rPr lang="ko" sz="3000">
                <a:solidFill>
                  <a:schemeClr val="accent2"/>
                </a:solidFill>
                <a:latin typeface="Gungsuh"/>
                <a:ea typeface="Gungsuh"/>
                <a:cs typeface="Gungsuh"/>
                <a:sym typeface="Gungsuh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발표할 내용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우리의 원대한 목표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제약조건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현재까지의 진행상황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앞으로의 진행방향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824" y="783900"/>
            <a:ext cx="5014727" cy="376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00" y="1279400"/>
            <a:ext cx="3521850" cy="27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7" y="1017725"/>
            <a:ext cx="82909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87" y="1017725"/>
            <a:ext cx="49340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우리의 원대한 목표(con’t)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75" y="1671650"/>
            <a:ext cx="6116050" cy="18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제약조건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HTML5 에 대한 숙련도 부족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당연하지 않은 요구사항</a:t>
            </a: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Gungsuh"/>
              <a:buChar char="-"/>
            </a:pPr>
            <a:r>
              <a:rPr lang="ko" sz="2500">
                <a:latin typeface="Gungsuh"/>
                <a:ea typeface="Gungsuh"/>
                <a:cs typeface="Gungsuh"/>
                <a:sym typeface="Gungsuh"/>
              </a:rPr>
              <a:t>최종 발표일까지의 가용 시간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현재까지의 진행상황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4" y="1284500"/>
            <a:ext cx="4196325" cy="3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950" y="446412"/>
            <a:ext cx="3315175" cy="42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Gungsuh"/>
                <a:ea typeface="Gungsuh"/>
                <a:cs typeface="Gungsuh"/>
                <a:sym typeface="Gungsuh"/>
              </a:rPr>
              <a:t>앞으로의 진행방향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5" y="1131237"/>
            <a:ext cx="8752849" cy="361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