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650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개인 페이지 - 배재현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006800"/>
            <a:ext cx="43245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HTML + CSS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col- grid규격화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@media - 700px때 구조변화.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메뉴구성( Drop-down feat.hover)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페이지구조화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header, sidenav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container(상단, 하단좌측, 하단우측)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footer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창크기에따른 위치,크기조정.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div를 이용한 테이블구현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iframe을 이용한 Youtube연결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배경음악, 자동재생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07800" y="1006800"/>
            <a:ext cx="4324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Javascript 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슬라이드쇼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Hover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Auto - setTimeout 함수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새 팝업창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설문조사링크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데이터이동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다양한 입력방법 - radio, select, range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결과출력 - textarea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조건부여	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자격조건인증.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해당 답안에 대한 관련문제출현.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전체설명1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075" y="0"/>
            <a:ext cx="61478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8542375" y="2258975"/>
            <a:ext cx="40035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987" y="152400"/>
            <a:ext cx="535202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767250" y="2285400"/>
            <a:ext cx="1609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시연설명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오토슬라이드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700" y="604825"/>
            <a:ext cx="6876600" cy="42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81800" y="153775"/>
            <a:ext cx="35571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4A86E8"/>
                </a:solidFill>
              </a:rPr>
              <a:t>오토슬라이드 javascript.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문제,라디오체크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25" y="76199"/>
            <a:ext cx="5224149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04225" y="328050"/>
            <a:ext cx="20400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4A86E8"/>
                </a:solidFill>
              </a:rPr>
              <a:t>미답변 알람표시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