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3" r:id="rId5"/>
    <p:sldId id="259" r:id="rId6"/>
    <p:sldId id="260" r:id="rId7"/>
    <p:sldId id="261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2" autoAdjust="0"/>
  </p:normalViewPr>
  <p:slideViewPr>
    <p:cSldViewPr>
      <p:cViewPr>
        <p:scale>
          <a:sx n="66" d="100"/>
          <a:sy n="66" d="100"/>
        </p:scale>
        <p:origin x="-72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E072-679D-4C43-8DE5-4FF32E55959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CE20-38EE-4880-B8F6-457C0F113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프로젝트 기획</a:t>
            </a:r>
            <a:endParaRPr lang="ko-KR" altLang="en-US" sz="66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83768" y="414908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 김성준 백상우 </a:t>
            </a:r>
            <a:endParaRPr lang="en-US" altLang="ko-KR" sz="2800" dirty="0" smtClean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유형찬 장은아</a:t>
            </a:r>
            <a:endParaRPr lang="ko-KR" altLang="en-US" sz="28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선수배치 시뮬레이터</a:t>
            </a:r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" y="2700995"/>
            <a:ext cx="6336704" cy="355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485" y="206084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464" y="5301208"/>
            <a:ext cx="151188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95736" y="2572078"/>
            <a:ext cx="115212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485" y="206084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5" y="2690056"/>
            <a:ext cx="78040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971600" y="425735"/>
            <a:ext cx="10513168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선수배치 시뮬레이터</a:t>
            </a:r>
            <a:r>
              <a:rPr lang="en-US" altLang="ko-KR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5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" y="2700995"/>
            <a:ext cx="6336704" cy="355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485" y="2060848"/>
            <a:ext cx="5604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컴투스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프로야구 </a:t>
            </a:r>
            <a:r>
              <a:rPr lang="en-US" altLang="ko-KR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25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</a:t>
            </a:r>
            <a:endParaRPr lang="ko-KR" altLang="en-US" sz="25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8464" y="5301208"/>
            <a:ext cx="151188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95736" y="2572078"/>
            <a:ext cx="1152128" cy="576064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71600" y="425735"/>
            <a:ext cx="10513168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야구 선수배치 시뮬레이터</a:t>
            </a:r>
            <a:r>
              <a:rPr lang="en-US" altLang="ko-KR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8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요구사항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073" y="2017307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 관점</a:t>
            </a:r>
            <a:endParaRPr lang="ko-KR" altLang="en-US" sz="32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073" y="4120367"/>
            <a:ext cx="258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accent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기능적 관점</a:t>
            </a:r>
            <a:endParaRPr lang="ko-KR" altLang="en-US" sz="3200" dirty="0">
              <a:solidFill>
                <a:schemeClr val="accent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819" y="4734176"/>
            <a:ext cx="725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선수카드가 출력되는가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선수카드를 선수배치표에 넣을 수 있는가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 능력수치 계산 알고리즘이 제대로 작동하는가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559" y="2708920"/>
            <a:ext cx="711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사용자가 원하는 조건으로 선수조회가 가능한가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사용자가 정확한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 능력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수치를 얻을 수 있는가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 편리한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UI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구조를 갖는가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개발환경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8" y="2273674"/>
            <a:ext cx="18362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92" y="1916832"/>
            <a:ext cx="1872208" cy="225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12876"/>
            <a:ext cx="2088232" cy="231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6345215" cy="141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5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역할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334" y="2533994"/>
            <a:ext cx="7666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김성준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 및 총괄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백상우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유형찬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조회모듈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장은아 </a:t>
            </a:r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메뉴모듈</a:t>
            </a:r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7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08791"/>
              </p:ext>
            </p:extLst>
          </p:nvPr>
        </p:nvGraphicFramePr>
        <p:xfrm>
          <a:off x="899592" y="2636912"/>
          <a:ext cx="7370138" cy="3423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8426"/>
                <a:gridCol w="677714"/>
                <a:gridCol w="677714"/>
                <a:gridCol w="677714"/>
                <a:gridCol w="677714"/>
                <a:gridCol w="677714"/>
                <a:gridCol w="677714"/>
                <a:gridCol w="677714"/>
                <a:gridCol w="677714"/>
              </a:tblGrid>
              <a:tr h="3583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4/09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4/16</a:t>
                      </a:r>
                      <a:endParaRPr lang="ko-KR" altLang="en-US" sz="1100" dirty="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프로그램기획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스토리보드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프로그램제작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a. </a:t>
                      </a:r>
                      <a:r>
                        <a:rPr lang="ko-KR" altLang="en-US" sz="800" dirty="0" smtClean="0"/>
                        <a:t>샘플링</a:t>
                      </a:r>
                      <a:endParaRPr lang="ko-KR" altLang="en-US" sz="80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각 모듈 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김성준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               2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메인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백상우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 3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조회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유형찬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</a:tr>
              <a:tr h="376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               4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메뉴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장은아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  <a:tr h="39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algn="l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및 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5517" y="3018801"/>
            <a:ext cx="1296144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646" y="435105"/>
            <a:ext cx="28556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>
            <a:spLocks noGrp="1"/>
          </p:cNvSpPr>
          <p:nvPr>
            <p:ph type="ctrTitle"/>
          </p:nvPr>
        </p:nvSpPr>
        <p:spPr>
          <a:xfrm>
            <a:off x="971600" y="425735"/>
            <a:ext cx="10513168" cy="1470025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일</a:t>
            </a:r>
            <a:r>
              <a:rPr lang="ko-KR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46018" y="3793619"/>
            <a:ext cx="1365622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37482" y="4149866"/>
            <a:ext cx="4058854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37482" y="4554235"/>
            <a:ext cx="4058854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46018" y="4948693"/>
            <a:ext cx="4050318" cy="288032"/>
          </a:xfrm>
          <a:prstGeom prst="rect">
            <a:avLst/>
          </a:prstGeom>
          <a:solidFill>
            <a:srgbClr val="B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46018" y="5303053"/>
            <a:ext cx="4050318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596336" y="5661248"/>
            <a:ext cx="631449" cy="2880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158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프로젝트 기획</vt:lpstr>
      <vt:lpstr>야구 선수배치 시뮬레이터 </vt:lpstr>
      <vt:lpstr>PowerPoint 프레젠테이션</vt:lpstr>
      <vt:lpstr>PowerPoint 프레젠테이션</vt:lpstr>
      <vt:lpstr>요구사항 </vt:lpstr>
      <vt:lpstr>개발환경 </vt:lpstr>
      <vt:lpstr>역할 </vt:lpstr>
      <vt:lpstr>일정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</dc:title>
  <dc:creator>장은아</dc:creator>
  <cp:lastModifiedBy>장은아</cp:lastModifiedBy>
  <cp:revision>15</cp:revision>
  <dcterms:created xsi:type="dcterms:W3CDTF">2017-04-05T15:38:56Z</dcterms:created>
  <dcterms:modified xsi:type="dcterms:W3CDTF">2017-04-06T16:53:51Z</dcterms:modified>
</cp:coreProperties>
</file>