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58" r:id="rId4"/>
    <p:sldId id="268" r:id="rId5"/>
    <p:sldId id="259" r:id="rId6"/>
    <p:sldId id="272" r:id="rId7"/>
    <p:sldId id="260" r:id="rId8"/>
    <p:sldId id="261" r:id="rId9"/>
    <p:sldId id="271" r:id="rId10"/>
    <p:sldId id="277" r:id="rId11"/>
    <p:sldId id="278" r:id="rId12"/>
    <p:sldId id="279" r:id="rId13"/>
    <p:sldId id="267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8" autoAdjust="0"/>
    <p:restoredTop sz="94244" autoAdjust="0"/>
  </p:normalViewPr>
  <p:slideViewPr>
    <p:cSldViewPr>
      <p:cViewPr>
        <p:scale>
          <a:sx n="66" d="100"/>
          <a:sy n="66" d="100"/>
        </p:scale>
        <p:origin x="-12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2C389-A0D6-46CD-A3D4-D1BE9C5D1F8C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5E4B7-06D0-426E-8688-0194093DC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0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5E4B7-06D0-426E-8688-0194093DC1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6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5E4B7-06D0-426E-8688-0194093DC1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6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79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6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5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69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04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3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7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1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E072-679D-4C43-8DE5-4FF32E559594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38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1412776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600" dirty="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프로젝트 </a:t>
            </a:r>
            <a:r>
              <a:rPr lang="ko-KR" altLang="en-US" sz="6600" dirty="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보고서</a:t>
            </a:r>
            <a:endParaRPr lang="ko-KR" altLang="en-US" sz="66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414908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ko-KR" altLang="en-US" sz="28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조 김성준 백상우 </a:t>
            </a:r>
            <a:endParaRPr lang="en-US" altLang="ko-KR" sz="2800" dirty="0" smtClean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유형찬 장은아</a:t>
            </a:r>
            <a:endParaRPr lang="ko-KR" altLang="en-US" sz="2800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044" name="Picture 20" descr="C:\Users\장은아\Desktop\baseball_glove_bat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22262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4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971600" y="425735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ko-K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source code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240" y="1803257"/>
            <a:ext cx="56049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타순 리스트 </a:t>
            </a:r>
            <a:r>
              <a:rPr lang="en-US" altLang="ko-KR" sz="2500" dirty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2500" dirty="0" err="1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jquery</a:t>
            </a:r>
            <a:r>
              <a:rPr lang="en-US" altLang="ko-KR" sz="2500" dirty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2500" dirty="0">
              <a:solidFill>
                <a:schemeClr val="accent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88" y="2297612"/>
            <a:ext cx="5358124" cy="405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0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971600" y="425735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ko-K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source code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240" y="1822378"/>
            <a:ext cx="56049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선수배</a:t>
            </a:r>
            <a:r>
              <a:rPr lang="ko-KR" altLang="en-US" sz="2500" dirty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치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2500" dirty="0" err="1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jquery</a:t>
            </a:r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2500" dirty="0">
              <a:solidFill>
                <a:schemeClr val="accent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" y="2298204"/>
            <a:ext cx="3906989" cy="421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0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971600" y="425735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ko-K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source code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240" y="1822378"/>
            <a:ext cx="56049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선수배</a:t>
            </a:r>
            <a:r>
              <a:rPr lang="ko-KR" altLang="en-US" sz="2500" dirty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치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2500" dirty="0" err="1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jquery</a:t>
            </a:r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2500" dirty="0">
              <a:solidFill>
                <a:schemeClr val="accent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64" y="2299432"/>
            <a:ext cx="4972455" cy="420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07646" y="332656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3217"/>
              </p:ext>
            </p:extLst>
          </p:nvPr>
        </p:nvGraphicFramePr>
        <p:xfrm>
          <a:off x="2195736" y="1340768"/>
          <a:ext cx="6658100" cy="518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6760"/>
                <a:gridCol w="517134"/>
                <a:gridCol w="517134"/>
                <a:gridCol w="517134"/>
                <a:gridCol w="517134"/>
                <a:gridCol w="517134"/>
                <a:gridCol w="517134"/>
                <a:gridCol w="517134"/>
                <a:gridCol w="517134"/>
                <a:gridCol w="517134"/>
                <a:gridCol w="517134"/>
              </a:tblGrid>
              <a:tr h="11925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4/03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4/06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4/09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4/12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4/15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4/18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4/21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4/24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4/27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4/28</a:t>
                      </a:r>
                      <a:endParaRPr lang="ko-KR" altLang="en-US" sz="1100" dirty="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프로그램기획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스토리보드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251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프로그램제작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251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a. </a:t>
                      </a:r>
                      <a:r>
                        <a:rPr lang="ko-KR" altLang="en-US" sz="800" dirty="0" smtClean="0"/>
                        <a:t>프로그램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UI </a:t>
                      </a:r>
                      <a:r>
                        <a:rPr lang="ko-KR" altLang="en-US" sz="800" baseline="0" dirty="0" smtClean="0"/>
                        <a:t>구현</a:t>
                      </a: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각 모듈 </a:t>
                      </a:r>
                      <a:r>
                        <a:rPr lang="en-US" altLang="ko-KR" sz="800" dirty="0" smtClean="0"/>
                        <a:t>1)</a:t>
                      </a:r>
                      <a:r>
                        <a:rPr lang="ko-KR" altLang="en-US" sz="800" dirty="0" smtClean="0"/>
                        <a:t> 메인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김성준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             2)</a:t>
                      </a:r>
                      <a:r>
                        <a:rPr lang="ko-KR" altLang="en-US" sz="800" dirty="0" smtClean="0"/>
                        <a:t> 메인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백상우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              3)</a:t>
                      </a:r>
                      <a:r>
                        <a:rPr lang="ko-KR" altLang="en-US" sz="800" dirty="0" smtClean="0"/>
                        <a:t> 조회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유형찬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            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 4)</a:t>
                      </a:r>
                      <a:r>
                        <a:rPr lang="ko-KR" altLang="en-US" sz="800" dirty="0" smtClean="0"/>
                        <a:t> 메뉴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장은아</a:t>
                      </a:r>
                      <a:r>
                        <a:rPr lang="en-US" altLang="ko-KR" sz="800" dirty="0" smtClean="0"/>
                        <a:t>)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251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              5) </a:t>
                      </a:r>
                      <a:r>
                        <a:rPr lang="ko-KR" altLang="en-US" sz="800" dirty="0" smtClean="0"/>
                        <a:t>기타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c.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데이터베이스 설계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d.  Back-end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문서화 및 보고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a.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ppt</a:t>
                      </a:r>
                      <a:r>
                        <a:rPr lang="ko-KR" altLang="en-US" sz="800" baseline="0" dirty="0" smtClean="0"/>
                        <a:t>제작 및 보고서작성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b.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최종세미나 발표준비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통합테스트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-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수정 및 보완</a:t>
                      </a:r>
                      <a:r>
                        <a:rPr lang="en-US" altLang="ko-KR" sz="800" baseline="0" dirty="0" smtClean="0"/>
                        <a:t>&amp; </a:t>
                      </a:r>
                      <a:r>
                        <a:rPr lang="ko-KR" altLang="en-US" sz="800" baseline="0" dirty="0" smtClean="0"/>
                        <a:t>최종구현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제목 1"/>
          <p:cNvSpPr>
            <a:spLocks noGrp="1"/>
          </p:cNvSpPr>
          <p:nvPr>
            <p:ph type="ctrTitle"/>
          </p:nvPr>
        </p:nvSpPr>
        <p:spPr>
          <a:xfrm>
            <a:off x="971600" y="230783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일</a:t>
            </a:r>
            <a:r>
              <a:rPr lang="ko-KR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r>
              <a:rPr lang="en-US" altLang="ko-K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07904" y="1657565"/>
            <a:ext cx="720080" cy="2880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11960" y="2348880"/>
            <a:ext cx="3096344" cy="288032"/>
          </a:xfrm>
          <a:prstGeom prst="rect">
            <a:avLst/>
          </a:prstGeom>
          <a:solidFill>
            <a:srgbClr val="B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11960" y="2682487"/>
            <a:ext cx="2232248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11960" y="2996952"/>
            <a:ext cx="2232248" cy="2880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11960" y="3301504"/>
            <a:ext cx="2232248" cy="288032"/>
          </a:xfrm>
          <a:prstGeom prst="rect">
            <a:avLst/>
          </a:prstGeom>
          <a:solidFill>
            <a:srgbClr val="B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11960" y="3645024"/>
            <a:ext cx="2232248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20072" y="3963144"/>
            <a:ext cx="2087252" cy="2880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13093" y="4293096"/>
            <a:ext cx="1575131" cy="288032"/>
          </a:xfrm>
          <a:prstGeom prst="rect">
            <a:avLst/>
          </a:prstGeom>
          <a:solidFill>
            <a:srgbClr val="B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13092" y="4608099"/>
            <a:ext cx="2799268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812360" y="5229200"/>
            <a:ext cx="1008112" cy="2880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316416" y="5556696"/>
            <a:ext cx="504056" cy="288032"/>
          </a:xfrm>
          <a:prstGeom prst="rect">
            <a:avLst/>
          </a:prstGeom>
          <a:solidFill>
            <a:srgbClr val="B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812360" y="5877272"/>
            <a:ext cx="1008112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812360" y="6202982"/>
            <a:ext cx="1008112" cy="2880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68301"/>
              </p:ext>
            </p:extLst>
          </p:nvPr>
        </p:nvGraphicFramePr>
        <p:xfrm>
          <a:off x="899592" y="2238127"/>
          <a:ext cx="7370138" cy="34236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8426"/>
                <a:gridCol w="677714"/>
                <a:gridCol w="677714"/>
                <a:gridCol w="677714"/>
                <a:gridCol w="677714"/>
                <a:gridCol w="677714"/>
                <a:gridCol w="677714"/>
                <a:gridCol w="677714"/>
                <a:gridCol w="677714"/>
              </a:tblGrid>
              <a:tr h="35838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4/03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4/05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4/07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4/09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4/11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4/13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4/15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4/16</a:t>
                      </a:r>
                      <a:endParaRPr lang="ko-KR" altLang="en-US" sz="1100" dirty="0"/>
                    </a:p>
                  </a:txBody>
                  <a:tcPr/>
                </a:tc>
              </a:tr>
              <a:tr h="376430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프로그램기획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스토리보드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394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프로그램제작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394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a. </a:t>
                      </a:r>
                      <a:r>
                        <a:rPr lang="ko-KR" altLang="en-US" sz="800" dirty="0" smtClean="0"/>
                        <a:t>샘플링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3764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각 모듈  </a:t>
                      </a:r>
                      <a:r>
                        <a:rPr lang="en-US" altLang="ko-KR" sz="800" dirty="0" smtClean="0"/>
                        <a:t>1)</a:t>
                      </a:r>
                      <a:r>
                        <a:rPr lang="ko-KR" altLang="en-US" sz="800" dirty="0" smtClean="0"/>
                        <a:t>메인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김성준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3764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              2)</a:t>
                      </a:r>
                      <a:r>
                        <a:rPr lang="ko-KR" altLang="en-US" sz="800" dirty="0" smtClean="0"/>
                        <a:t>메인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백상우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3764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               3)</a:t>
                      </a:r>
                      <a:r>
                        <a:rPr lang="ko-KR" altLang="en-US" sz="800" dirty="0" smtClean="0"/>
                        <a:t>조회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유형찬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3764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               4)</a:t>
                      </a:r>
                      <a:r>
                        <a:rPr lang="ko-KR" altLang="en-US" sz="800" dirty="0" smtClean="0"/>
                        <a:t>메뉴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장은아</a:t>
                      </a:r>
                      <a:r>
                        <a:rPr lang="en-US" altLang="ko-KR" sz="800" dirty="0" smtClean="0"/>
                        <a:t>)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394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  <a:p>
                      <a:pPr algn="l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 및 기타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875517" y="2620016"/>
            <a:ext cx="1296144" cy="2880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/>
          <p:cNvSpPr>
            <a:spLocks noGrp="1"/>
          </p:cNvSpPr>
          <p:nvPr>
            <p:ph type="ctrTitle"/>
          </p:nvPr>
        </p:nvSpPr>
        <p:spPr>
          <a:xfrm>
            <a:off x="971600" y="425735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66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진행현황</a:t>
            </a:r>
            <a:r>
              <a:rPr lang="en-US" altLang="ko-K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46018" y="3394834"/>
            <a:ext cx="1365622" cy="288032"/>
          </a:xfrm>
          <a:prstGeom prst="rect">
            <a:avLst/>
          </a:prstGeom>
          <a:solidFill>
            <a:srgbClr val="B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37482" y="3751081"/>
            <a:ext cx="4058854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37482" y="4155450"/>
            <a:ext cx="4058854" cy="2880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546018" y="4549908"/>
            <a:ext cx="4050318" cy="288032"/>
          </a:xfrm>
          <a:prstGeom prst="rect">
            <a:avLst/>
          </a:prstGeom>
          <a:solidFill>
            <a:srgbClr val="B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550581" y="4915911"/>
            <a:ext cx="4050318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596336" y="5262463"/>
            <a:ext cx="631449" cy="2880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2889482" y="2620016"/>
            <a:ext cx="1296000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3548576" y="3394834"/>
            <a:ext cx="1311456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3548577" y="3724900"/>
            <a:ext cx="2047589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3537482" y="4155450"/>
            <a:ext cx="2033696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3548577" y="4550280"/>
            <a:ext cx="3039648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3550581" y="4904781"/>
            <a:ext cx="2389571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60864" y="450785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80%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571178" y="368425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65%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66909" y="413173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65%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37790" y="486413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70%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3086" y="5965083"/>
            <a:ext cx="390203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-&gt; 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계획한 일정대로 진행되고 있음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0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971600" y="425735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야구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엔트리</a:t>
            </a:r>
            <a:endParaRPr lang="ko-KR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5" y="2700995"/>
            <a:ext cx="6336704" cy="355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484" y="2060848"/>
            <a:ext cx="81179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sz="2500" dirty="0" err="1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컴투스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프로야구 </a:t>
            </a:r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for 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매니저 </a:t>
            </a:r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야구 선수배치 시뮬레이터 </a:t>
            </a:r>
            <a:endParaRPr lang="ko-KR" altLang="en-US" sz="25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8464" y="5301208"/>
            <a:ext cx="1511888" cy="576064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95736" y="2572078"/>
            <a:ext cx="1152128" cy="576064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0485" y="2060848"/>
            <a:ext cx="56049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sz="2500" dirty="0" err="1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컴투스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프로야구 </a:t>
            </a:r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for 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매니저 </a:t>
            </a:r>
            <a:endParaRPr lang="ko-KR" altLang="en-US" sz="2500" dirty="0">
              <a:solidFill>
                <a:schemeClr val="accent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75" y="2690056"/>
            <a:ext cx="780408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971600" y="425735"/>
            <a:ext cx="10513168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야구 </a:t>
            </a:r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엔트리</a:t>
            </a:r>
            <a:endParaRPr lang="ko-KR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5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971600" y="425735"/>
            <a:ext cx="10513168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야구 </a:t>
            </a:r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엔트리</a:t>
            </a:r>
            <a:endParaRPr lang="ko-KR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662" y="2204864"/>
            <a:ext cx="86753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게임에서 제공하는 </a:t>
            </a:r>
            <a:r>
              <a:rPr lang="ko-KR" altLang="en-US" sz="2500" dirty="0" smtClean="0">
                <a:solidFill>
                  <a:schemeClr val="accent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선수 능력 수치화 데이터</a:t>
            </a:r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를 이용하여</a:t>
            </a:r>
            <a:endParaRPr lang="en-US" altLang="ko-KR" sz="2500" dirty="0" smtClean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sz="2500" dirty="0" smtClean="0">
                <a:solidFill>
                  <a:schemeClr val="accent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사용자의 요구</a:t>
            </a:r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따른 </a:t>
            </a:r>
            <a:r>
              <a:rPr lang="ko-KR" altLang="en-US" sz="2500" dirty="0" smtClean="0">
                <a:solidFill>
                  <a:schemeClr val="accent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선수배치</a:t>
            </a:r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기능과</a:t>
            </a:r>
            <a:endParaRPr lang="en-US" altLang="ko-KR" sz="2500" dirty="0" smtClean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2500" dirty="0" smtClean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그에 따른 </a:t>
            </a:r>
            <a:r>
              <a:rPr lang="ko-KR" altLang="en-US" sz="2500" dirty="0" smtClean="0">
                <a:solidFill>
                  <a:schemeClr val="accent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팀 </a:t>
            </a:r>
            <a:r>
              <a:rPr lang="ko-KR" altLang="en-US" sz="2500" dirty="0" err="1" smtClean="0">
                <a:solidFill>
                  <a:schemeClr val="accent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능력치를</a:t>
            </a:r>
            <a:r>
              <a:rPr lang="ko-KR" altLang="en-US" sz="2500" dirty="0" smtClean="0">
                <a:solidFill>
                  <a:schemeClr val="accent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계산</a:t>
            </a:r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해주는</a:t>
            </a:r>
            <a:r>
              <a:rPr lang="ko-KR" altLang="en-US" sz="2500" dirty="0" smtClean="0">
                <a:solidFill>
                  <a:schemeClr val="accent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 구현</a:t>
            </a:r>
            <a:endParaRPr lang="en-US" altLang="ko-KR" sz="2500" dirty="0" smtClean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2500" dirty="0" smtClean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게임유저에게 </a:t>
            </a:r>
            <a:r>
              <a:rPr lang="ko-KR" altLang="en-US" sz="2500" dirty="0" smtClean="0">
                <a:solidFill>
                  <a:schemeClr val="accent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편의 제공</a:t>
            </a:r>
            <a:r>
              <a:rPr lang="en-US" altLang="ko-KR" sz="2500" dirty="0" smtClean="0">
                <a:solidFill>
                  <a:schemeClr val="accent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sz="2500" dirty="0">
              <a:solidFill>
                <a:schemeClr val="accent2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8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971600" y="425735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요구사항</a:t>
            </a:r>
            <a:r>
              <a:rPr lang="en-US" altLang="ko-K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020981"/>
              </p:ext>
            </p:extLst>
          </p:nvPr>
        </p:nvGraphicFramePr>
        <p:xfrm>
          <a:off x="619460" y="2276872"/>
          <a:ext cx="8028000" cy="39604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68000"/>
                <a:gridCol w="1080000"/>
                <a:gridCol w="1080000"/>
              </a:tblGrid>
              <a:tr h="2217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아니오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2103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선수조회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5364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사용자는  </a:t>
                      </a:r>
                      <a:r>
                        <a:rPr lang="ko-KR" altLang="en-US" dirty="0" err="1" smtClean="0"/>
                        <a:t>팀명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연도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포지션을 선택하여 원하는 선      수들을 출력할 수 있다</a:t>
                      </a:r>
                      <a:r>
                        <a:rPr lang="en-US" altLang="ko-KR" baseline="0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5364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선수배치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5364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사용자는 출력된 선수들</a:t>
                      </a:r>
                      <a:r>
                        <a:rPr lang="ko-KR" altLang="en-US" baseline="0" dirty="0" smtClean="0"/>
                        <a:t>  중 임의의 선수를</a:t>
                      </a:r>
                      <a:r>
                        <a:rPr lang="ko-KR" altLang="en-US" dirty="0" smtClean="0"/>
                        <a:t> 선택하여 원하는 곳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필드 위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에 배치할 수 있다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 또한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임의의 팀을 구성할 수 있다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5364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3. </a:t>
                      </a:r>
                      <a:r>
                        <a:rPr lang="ko-KR" altLang="en-US" dirty="0" smtClean="0"/>
                        <a:t>팀 </a:t>
                      </a:r>
                      <a:r>
                        <a:rPr lang="ko-KR" altLang="en-US" dirty="0" err="1" smtClean="0"/>
                        <a:t>능력치</a:t>
                      </a:r>
                      <a:r>
                        <a:rPr lang="ko-KR" altLang="en-US" dirty="0" smtClean="0"/>
                        <a:t> 계산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진행중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9429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: </a:t>
                      </a:r>
                      <a:r>
                        <a:rPr lang="ko-KR" altLang="en-US" baseline="0" dirty="0" smtClean="0"/>
                        <a:t>사용자는 배치된 임의의 팀의 </a:t>
                      </a:r>
                      <a:r>
                        <a:rPr lang="ko-KR" altLang="en-US" baseline="0" dirty="0" err="1" smtClean="0"/>
                        <a:t>능력치를</a:t>
                      </a:r>
                      <a:r>
                        <a:rPr lang="ko-KR" altLang="en-US" baseline="0" dirty="0" smtClean="0"/>
                        <a:t> 얻을 수 있다</a:t>
                      </a:r>
                      <a:r>
                        <a:rPr lang="en-US" altLang="ko-KR" baseline="0" dirty="0" smtClean="0"/>
                        <a:t>. </a:t>
                      </a:r>
                    </a:p>
                    <a:p>
                      <a:pPr algn="l" latinLnBrk="1"/>
                      <a:r>
                        <a:rPr lang="ko-KR" altLang="en-US" baseline="0" dirty="0" smtClean="0"/>
                        <a:t>이를 이용하여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앞으로의 게임 실행의 계획을 세울 수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8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971600" y="425735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요구사항</a:t>
            </a:r>
            <a:r>
              <a:rPr lang="en-US" altLang="ko-K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96356"/>
              </p:ext>
            </p:extLst>
          </p:nvPr>
        </p:nvGraphicFramePr>
        <p:xfrm>
          <a:off x="650426" y="2420888"/>
          <a:ext cx="8028000" cy="2664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68000"/>
                <a:gridCol w="1080000"/>
                <a:gridCol w="1080000"/>
              </a:tblGrid>
              <a:tr h="2217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아니오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4.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타순 리스트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 smtClean="0"/>
                        <a:t> : </a:t>
                      </a:r>
                      <a:r>
                        <a:rPr lang="ko-KR" altLang="en-US" baseline="0" dirty="0" smtClean="0"/>
                        <a:t>사용자가 배치한 임의의 팀의 타순을 확인할 수 있다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baseline="0" dirty="0" smtClean="0"/>
                        <a:t>또한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사용자의 요구에 의해 순서를 변경할 수 있다</a:t>
                      </a:r>
                      <a:r>
                        <a:rPr lang="en-US" altLang="ko-KR" baseline="0" dirty="0" smtClean="0"/>
                        <a:t>.</a:t>
                      </a:r>
                      <a:r>
                        <a:rPr lang="ko-KR" altLang="en-US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194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5.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메뉴기능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진행중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9269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타자</a:t>
                      </a:r>
                      <a:r>
                        <a:rPr lang="en-US" altLang="ko-KR" baseline="0" dirty="0" smtClean="0"/>
                        <a:t> – </a:t>
                      </a:r>
                      <a:r>
                        <a:rPr lang="ko-KR" altLang="en-US" baseline="0" dirty="0" smtClean="0"/>
                        <a:t>타자 선수배치 화면으로 이동한다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baseline="0" dirty="0" smtClean="0"/>
                        <a:t>  </a:t>
                      </a:r>
                      <a:r>
                        <a:rPr lang="ko-KR" altLang="en-US" baseline="0" dirty="0" smtClean="0"/>
                        <a:t>투수</a:t>
                      </a:r>
                      <a:r>
                        <a:rPr lang="en-US" altLang="ko-KR" baseline="0" dirty="0" smtClean="0"/>
                        <a:t> – </a:t>
                      </a:r>
                      <a:r>
                        <a:rPr lang="ko-KR" altLang="en-US" baseline="0" dirty="0" smtClean="0"/>
                        <a:t>투수 선수배치 화면으로 이동한다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baseline="0" dirty="0" smtClean="0"/>
                        <a:t>  </a:t>
                      </a:r>
                      <a:r>
                        <a:rPr lang="ko-KR" altLang="en-US" baseline="0" dirty="0" smtClean="0"/>
                        <a:t>홈 </a:t>
                      </a:r>
                      <a:r>
                        <a:rPr lang="en-US" altLang="ko-KR" baseline="0" dirty="0" smtClean="0"/>
                        <a:t>– </a:t>
                      </a:r>
                      <a:r>
                        <a:rPr lang="ko-KR" altLang="en-US" baseline="0" dirty="0" smtClean="0"/>
                        <a:t>홈으로 이동한다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33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971600" y="425735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개발환경</a:t>
            </a:r>
            <a:r>
              <a:rPr lang="en-US" altLang="ko-K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8" y="2273674"/>
            <a:ext cx="183620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555" y="1930297"/>
            <a:ext cx="1872208" cy="225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312876"/>
            <a:ext cx="2088232" cy="2313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22" y="5301208"/>
            <a:ext cx="4472800" cy="99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C:\Users\장은아\Desktop\mysql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072" y="4659526"/>
            <a:ext cx="3658458" cy="152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5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971600" y="425735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역할</a:t>
            </a:r>
            <a:r>
              <a:rPr lang="en-US" altLang="ko-K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46" y="2530381"/>
            <a:ext cx="82101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김성준 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엔트리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모듈 및 </a:t>
            </a:r>
            <a:r>
              <a:rPr lang="ko-KR" altLang="en-US" sz="2000" dirty="0" err="1" smtClean="0">
                <a:solidFill>
                  <a:schemeClr val="accent3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팀능력치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계산 알고리즘에 관련된 메인 </a:t>
            </a:r>
            <a:endParaRPr lang="en-US" altLang="ko-KR" sz="2000" dirty="0" smtClean="0">
              <a:solidFill>
                <a:schemeClr val="accent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백상우 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선수카드 및 타순 출력에 관련된 메인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유형찬 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사용자의 요구에 의한 선수 조회모듈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장은아 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뉴모듈</a:t>
            </a: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73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971600" y="425735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ko-K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source code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240" y="1803257"/>
            <a:ext cx="56049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선수카드 리스트</a:t>
            </a:r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CSS</a:t>
            </a:r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2500" dirty="0">
              <a:solidFill>
                <a:schemeClr val="accent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1310"/>
            <a:ext cx="3051774" cy="381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05431"/>
            <a:ext cx="4192092" cy="380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9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417</Words>
  <Application>Microsoft Office PowerPoint</Application>
  <PresentationFormat>화면 슬라이드 쇼(4:3)</PresentationFormat>
  <Paragraphs>109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프로젝트 보고서</vt:lpstr>
      <vt:lpstr>야구 엔트리</vt:lpstr>
      <vt:lpstr>PowerPoint 프레젠테이션</vt:lpstr>
      <vt:lpstr>PowerPoint 프레젠테이션</vt:lpstr>
      <vt:lpstr>요구사항 </vt:lpstr>
      <vt:lpstr>요구사항 </vt:lpstr>
      <vt:lpstr>개발환경 </vt:lpstr>
      <vt:lpstr>역할 </vt:lpstr>
      <vt:lpstr>source code</vt:lpstr>
      <vt:lpstr>source code</vt:lpstr>
      <vt:lpstr>source code</vt:lpstr>
      <vt:lpstr>source code</vt:lpstr>
      <vt:lpstr>일정 </vt:lpstr>
      <vt:lpstr>진행현황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기획</dc:title>
  <dc:creator>장은아</dc:creator>
  <cp:lastModifiedBy>장은아</cp:lastModifiedBy>
  <cp:revision>35</cp:revision>
  <dcterms:created xsi:type="dcterms:W3CDTF">2017-04-05T15:38:56Z</dcterms:created>
  <dcterms:modified xsi:type="dcterms:W3CDTF">2017-04-12T23:41:24Z</dcterms:modified>
</cp:coreProperties>
</file>