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  <p:sldId id="257" r:id="rId4"/>
    <p:sldId id="256" r:id="rId5"/>
    <p:sldId id="258" r:id="rId6"/>
    <p:sldId id="259" r:id="rId7"/>
    <p:sldId id="260" r:id="rId8"/>
    <p:sldId id="272" r:id="rId9"/>
    <p:sldId id="279" r:id="rId10"/>
    <p:sldId id="269" r:id="rId1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969696"/>
    <a:srgbClr val="663300"/>
    <a:srgbClr val="0000CC"/>
    <a:srgbClr val="3399FF"/>
    <a:srgbClr val="339966"/>
    <a:srgbClr val="FF5050"/>
    <a:srgbClr val="6600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-840" y="-102"/>
      </p:cViewPr>
      <p:guideLst>
        <p:guide orient="horz" pos="21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#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DFCA46-70C2-4DD1-BFC2-AEA645DE338B}" type="doc">
      <dgm:prSet loTypeId="urn:microsoft.com/office/officeart/2005/8/layout/radial1" loCatId="relationship" qsTypeId="urn:microsoft.com/office/officeart/2005/8/quickstyle/3d2#1" qsCatId="3D" csTypeId="urn:microsoft.com/office/officeart/2005/8/colors/colorful5#1" csCatId="colorful" phldr="1"/>
      <dgm:spPr/>
      <dgm:t>
        <a:bodyPr/>
        <a:lstStyle/>
        <a:p>
          <a:endParaRPr lang="zh-CN" altLang="en-US"/>
        </a:p>
      </dgm:t>
    </dgm:pt>
    <dgm:pt modelId="{60B03C97-004E-4AF7-92FF-3DB8A624D1F6}">
      <dgm:prSet phldrT="[文本]" custT="1"/>
      <dgm:spPr/>
      <dgm:t>
        <a:bodyPr/>
        <a:lstStyle/>
        <a:p>
          <a:r>
            <a:rPr lang="zh-CN" altLang="en-US" sz="1400" dirty="0" smtClean="0"/>
            <a:t>赵保</a:t>
          </a:r>
          <a:r>
            <a:rPr lang="zh-CN" altLang="en-US" sz="1400" dirty="0" smtClean="0"/>
            <a:t>杰</a:t>
          </a:r>
          <a:endParaRPr lang="en-US" altLang="zh-CN" sz="1400" dirty="0" smtClean="0"/>
        </a:p>
        <a:p>
          <a:r>
            <a:rPr lang="zh-CN" altLang="en-US" sz="1400" dirty="0" smtClean="0"/>
            <a:t>负责项目</a:t>
          </a:r>
          <a:r>
            <a:rPr lang="zh-CN" altLang="en-US" sz="1400" dirty="0" smtClean="0"/>
            <a:t>过程</a:t>
          </a:r>
          <a:r>
            <a:rPr lang="zh-CN" altLang="en-US" sz="1400" dirty="0" smtClean="0"/>
            <a:t>中监督指导</a:t>
          </a:r>
          <a:endParaRPr lang="en-US" altLang="zh-CN" sz="1400" dirty="0" smtClean="0"/>
        </a:p>
        <a:p>
          <a:r>
            <a:rPr lang="zh-CN" altLang="en-US" sz="1400" dirty="0" smtClean="0"/>
            <a:t>部分数据的爬取</a:t>
          </a:r>
          <a:endParaRPr lang="en-US" altLang="zh-CN" sz="1400" dirty="0" smtClean="0"/>
        </a:p>
        <a:p>
          <a:r>
            <a:rPr lang="zh-CN" altLang="en-US" sz="1400" dirty="0" smtClean="0"/>
            <a:t>完成图表</a:t>
          </a:r>
          <a:endParaRPr lang="zh-CN" altLang="en-US" sz="1400" dirty="0"/>
        </a:p>
      </dgm:t>
    </dgm:pt>
    <dgm:pt modelId="{64E47F2B-3818-492A-958D-4F4CDBDD25A5}" cxnId="{511B5CE5-2E76-4E47-98DF-C918B3195E4B}" type="parTrans">
      <dgm:prSet/>
      <dgm:spPr/>
      <dgm:t>
        <a:bodyPr/>
        <a:lstStyle/>
        <a:p>
          <a:endParaRPr lang="zh-CN" altLang="en-US"/>
        </a:p>
      </dgm:t>
    </dgm:pt>
    <dgm:pt modelId="{E2E59388-B970-4B59-A2B9-11F429587D15}" cxnId="{511B5CE5-2E76-4E47-98DF-C918B3195E4B}" type="sibTrans">
      <dgm:prSet/>
      <dgm:spPr/>
      <dgm:t>
        <a:bodyPr/>
        <a:lstStyle/>
        <a:p>
          <a:endParaRPr lang="zh-CN" altLang="en-US"/>
        </a:p>
      </dgm:t>
    </dgm:pt>
    <dgm:pt modelId="{D86BFB78-1BF3-41B1-801A-64C37764836A}">
      <dgm:prSet phldrT="[文本]"/>
      <dgm:spPr/>
      <dgm:t>
        <a:bodyPr/>
        <a:lstStyle/>
        <a:p>
          <a:r>
            <a:rPr lang="zh-CN" altLang="en-US" dirty="0" smtClean="0"/>
            <a:t>盖海炜</a:t>
          </a:r>
          <a:endParaRPr lang="en-US" altLang="zh-CN" dirty="0" smtClean="0"/>
        </a:p>
        <a:p>
          <a:r>
            <a:rPr lang="zh-CN" altLang="en-US" dirty="0" smtClean="0"/>
            <a:t>负责</a:t>
          </a:r>
          <a:r>
            <a:rPr lang="zh-CN" altLang="en-US" dirty="0" smtClean="0"/>
            <a:t>部分数据的爬</a:t>
          </a:r>
          <a:r>
            <a:rPr lang="zh-CN" altLang="en-US" dirty="0" smtClean="0"/>
            <a:t>取</a:t>
          </a:r>
          <a:endParaRPr lang="en-US" altLang="zh-CN" dirty="0" smtClean="0"/>
        </a:p>
        <a:p>
          <a:r>
            <a:rPr lang="zh-CN" altLang="en-US" dirty="0" smtClean="0"/>
            <a:t>代码的运行</a:t>
          </a:r>
          <a:endParaRPr lang="en-US" altLang="zh-CN" dirty="0" smtClean="0"/>
        </a:p>
        <a:p>
          <a:endParaRPr lang="zh-CN" altLang="en-US" dirty="0"/>
        </a:p>
      </dgm:t>
    </dgm:pt>
    <dgm:pt modelId="{EA41B499-4B0C-4C46-908A-F3BB1D82F987}" cxnId="{952A627B-9D5B-4115-BBAB-18C58A8EDFCA}" type="parTrans">
      <dgm:prSet/>
      <dgm:spPr/>
      <dgm:t>
        <a:bodyPr/>
        <a:lstStyle/>
        <a:p>
          <a:endParaRPr lang="zh-CN" altLang="en-US"/>
        </a:p>
      </dgm:t>
    </dgm:pt>
    <dgm:pt modelId="{B480854D-D5FB-431D-AA8F-C19F6349691D}" cxnId="{952A627B-9D5B-4115-BBAB-18C58A8EDFCA}" type="sibTrans">
      <dgm:prSet/>
      <dgm:spPr/>
      <dgm:t>
        <a:bodyPr/>
        <a:lstStyle/>
        <a:p>
          <a:endParaRPr lang="zh-CN" altLang="en-US"/>
        </a:p>
      </dgm:t>
    </dgm:pt>
    <dgm:pt modelId="{86B8A8A8-C139-4BFA-97EA-113B3A84704D}">
      <dgm:prSet phldrT="[文本]"/>
      <dgm:spPr/>
      <dgm:t>
        <a:bodyPr/>
        <a:lstStyle/>
        <a:p>
          <a:r>
            <a:rPr lang="zh-CN" altLang="en-US" dirty="0" smtClean="0"/>
            <a:t>姚瑾帆</a:t>
          </a:r>
          <a:endParaRPr lang="en-US" altLang="zh-CN" dirty="0" smtClean="0"/>
        </a:p>
        <a:p>
          <a:r>
            <a:rPr lang="zh-CN" altLang="en-US" dirty="0" smtClean="0"/>
            <a:t>负责</a:t>
          </a:r>
          <a:r>
            <a:rPr lang="zh-CN" altLang="en-US" dirty="0" smtClean="0"/>
            <a:t>部分数据的爬</a:t>
          </a:r>
          <a:r>
            <a:rPr lang="zh-CN" altLang="en-US" dirty="0" smtClean="0"/>
            <a:t>取</a:t>
          </a:r>
          <a:endParaRPr lang="en-US" altLang="zh-CN" dirty="0" smtClean="0"/>
        </a:p>
        <a:p>
          <a:r>
            <a:rPr lang="zh-CN" altLang="en-US" dirty="0" smtClean="0"/>
            <a:t>全部爬取数据的整合</a:t>
          </a:r>
          <a:endParaRPr lang="zh-CN" altLang="en-US" dirty="0"/>
        </a:p>
      </dgm:t>
    </dgm:pt>
    <dgm:pt modelId="{4BC9E8F5-549C-4F1D-B3FE-B5D459D61594}" cxnId="{87B513E7-D711-44F3-84F4-6DD921D63716}" type="parTrans">
      <dgm:prSet/>
      <dgm:spPr/>
      <dgm:t>
        <a:bodyPr/>
        <a:lstStyle/>
        <a:p>
          <a:endParaRPr lang="zh-CN" altLang="en-US"/>
        </a:p>
      </dgm:t>
    </dgm:pt>
    <dgm:pt modelId="{1DFD2CA4-93DD-4189-808D-683EAE487DB5}" cxnId="{87B513E7-D711-44F3-84F4-6DD921D63716}" type="sibTrans">
      <dgm:prSet/>
      <dgm:spPr/>
      <dgm:t>
        <a:bodyPr/>
        <a:lstStyle/>
        <a:p>
          <a:endParaRPr lang="zh-CN" altLang="en-US"/>
        </a:p>
      </dgm:t>
    </dgm:pt>
    <dgm:pt modelId="{712D8AC1-F123-43D2-BE41-780AC290F630}">
      <dgm:prSet phldrT="[文本]"/>
      <dgm:spPr/>
      <dgm:t>
        <a:bodyPr/>
        <a:lstStyle/>
        <a:p>
          <a:r>
            <a:rPr lang="zh-CN" altLang="en-US" dirty="0" smtClean="0"/>
            <a:t>陈雅</a:t>
          </a:r>
          <a:r>
            <a:rPr lang="zh-CN" altLang="en-US" dirty="0" smtClean="0"/>
            <a:t>各</a:t>
          </a:r>
          <a:endParaRPr lang="en-US" altLang="zh-CN" dirty="0" smtClean="0"/>
        </a:p>
        <a:p>
          <a:r>
            <a:rPr lang="zh-CN" altLang="en-US" dirty="0" smtClean="0"/>
            <a:t>负责</a:t>
          </a:r>
          <a:r>
            <a:rPr lang="zh-CN" altLang="en-US" dirty="0" smtClean="0"/>
            <a:t>部分数据的爬</a:t>
          </a:r>
          <a:r>
            <a:rPr lang="zh-CN" altLang="en-US" dirty="0" smtClean="0"/>
            <a:t>取</a:t>
          </a:r>
          <a:endParaRPr lang="en-US" altLang="zh-CN" dirty="0" smtClean="0"/>
        </a:p>
        <a:p>
          <a:r>
            <a:rPr lang="zh-CN" altLang="en-US" dirty="0" smtClean="0"/>
            <a:t>代码的分析</a:t>
          </a:r>
          <a:endParaRPr lang="zh-CN" altLang="en-US" dirty="0"/>
        </a:p>
      </dgm:t>
    </dgm:pt>
    <dgm:pt modelId="{841A1139-378B-4582-A183-FB0AF7E14CC5}" cxnId="{D07C1149-4F77-4936-80A4-74C78F377BCA}" type="parTrans">
      <dgm:prSet/>
      <dgm:spPr/>
      <dgm:t>
        <a:bodyPr/>
        <a:lstStyle/>
        <a:p>
          <a:endParaRPr lang="zh-CN" altLang="en-US"/>
        </a:p>
      </dgm:t>
    </dgm:pt>
    <dgm:pt modelId="{04F7D261-9752-49C9-8107-FE02D70ECBEF}" cxnId="{D07C1149-4F77-4936-80A4-74C78F377BCA}" type="sibTrans">
      <dgm:prSet/>
      <dgm:spPr/>
      <dgm:t>
        <a:bodyPr/>
        <a:lstStyle/>
        <a:p>
          <a:endParaRPr lang="zh-CN" altLang="en-US"/>
        </a:p>
      </dgm:t>
    </dgm:pt>
    <dgm:pt modelId="{F3768132-83D2-4687-BDFA-A46D516B8708}">
      <dgm:prSet phldrT="[文本]"/>
      <dgm:spPr/>
      <dgm:t>
        <a:bodyPr/>
        <a:lstStyle/>
        <a:p>
          <a:r>
            <a:rPr lang="zh-CN" altLang="en-US" dirty="0" smtClean="0"/>
            <a:t>秦亚</a:t>
          </a:r>
          <a:r>
            <a:rPr lang="zh-CN" altLang="en-US" dirty="0" smtClean="0"/>
            <a:t>芬</a:t>
          </a:r>
          <a:endParaRPr lang="en-US" altLang="zh-CN" dirty="0" smtClean="0"/>
        </a:p>
        <a:p>
          <a:r>
            <a:rPr lang="zh-CN" altLang="en-US" dirty="0" smtClean="0"/>
            <a:t>负责</a:t>
          </a:r>
          <a:r>
            <a:rPr lang="zh-CN" altLang="en-US" dirty="0" smtClean="0"/>
            <a:t>部分数据的爬</a:t>
          </a:r>
          <a:r>
            <a:rPr lang="zh-CN" altLang="en-US" dirty="0" smtClean="0"/>
            <a:t>取</a:t>
          </a:r>
          <a:endParaRPr lang="en-US" altLang="zh-CN" dirty="0" smtClean="0"/>
        </a:p>
        <a:p>
          <a:r>
            <a:rPr lang="zh-CN" altLang="en-US" dirty="0" smtClean="0"/>
            <a:t>整理</a:t>
          </a:r>
          <a:r>
            <a:rPr lang="en-US" altLang="zh-CN" dirty="0" smtClean="0"/>
            <a:t>PPT</a:t>
          </a:r>
          <a:r>
            <a:rPr lang="zh-CN" altLang="en-US" dirty="0" smtClean="0"/>
            <a:t>的制作</a:t>
          </a:r>
          <a:endParaRPr lang="zh-CN" altLang="en-US" dirty="0"/>
        </a:p>
      </dgm:t>
    </dgm:pt>
    <dgm:pt modelId="{E7D20D24-32CC-49B5-896F-6E0B99EA603F}" cxnId="{F0EDA976-4B62-4F8B-BF4B-70DF71D0A169}" type="parTrans">
      <dgm:prSet/>
      <dgm:spPr/>
      <dgm:t>
        <a:bodyPr/>
        <a:lstStyle/>
        <a:p>
          <a:endParaRPr lang="zh-CN" altLang="en-US"/>
        </a:p>
      </dgm:t>
    </dgm:pt>
    <dgm:pt modelId="{DDB2234A-B090-4041-9345-63887B2F8EF9}" cxnId="{F0EDA976-4B62-4F8B-BF4B-70DF71D0A169}" type="sibTrans">
      <dgm:prSet/>
      <dgm:spPr/>
      <dgm:t>
        <a:bodyPr/>
        <a:lstStyle/>
        <a:p>
          <a:endParaRPr lang="zh-CN" altLang="en-US"/>
        </a:p>
      </dgm:t>
    </dgm:pt>
    <dgm:pt modelId="{B69FE8EB-4FA7-4207-824F-8B3F2CF17443}" type="pres">
      <dgm:prSet presAssocID="{B0DFCA46-70C2-4DD1-BFC2-AEA645DE338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89F46FE-15C4-4E30-9655-8D1625CCB28D}" type="pres">
      <dgm:prSet presAssocID="{60B03C97-004E-4AF7-92FF-3DB8A624D1F6}" presName="centerShape" presStyleLbl="node0" presStyleIdx="0" presStyleCnt="1" custScaleX="113396" custScaleY="127686"/>
      <dgm:spPr/>
      <dgm:t>
        <a:bodyPr/>
        <a:lstStyle/>
        <a:p>
          <a:endParaRPr lang="zh-CN" altLang="en-US"/>
        </a:p>
      </dgm:t>
    </dgm:pt>
    <dgm:pt modelId="{317E6705-CECA-47FC-B21B-D0A8A0B58876}" type="pres">
      <dgm:prSet presAssocID="{EA41B499-4B0C-4C46-908A-F3BB1D82F987}" presName="Name9" presStyleLbl="parChTrans1D2" presStyleIdx="0" presStyleCnt="4"/>
      <dgm:spPr/>
      <dgm:t>
        <a:bodyPr/>
        <a:lstStyle/>
        <a:p>
          <a:endParaRPr lang="zh-CN" altLang="en-US"/>
        </a:p>
      </dgm:t>
    </dgm:pt>
    <dgm:pt modelId="{E089266D-E23E-44EA-B307-2ED98D420A76}" type="pres">
      <dgm:prSet presAssocID="{EA41B499-4B0C-4C46-908A-F3BB1D82F987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BA5F1DED-5B29-485B-9686-AFEA0104DF71}" type="pres">
      <dgm:prSet presAssocID="{D86BFB78-1BF3-41B1-801A-64C37764836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1F8328-9CFF-4869-827F-7073791E7B27}" type="pres">
      <dgm:prSet presAssocID="{4BC9E8F5-549C-4F1D-B3FE-B5D459D61594}" presName="Name9" presStyleLbl="parChTrans1D2" presStyleIdx="1" presStyleCnt="4"/>
      <dgm:spPr/>
      <dgm:t>
        <a:bodyPr/>
        <a:lstStyle/>
        <a:p>
          <a:endParaRPr lang="zh-CN" altLang="en-US"/>
        </a:p>
      </dgm:t>
    </dgm:pt>
    <dgm:pt modelId="{820DAAF4-5965-4E5A-A586-423AEC805DA9}" type="pres">
      <dgm:prSet presAssocID="{4BC9E8F5-549C-4F1D-B3FE-B5D459D61594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09CC5C47-89D7-4CE5-97F5-9DB2FD7BD320}" type="pres">
      <dgm:prSet presAssocID="{86B8A8A8-C139-4BFA-97EA-113B3A84704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E7422-AB8D-4B62-8B63-B65C5FE15902}" type="pres">
      <dgm:prSet presAssocID="{841A1139-378B-4582-A183-FB0AF7E14CC5}" presName="Name9" presStyleLbl="parChTrans1D2" presStyleIdx="2" presStyleCnt="4"/>
      <dgm:spPr/>
      <dgm:t>
        <a:bodyPr/>
        <a:lstStyle/>
        <a:p>
          <a:endParaRPr lang="zh-CN" altLang="en-US"/>
        </a:p>
      </dgm:t>
    </dgm:pt>
    <dgm:pt modelId="{4336F811-EC93-4B73-A26B-6481B393B7C3}" type="pres">
      <dgm:prSet presAssocID="{841A1139-378B-4582-A183-FB0AF7E14CC5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E462CC4A-0C1D-4B23-816A-D50818CC8AE7}" type="pres">
      <dgm:prSet presAssocID="{712D8AC1-F123-43D2-BE41-780AC290F63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C381AC-4EB1-41D0-9A12-12A24EA22C39}" type="pres">
      <dgm:prSet presAssocID="{E7D20D24-32CC-49B5-896F-6E0B99EA603F}" presName="Name9" presStyleLbl="parChTrans1D2" presStyleIdx="3" presStyleCnt="4"/>
      <dgm:spPr/>
      <dgm:t>
        <a:bodyPr/>
        <a:lstStyle/>
        <a:p>
          <a:endParaRPr lang="zh-CN" altLang="en-US"/>
        </a:p>
      </dgm:t>
    </dgm:pt>
    <dgm:pt modelId="{F0545346-A050-40A0-9F1D-4A5C85452E30}" type="pres">
      <dgm:prSet presAssocID="{E7D20D24-32CC-49B5-896F-6E0B99EA603F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B3336931-6CF0-4C25-AFDC-C39633817014}" type="pres">
      <dgm:prSet presAssocID="{F3768132-83D2-4687-BDFA-A46D516B870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CA08C49-0176-4D14-840D-5625B5C26E50}" type="presOf" srcId="{EA41B499-4B0C-4C46-908A-F3BB1D82F987}" destId="{E089266D-E23E-44EA-B307-2ED98D420A76}" srcOrd="1" destOrd="0" presId="urn:microsoft.com/office/officeart/2005/8/layout/radial1"/>
    <dgm:cxn modelId="{87B513E7-D711-44F3-84F4-6DD921D63716}" srcId="{60B03C97-004E-4AF7-92FF-3DB8A624D1F6}" destId="{86B8A8A8-C139-4BFA-97EA-113B3A84704D}" srcOrd="1" destOrd="0" parTransId="{4BC9E8F5-549C-4F1D-B3FE-B5D459D61594}" sibTransId="{1DFD2CA4-93DD-4189-808D-683EAE487DB5}"/>
    <dgm:cxn modelId="{7264224A-FCC7-4330-8C48-73B082BFF357}" type="presOf" srcId="{841A1139-378B-4582-A183-FB0AF7E14CC5}" destId="{4336F811-EC93-4B73-A26B-6481B393B7C3}" srcOrd="1" destOrd="0" presId="urn:microsoft.com/office/officeart/2005/8/layout/radial1"/>
    <dgm:cxn modelId="{F0EDA976-4B62-4F8B-BF4B-70DF71D0A169}" srcId="{60B03C97-004E-4AF7-92FF-3DB8A624D1F6}" destId="{F3768132-83D2-4687-BDFA-A46D516B8708}" srcOrd="3" destOrd="0" parTransId="{E7D20D24-32CC-49B5-896F-6E0B99EA603F}" sibTransId="{DDB2234A-B090-4041-9345-63887B2F8EF9}"/>
    <dgm:cxn modelId="{245153BA-2160-478F-BAC5-443CA25B2888}" type="presOf" srcId="{712D8AC1-F123-43D2-BE41-780AC290F630}" destId="{E462CC4A-0C1D-4B23-816A-D50818CC8AE7}" srcOrd="0" destOrd="0" presId="urn:microsoft.com/office/officeart/2005/8/layout/radial1"/>
    <dgm:cxn modelId="{53FA989A-8D0C-4F98-B715-FE3C3CF96B88}" type="presOf" srcId="{E7D20D24-32CC-49B5-896F-6E0B99EA603F}" destId="{F0545346-A050-40A0-9F1D-4A5C85452E30}" srcOrd="1" destOrd="0" presId="urn:microsoft.com/office/officeart/2005/8/layout/radial1"/>
    <dgm:cxn modelId="{CD841D1A-DBA7-445C-9181-963C53639F2D}" type="presOf" srcId="{4BC9E8F5-549C-4F1D-B3FE-B5D459D61594}" destId="{C11F8328-9CFF-4869-827F-7073791E7B27}" srcOrd="0" destOrd="0" presId="urn:microsoft.com/office/officeart/2005/8/layout/radial1"/>
    <dgm:cxn modelId="{511B5CE5-2E76-4E47-98DF-C918B3195E4B}" srcId="{B0DFCA46-70C2-4DD1-BFC2-AEA645DE338B}" destId="{60B03C97-004E-4AF7-92FF-3DB8A624D1F6}" srcOrd="0" destOrd="0" parTransId="{64E47F2B-3818-492A-958D-4F4CDBDD25A5}" sibTransId="{E2E59388-B970-4B59-A2B9-11F429587D15}"/>
    <dgm:cxn modelId="{952A627B-9D5B-4115-BBAB-18C58A8EDFCA}" srcId="{60B03C97-004E-4AF7-92FF-3DB8A624D1F6}" destId="{D86BFB78-1BF3-41B1-801A-64C37764836A}" srcOrd="0" destOrd="0" parTransId="{EA41B499-4B0C-4C46-908A-F3BB1D82F987}" sibTransId="{B480854D-D5FB-431D-AA8F-C19F6349691D}"/>
    <dgm:cxn modelId="{B7CDDBC9-D9D6-462D-A904-EE0EB2063425}" type="presOf" srcId="{EA41B499-4B0C-4C46-908A-F3BB1D82F987}" destId="{317E6705-CECA-47FC-B21B-D0A8A0B58876}" srcOrd="0" destOrd="0" presId="urn:microsoft.com/office/officeart/2005/8/layout/radial1"/>
    <dgm:cxn modelId="{E43DADE6-BEE6-4824-BFAC-BCF3C0CA07F5}" type="presOf" srcId="{841A1139-378B-4582-A183-FB0AF7E14CC5}" destId="{6BAE7422-AB8D-4B62-8B63-B65C5FE15902}" srcOrd="0" destOrd="0" presId="urn:microsoft.com/office/officeart/2005/8/layout/radial1"/>
    <dgm:cxn modelId="{4401FAA4-82C5-4C13-9663-B9CAB251F90A}" type="presOf" srcId="{60B03C97-004E-4AF7-92FF-3DB8A624D1F6}" destId="{589F46FE-15C4-4E30-9655-8D1625CCB28D}" srcOrd="0" destOrd="0" presId="urn:microsoft.com/office/officeart/2005/8/layout/radial1"/>
    <dgm:cxn modelId="{5120266C-E891-4941-A8B5-D091D39E32C9}" type="presOf" srcId="{4BC9E8F5-549C-4F1D-B3FE-B5D459D61594}" destId="{820DAAF4-5965-4E5A-A586-423AEC805DA9}" srcOrd="1" destOrd="0" presId="urn:microsoft.com/office/officeart/2005/8/layout/radial1"/>
    <dgm:cxn modelId="{9A700403-CA11-4565-A252-1019553CC11C}" type="presOf" srcId="{F3768132-83D2-4687-BDFA-A46D516B8708}" destId="{B3336931-6CF0-4C25-AFDC-C39633817014}" srcOrd="0" destOrd="0" presId="urn:microsoft.com/office/officeart/2005/8/layout/radial1"/>
    <dgm:cxn modelId="{D07C1149-4F77-4936-80A4-74C78F377BCA}" srcId="{60B03C97-004E-4AF7-92FF-3DB8A624D1F6}" destId="{712D8AC1-F123-43D2-BE41-780AC290F630}" srcOrd="2" destOrd="0" parTransId="{841A1139-378B-4582-A183-FB0AF7E14CC5}" sibTransId="{04F7D261-9752-49C9-8107-FE02D70ECBEF}"/>
    <dgm:cxn modelId="{D6261EEA-EDCA-4220-82C7-8E6635EF846B}" type="presOf" srcId="{86B8A8A8-C139-4BFA-97EA-113B3A84704D}" destId="{09CC5C47-89D7-4CE5-97F5-9DB2FD7BD320}" srcOrd="0" destOrd="0" presId="urn:microsoft.com/office/officeart/2005/8/layout/radial1"/>
    <dgm:cxn modelId="{803C69AA-41A4-4CF2-B822-F8B48E1C630C}" type="presOf" srcId="{B0DFCA46-70C2-4DD1-BFC2-AEA645DE338B}" destId="{B69FE8EB-4FA7-4207-824F-8B3F2CF17443}" srcOrd="0" destOrd="0" presId="urn:microsoft.com/office/officeart/2005/8/layout/radial1"/>
    <dgm:cxn modelId="{01C289E7-64A1-4C11-86CC-C4E907F456FE}" type="presOf" srcId="{E7D20D24-32CC-49B5-896F-6E0B99EA603F}" destId="{A8C381AC-4EB1-41D0-9A12-12A24EA22C39}" srcOrd="0" destOrd="0" presId="urn:microsoft.com/office/officeart/2005/8/layout/radial1"/>
    <dgm:cxn modelId="{F3083422-183B-429A-B0BE-3A2C79EB82CB}" type="presOf" srcId="{D86BFB78-1BF3-41B1-801A-64C37764836A}" destId="{BA5F1DED-5B29-485B-9686-AFEA0104DF71}" srcOrd="0" destOrd="0" presId="urn:microsoft.com/office/officeart/2005/8/layout/radial1"/>
    <dgm:cxn modelId="{24620877-CC8A-4E78-9E6B-BE6CF1A2CE57}" type="presParOf" srcId="{B69FE8EB-4FA7-4207-824F-8B3F2CF17443}" destId="{589F46FE-15C4-4E30-9655-8D1625CCB28D}" srcOrd="0" destOrd="0" presId="urn:microsoft.com/office/officeart/2005/8/layout/radial1"/>
    <dgm:cxn modelId="{79B93B43-6D37-4260-9156-818BA6C61868}" type="presParOf" srcId="{B69FE8EB-4FA7-4207-824F-8B3F2CF17443}" destId="{317E6705-CECA-47FC-B21B-D0A8A0B58876}" srcOrd="1" destOrd="0" presId="urn:microsoft.com/office/officeart/2005/8/layout/radial1"/>
    <dgm:cxn modelId="{5943871B-BA62-4754-9F0A-9638DCD0DCAA}" type="presParOf" srcId="{317E6705-CECA-47FC-B21B-D0A8A0B58876}" destId="{E089266D-E23E-44EA-B307-2ED98D420A76}" srcOrd="0" destOrd="0" presId="urn:microsoft.com/office/officeart/2005/8/layout/radial1"/>
    <dgm:cxn modelId="{6FA79599-0049-46BC-A0DD-6F2FA3140C5E}" type="presParOf" srcId="{B69FE8EB-4FA7-4207-824F-8B3F2CF17443}" destId="{BA5F1DED-5B29-485B-9686-AFEA0104DF71}" srcOrd="2" destOrd="0" presId="urn:microsoft.com/office/officeart/2005/8/layout/radial1"/>
    <dgm:cxn modelId="{0B1D179D-E759-4F33-9FC1-84A38D683A28}" type="presParOf" srcId="{B69FE8EB-4FA7-4207-824F-8B3F2CF17443}" destId="{C11F8328-9CFF-4869-827F-7073791E7B27}" srcOrd="3" destOrd="0" presId="urn:microsoft.com/office/officeart/2005/8/layout/radial1"/>
    <dgm:cxn modelId="{8EECB375-1974-4E0B-BE4A-4C47D2F182FF}" type="presParOf" srcId="{C11F8328-9CFF-4869-827F-7073791E7B27}" destId="{820DAAF4-5965-4E5A-A586-423AEC805DA9}" srcOrd="0" destOrd="0" presId="urn:microsoft.com/office/officeart/2005/8/layout/radial1"/>
    <dgm:cxn modelId="{485F1326-5F9D-4453-825E-2B147CC17A97}" type="presParOf" srcId="{B69FE8EB-4FA7-4207-824F-8B3F2CF17443}" destId="{09CC5C47-89D7-4CE5-97F5-9DB2FD7BD320}" srcOrd="4" destOrd="0" presId="urn:microsoft.com/office/officeart/2005/8/layout/radial1"/>
    <dgm:cxn modelId="{F46A0D88-2477-450C-9048-D0E4C1FC880D}" type="presParOf" srcId="{B69FE8EB-4FA7-4207-824F-8B3F2CF17443}" destId="{6BAE7422-AB8D-4B62-8B63-B65C5FE15902}" srcOrd="5" destOrd="0" presId="urn:microsoft.com/office/officeart/2005/8/layout/radial1"/>
    <dgm:cxn modelId="{D758ABE6-A789-48BC-8256-9860EF03B187}" type="presParOf" srcId="{6BAE7422-AB8D-4B62-8B63-B65C5FE15902}" destId="{4336F811-EC93-4B73-A26B-6481B393B7C3}" srcOrd="0" destOrd="0" presId="urn:microsoft.com/office/officeart/2005/8/layout/radial1"/>
    <dgm:cxn modelId="{1F047418-4D0C-4BB9-83DD-69755AC9BC66}" type="presParOf" srcId="{B69FE8EB-4FA7-4207-824F-8B3F2CF17443}" destId="{E462CC4A-0C1D-4B23-816A-D50818CC8AE7}" srcOrd="6" destOrd="0" presId="urn:microsoft.com/office/officeart/2005/8/layout/radial1"/>
    <dgm:cxn modelId="{8FE55ABF-470D-4EF8-868E-85EB334D2142}" type="presParOf" srcId="{B69FE8EB-4FA7-4207-824F-8B3F2CF17443}" destId="{A8C381AC-4EB1-41D0-9A12-12A24EA22C39}" srcOrd="7" destOrd="0" presId="urn:microsoft.com/office/officeart/2005/8/layout/radial1"/>
    <dgm:cxn modelId="{5E9BCCAF-7AE3-4C78-B175-D8A2D3E8799C}" type="presParOf" srcId="{A8C381AC-4EB1-41D0-9A12-12A24EA22C39}" destId="{F0545346-A050-40A0-9F1D-4A5C85452E30}" srcOrd="0" destOrd="0" presId="urn:microsoft.com/office/officeart/2005/8/layout/radial1"/>
    <dgm:cxn modelId="{A42AE6B6-BB90-4DF4-96A0-23E43A8CBC1E}" type="presParOf" srcId="{B69FE8EB-4FA7-4207-824F-8B3F2CF17443}" destId="{B3336931-6CF0-4C25-AFDC-C39633817014}" srcOrd="8" destOrd="0" presId="urn:microsoft.com/office/officeart/2005/8/layout/radial1"/>
  </dgm:cxnLst>
  <dgm:bg>
    <a:solidFill>
      <a:schemeClr val="accent2">
        <a:lumMod val="40000"/>
        <a:lumOff val="60000"/>
      </a:schemeClr>
    </a:solidFill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800D13-EBBA-4797-94FB-CD1816BEBA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2B96F3B-CD3C-4E02-9589-0ED3AC49FCB6}">
      <dgm:prSet phldr="0" custT="0"/>
      <dgm:spPr/>
      <dgm:t>
        <a:bodyPr vert="horz" wrap="square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大数据用途</a:t>
          </a:r>
          <a:r>
            <a:rPr lang="en-US" altLang="zh-CN" dirty="0" smtClean="0"/>
            <a:t/>
          </a:r>
          <a:endParaRPr lang="en-US" altLang="zh-CN" dirty="0" smtClean="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1</a:t>
          </a:r>
          <a:r>
            <a:rPr lang="zh-CN" altLang="en-US" dirty="0" smtClean="0"/>
            <a:t>，</a:t>
          </a:r>
          <a:r>
            <a:rPr lang="zh-CN" altLang="en-US" dirty="0" smtClean="0"/>
            <a:t>了解用户特征</a:t>
          </a:r>
          <a:r>
            <a:rPr lang="en-US" altLang="zh-CN" dirty="0" smtClean="0"/>
            <a:t/>
          </a:r>
          <a:endParaRPr lang="en-US" altLang="zh-CN" dirty="0" smtClean="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dirty="0" smtClean="0"/>
            <a:t>通过大数据，百度掌握你的隐私，微信知道你的社交圈子，淘宝了解你的购物习惯，移动电信联通三大运营商存有你的 通话记录和上网记录</a:t>
          </a:r>
          <a:r>
            <a:rPr lang="en-US" altLang="zh-CN" dirty="0" smtClean="0"/>
            <a:t>……</a:t>
          </a:r>
          <a:r>
            <a:rPr lang="zh-CN" altLang="zh-CN" dirty="0" smtClean="0"/>
            <a:t/>
          </a:r>
          <a:endParaRPr lang="zh-CN" altLang="zh-CN" dirty="0" smtClean="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/>
          </a:r>
          <a:endParaRPr lang="zh-CN" altLang="en-US" dirty="0"/>
        </a:p>
      </dgm:t>
    </dgm:pt>
    <dgm:pt modelId="{A559102D-ADE1-4FB8-943A-15E6968BFDA1}" cxnId="{73F4F1C0-118D-48D1-B767-476BD8722E08}" type="parTrans">
      <dgm:prSet/>
      <dgm:spPr/>
      <dgm:t>
        <a:bodyPr/>
        <a:lstStyle/>
        <a:p>
          <a:endParaRPr lang="zh-CN" altLang="en-US"/>
        </a:p>
      </dgm:t>
    </dgm:pt>
    <dgm:pt modelId="{74AFA2A9-B121-44E2-93EA-52FCE1EC7F11}" cxnId="{73F4F1C0-118D-48D1-B767-476BD8722E08}" type="sibTrans">
      <dgm:prSet/>
      <dgm:spPr/>
      <dgm:t>
        <a:bodyPr/>
        <a:lstStyle/>
        <a:p>
          <a:endParaRPr lang="zh-CN" altLang="en-US"/>
        </a:p>
      </dgm:t>
    </dgm:pt>
    <dgm:pt modelId="{F38DB8F2-3385-4DAE-BD3C-25C60084669D}">
      <dgm:prSet/>
      <dgm:spPr/>
      <dgm:t>
        <a:bodyPr/>
        <a:lstStyle/>
        <a:p>
          <a:r>
            <a:rPr lang="en-US" altLang="en-US" dirty="0" smtClean="0"/>
            <a:t>2,</a:t>
          </a:r>
          <a:r>
            <a:rPr lang="zh-CN" altLang="en-US" dirty="0" smtClean="0"/>
            <a:t>给企业和商业带来巨大价值</a:t>
          </a:r>
          <a:endParaRPr lang="en-US" altLang="zh-CN" dirty="0" smtClean="0"/>
        </a:p>
        <a:p>
          <a:r>
            <a:rPr lang="zh-CN" altLang="zh-CN" dirty="0" smtClean="0"/>
            <a:t>网络浏览历史记录以及使用的应用等数据销售给广告客户。当用户距离商家很近时，就有可能收到该商家提供的折扣很大的电子优惠券等等。</a:t>
          </a:r>
          <a:endParaRPr lang="en-US" altLang="zh-CN" dirty="0" smtClean="0"/>
        </a:p>
        <a:p>
          <a:endParaRPr lang="zh-CN" altLang="en-US" dirty="0"/>
        </a:p>
      </dgm:t>
    </dgm:pt>
    <dgm:pt modelId="{FCE26782-AF59-4B3F-9998-A6233F1CBD2A}" cxnId="{116C9289-5BA8-4611-9486-608058271CB7}" type="parTrans">
      <dgm:prSet/>
      <dgm:spPr/>
      <dgm:t>
        <a:bodyPr/>
        <a:lstStyle/>
        <a:p>
          <a:endParaRPr lang="zh-CN" altLang="en-US"/>
        </a:p>
      </dgm:t>
    </dgm:pt>
    <dgm:pt modelId="{4613BE38-211A-4607-831B-F56D9623C543}" cxnId="{116C9289-5BA8-4611-9486-608058271CB7}" type="sibTrans">
      <dgm:prSet/>
      <dgm:spPr/>
      <dgm:t>
        <a:bodyPr/>
        <a:lstStyle/>
        <a:p>
          <a:endParaRPr lang="zh-CN" altLang="en-US"/>
        </a:p>
      </dgm:t>
    </dgm:pt>
    <dgm:pt modelId="{18D494A6-4076-4028-A16B-0D50CBB51D3B}">
      <dgm:prSet/>
      <dgm:spPr/>
      <dgm:t>
        <a:bodyPr/>
        <a:lstStyle/>
        <a:p>
          <a:r>
            <a:rPr lang="en-US" altLang="zh-CN" dirty="0" smtClean="0"/>
            <a:t>3.</a:t>
          </a:r>
          <a:r>
            <a:rPr lang="zh-CN" altLang="en-US" dirty="0" smtClean="0"/>
            <a:t>为个人带来福利</a:t>
          </a:r>
          <a:endParaRPr lang="en-US" altLang="zh-CN" dirty="0" smtClean="0"/>
        </a:p>
        <a:p>
          <a:r>
            <a:rPr lang="zh-CN" altLang="zh-CN" dirty="0" smtClean="0"/>
            <a:t>大数据可以辅助临床诊断和用药决策；为公共卫生机构提供及时的统计分析；以及为药品研发、治疗方案设计提供数据分析。</a:t>
          </a:r>
        </a:p>
        <a:p>
          <a:endParaRPr lang="zh-CN" altLang="en-US" dirty="0"/>
        </a:p>
      </dgm:t>
    </dgm:pt>
    <dgm:pt modelId="{09C8F583-34B4-41A5-876C-D3087E52FCAB}" cxnId="{99021971-07EF-406F-BAE9-F7E94530F95A}" type="parTrans">
      <dgm:prSet/>
      <dgm:spPr/>
      <dgm:t>
        <a:bodyPr/>
        <a:lstStyle/>
        <a:p>
          <a:endParaRPr lang="zh-CN" altLang="en-US"/>
        </a:p>
      </dgm:t>
    </dgm:pt>
    <dgm:pt modelId="{131B9C05-4DB5-499F-9B72-77AB82AF45B0}" cxnId="{99021971-07EF-406F-BAE9-F7E94530F95A}" type="sibTrans">
      <dgm:prSet/>
      <dgm:spPr/>
      <dgm:t>
        <a:bodyPr/>
        <a:lstStyle/>
        <a:p>
          <a:endParaRPr lang="zh-CN" altLang="en-US"/>
        </a:p>
      </dgm:t>
    </dgm:pt>
    <dgm:pt modelId="{87C764E2-1DF6-4B48-82BF-A9E11AB923EB}" type="pres">
      <dgm:prSet presAssocID="{68800D13-EBBA-4797-94FB-CD1816BEBA54}" presName="linear" presStyleCnt="0">
        <dgm:presLayoutVars>
          <dgm:animLvl val="lvl"/>
          <dgm:resizeHandles val="exact"/>
        </dgm:presLayoutVars>
      </dgm:prSet>
      <dgm:spPr/>
    </dgm:pt>
    <dgm:pt modelId="{F6722793-2D53-4C0D-8BE5-91507FDABF3F}" type="pres">
      <dgm:prSet presAssocID="{62B96F3B-CD3C-4E02-9589-0ED3AC49FCB6}" presName="parentText" presStyleLbl="node1" presStyleIdx="0" presStyleCnt="3" custLinFactY="-38415" custLinFactNeighborX="2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8E9E57-2754-49E3-9EF3-C58882833DE9}" type="pres">
      <dgm:prSet presAssocID="{74AFA2A9-B121-44E2-93EA-52FCE1EC7F11}" presName="spacer" presStyleCnt="0"/>
      <dgm:spPr/>
    </dgm:pt>
    <dgm:pt modelId="{975F3B2F-426C-411F-87A0-32E26969E650}" type="pres">
      <dgm:prSet presAssocID="{F38DB8F2-3385-4DAE-BD3C-25C60084669D}" presName="parentText" presStyleLbl="node1" presStyleIdx="1" presStyleCnt="3" custLinFactY="-10958" custLinFactNeighborX="2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172385-B4E3-4DBB-9115-281B6EC42D4A}" type="pres">
      <dgm:prSet presAssocID="{4613BE38-211A-4607-831B-F56D9623C543}" presName="spacer" presStyleCnt="0"/>
      <dgm:spPr/>
    </dgm:pt>
    <dgm:pt modelId="{38178A19-8417-467E-9DFC-5986023D1CB3}" type="pres">
      <dgm:prSet presAssocID="{18D494A6-4076-4028-A16B-0D50CBB51D3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F4F1C0-118D-48D1-B767-476BD8722E08}" srcId="{68800D13-EBBA-4797-94FB-CD1816BEBA54}" destId="{62B96F3B-CD3C-4E02-9589-0ED3AC49FCB6}" srcOrd="0" destOrd="0" parTransId="{A559102D-ADE1-4FB8-943A-15E6968BFDA1}" sibTransId="{74AFA2A9-B121-44E2-93EA-52FCE1EC7F11}"/>
    <dgm:cxn modelId="{116C9289-5BA8-4611-9486-608058271CB7}" srcId="{68800D13-EBBA-4797-94FB-CD1816BEBA54}" destId="{F38DB8F2-3385-4DAE-BD3C-25C60084669D}" srcOrd="1" destOrd="0" parTransId="{FCE26782-AF59-4B3F-9998-A6233F1CBD2A}" sibTransId="{4613BE38-211A-4607-831B-F56D9623C543}"/>
    <dgm:cxn modelId="{99021971-07EF-406F-BAE9-F7E94530F95A}" srcId="{68800D13-EBBA-4797-94FB-CD1816BEBA54}" destId="{18D494A6-4076-4028-A16B-0D50CBB51D3B}" srcOrd="2" destOrd="0" parTransId="{09C8F583-34B4-41A5-876C-D3087E52FCAB}" sibTransId="{131B9C05-4DB5-499F-9B72-77AB82AF45B0}"/>
    <dgm:cxn modelId="{37DBAB35-D715-4B2D-8FD4-F4E35AC9F908}" type="presOf" srcId="{68800D13-EBBA-4797-94FB-CD1816BEBA54}" destId="{87C764E2-1DF6-4B48-82BF-A9E11AB923EB}" srcOrd="0" destOrd="0" presId="urn:microsoft.com/office/officeart/2005/8/layout/vList2"/>
    <dgm:cxn modelId="{9C656947-0E53-448F-BD39-1B823BD19865}" type="presParOf" srcId="{87C764E2-1DF6-4B48-82BF-A9E11AB923EB}" destId="{F6722793-2D53-4C0D-8BE5-91507FDABF3F}" srcOrd="0" destOrd="0" presId="urn:microsoft.com/office/officeart/2005/8/layout/vList2"/>
    <dgm:cxn modelId="{EF70F0AD-50B4-44EF-ACDE-23EDE0B9BCE6}" type="presOf" srcId="{62B96F3B-CD3C-4E02-9589-0ED3AC49FCB6}" destId="{F6722793-2D53-4C0D-8BE5-91507FDABF3F}" srcOrd="0" destOrd="0" presId="urn:microsoft.com/office/officeart/2005/8/layout/vList2"/>
    <dgm:cxn modelId="{36F96A79-FDEB-46D1-82E9-A6623216F931}" type="presParOf" srcId="{87C764E2-1DF6-4B48-82BF-A9E11AB923EB}" destId="{C98E9E57-2754-49E3-9EF3-C58882833DE9}" srcOrd="1" destOrd="0" presId="urn:microsoft.com/office/officeart/2005/8/layout/vList2"/>
    <dgm:cxn modelId="{C07A00B1-03F3-4F67-8987-D0CEE1066D52}" type="presParOf" srcId="{87C764E2-1DF6-4B48-82BF-A9E11AB923EB}" destId="{975F3B2F-426C-411F-87A0-32E26969E650}" srcOrd="2" destOrd="0" presId="urn:microsoft.com/office/officeart/2005/8/layout/vList2"/>
    <dgm:cxn modelId="{218B45AB-CE98-46C7-AC86-236C7A7AE22B}" type="presOf" srcId="{F38DB8F2-3385-4DAE-BD3C-25C60084669D}" destId="{975F3B2F-426C-411F-87A0-32E26969E650}" srcOrd="0" destOrd="0" presId="urn:microsoft.com/office/officeart/2005/8/layout/vList2"/>
    <dgm:cxn modelId="{DB5194E6-20CB-4A6F-BCF5-5D271BE4CAC0}" type="presParOf" srcId="{87C764E2-1DF6-4B48-82BF-A9E11AB923EB}" destId="{3A172385-B4E3-4DBB-9115-281B6EC42D4A}" srcOrd="3" destOrd="0" presId="urn:microsoft.com/office/officeart/2005/8/layout/vList2"/>
    <dgm:cxn modelId="{27B123C4-A613-4CD0-851F-6C18670E5AEC}" type="presParOf" srcId="{87C764E2-1DF6-4B48-82BF-A9E11AB923EB}" destId="{38178A19-8417-467E-9DFC-5986023D1CB3}" srcOrd="4" destOrd="0" presId="urn:microsoft.com/office/officeart/2005/8/layout/vList2"/>
    <dgm:cxn modelId="{51869A9B-2C1A-417E-AF59-BE1E6AAA497E}" type="presOf" srcId="{18D494A6-4076-4028-A16B-0D50CBB51D3B}" destId="{38178A19-8417-467E-9DFC-5986023D1CB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BEA38E-03EC-4FB6-8189-62BC8C24EA3A}" type="doc">
      <dgm:prSet loTypeId="urn:microsoft.com/office/officeart/2009/layout/ReverseList#1" loCatId="relationship" qsTypeId="urn:microsoft.com/office/officeart/2005/8/quickstyle/3d9#1" qsCatId="3D" csTypeId="urn:microsoft.com/office/officeart/2005/8/colors/accent1_1#1" csCatId="accent1" phldr="1"/>
      <dgm:spPr/>
      <dgm:t>
        <a:bodyPr/>
        <a:lstStyle/>
        <a:p>
          <a:endParaRPr lang="zh-CN" altLang="en-US"/>
        </a:p>
      </dgm:t>
    </dgm:pt>
    <dgm:pt modelId="{F7DB3281-DF61-416D-944A-69733D814895}">
      <dgm:prSet phldrT="[文本]"/>
      <dgm:spPr/>
      <dgm:t>
        <a:bodyPr/>
        <a:lstStyle/>
        <a:p>
          <a:r>
            <a:rPr lang="en-US" altLang="zh-CN" dirty="0" smtClean="0"/>
            <a:t>Ajax</a:t>
          </a:r>
          <a:r>
            <a:rPr lang="zh-CN" altLang="en-US" dirty="0" smtClean="0"/>
            <a:t>数据</a:t>
          </a:r>
          <a:endParaRPr lang="zh-CN" altLang="en-US" dirty="0"/>
        </a:p>
      </dgm:t>
    </dgm:pt>
    <dgm:pt modelId="{1D279035-4C2B-416C-BFF3-5AB3CC320A0B}" cxnId="{B34D9EBA-9C0C-4D91-BF6B-5AF7CECA25DE}" type="parTrans">
      <dgm:prSet/>
      <dgm:spPr/>
      <dgm:t>
        <a:bodyPr/>
        <a:lstStyle/>
        <a:p>
          <a:endParaRPr lang="zh-CN" altLang="en-US"/>
        </a:p>
      </dgm:t>
    </dgm:pt>
    <dgm:pt modelId="{D7B78F7C-1545-4631-8045-95E2631BBC12}" cxnId="{B34D9EBA-9C0C-4D91-BF6B-5AF7CECA25DE}" type="sibTrans">
      <dgm:prSet/>
      <dgm:spPr/>
      <dgm:t>
        <a:bodyPr/>
        <a:lstStyle/>
        <a:p>
          <a:endParaRPr lang="zh-CN" altLang="en-US"/>
        </a:p>
      </dgm:t>
    </dgm:pt>
    <dgm:pt modelId="{F53F115E-883C-4F7E-B8BD-0F66EF09FAE7}">
      <dgm:prSet phldrT="[文本]"/>
      <dgm:spPr/>
      <dgm:t>
        <a:bodyPr/>
        <a:lstStyle/>
        <a:p>
          <a:r>
            <a:rPr lang="zh-CN" altLang="en-US" dirty="0" smtClean="0"/>
            <a:t>淘宝网</a:t>
          </a:r>
          <a:endParaRPr lang="zh-CN" altLang="en-US" dirty="0"/>
        </a:p>
      </dgm:t>
    </dgm:pt>
    <dgm:pt modelId="{BA74C03C-33EB-4C60-ADA3-73AF5987E18E}" cxnId="{A9A395C1-F3BD-4EF3-B67C-38F427A1AA15}" type="parTrans">
      <dgm:prSet/>
      <dgm:spPr/>
      <dgm:t>
        <a:bodyPr/>
        <a:lstStyle/>
        <a:p>
          <a:endParaRPr lang="zh-CN" altLang="en-US"/>
        </a:p>
      </dgm:t>
    </dgm:pt>
    <dgm:pt modelId="{650CAC60-B6D3-4C51-B29D-F12FC5AC734F}" cxnId="{A9A395C1-F3BD-4EF3-B67C-38F427A1AA15}" type="sibTrans">
      <dgm:prSet/>
      <dgm:spPr/>
      <dgm:t>
        <a:bodyPr/>
        <a:lstStyle/>
        <a:p>
          <a:endParaRPr lang="zh-CN" altLang="en-US"/>
        </a:p>
      </dgm:t>
    </dgm:pt>
    <dgm:pt modelId="{8CD7784A-E9D5-47EC-98F7-B6FCE0DEEBDE}" type="pres">
      <dgm:prSet presAssocID="{4ABEA38E-03EC-4FB6-8189-62BC8C24EA3A}" presName="Name0" presStyleCnt="0">
        <dgm:presLayoutVars>
          <dgm:chMax val="2"/>
          <dgm:chPref val="2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EF167E03-101B-4FB0-B2EF-7F8F1F20972F}" type="pres">
      <dgm:prSet presAssocID="{4ABEA38E-03EC-4FB6-8189-62BC8C24EA3A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C67E16-D25E-412F-9BF0-4F053194B454}" type="pres">
      <dgm:prSet presAssocID="{4ABEA38E-03EC-4FB6-8189-62BC8C24EA3A}" presName="LeftNode" presStyleLbl="bgImgPlace1" presStyleIdx="0" presStyleCnt="2" custScaleY="49749">
        <dgm:presLayoutVars>
          <dgm:chMax val="2"/>
          <dgm:chPref val="2"/>
        </dgm:presLayoutVars>
      </dgm:prSet>
      <dgm:spPr/>
      <dgm:t>
        <a:bodyPr/>
        <a:lstStyle/>
        <a:p>
          <a:endParaRPr lang="zh-CN" altLang="en-US"/>
        </a:p>
      </dgm:t>
    </dgm:pt>
    <dgm:pt modelId="{B7658979-7EDD-4BE1-99B0-CC31450793F4}" type="pres">
      <dgm:prSet presAssocID="{4ABEA38E-03EC-4FB6-8189-62BC8C24EA3A}" presName="Righ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336FC8-6C12-4BBC-931E-E73178DB5559}" type="pres">
      <dgm:prSet presAssocID="{4ABEA38E-03EC-4FB6-8189-62BC8C24EA3A}" presName="RightNode" presStyleLbl="bgImgPlace1" presStyleIdx="1" presStyleCnt="2" custScaleY="4974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F02B29A0-0DAC-40FE-B973-521C442DFD38}" type="pres">
      <dgm:prSet presAssocID="{4ABEA38E-03EC-4FB6-8189-62BC8C24EA3A}" presName="TopArrow" presStyleLbl="node1" presStyleIdx="0" presStyleCnt="2" custLinFactNeighborX="-26" custLinFactNeighborY="31275"/>
      <dgm:spPr/>
    </dgm:pt>
    <dgm:pt modelId="{95CFBA02-8596-40C8-9C80-B2554406C9B5}" type="pres">
      <dgm:prSet presAssocID="{4ABEA38E-03EC-4FB6-8189-62BC8C24EA3A}" presName="BottomArrow" presStyleLbl="node1" presStyleIdx="1" presStyleCnt="2" custLinFactNeighborX="-26" custLinFactNeighborY="-29365"/>
      <dgm:spPr/>
    </dgm:pt>
  </dgm:ptLst>
  <dgm:cxnLst>
    <dgm:cxn modelId="{B34D9EBA-9C0C-4D91-BF6B-5AF7CECA25DE}" srcId="{4ABEA38E-03EC-4FB6-8189-62BC8C24EA3A}" destId="{F7DB3281-DF61-416D-944A-69733D814895}" srcOrd="0" destOrd="0" parTransId="{1D279035-4C2B-416C-BFF3-5AB3CC320A0B}" sibTransId="{D7B78F7C-1545-4631-8045-95E2631BBC12}"/>
    <dgm:cxn modelId="{A9A395C1-F3BD-4EF3-B67C-38F427A1AA15}" srcId="{4ABEA38E-03EC-4FB6-8189-62BC8C24EA3A}" destId="{F53F115E-883C-4F7E-B8BD-0F66EF09FAE7}" srcOrd="1" destOrd="0" parTransId="{BA74C03C-33EB-4C60-ADA3-73AF5987E18E}" sibTransId="{650CAC60-B6D3-4C51-B29D-F12FC5AC734F}"/>
    <dgm:cxn modelId="{E40E5D51-4551-46D5-8257-17098C7FDB65}" type="presOf" srcId="{F7DB3281-DF61-416D-944A-69733D814895}" destId="{EF167E03-101B-4FB0-B2EF-7F8F1F20972F}" srcOrd="0" destOrd="0" presId="urn:microsoft.com/office/officeart/2009/layout/ReverseList#1"/>
    <dgm:cxn modelId="{732BB0B3-5BC8-454B-BA55-817CAB1E6866}" type="presOf" srcId="{F7DB3281-DF61-416D-944A-69733D814895}" destId="{6CC67E16-D25E-412F-9BF0-4F053194B454}" srcOrd="1" destOrd="0" presId="urn:microsoft.com/office/officeart/2009/layout/ReverseList#1"/>
    <dgm:cxn modelId="{BA69BEB4-216F-4080-9817-2DB7D0E060FC}" type="presOf" srcId="{F53F115E-883C-4F7E-B8BD-0F66EF09FAE7}" destId="{B7658979-7EDD-4BE1-99B0-CC31450793F4}" srcOrd="0" destOrd="0" presId="urn:microsoft.com/office/officeart/2009/layout/ReverseList#1"/>
    <dgm:cxn modelId="{3DA13EB2-3434-4C79-99BE-930622FF88A2}" type="presOf" srcId="{F53F115E-883C-4F7E-B8BD-0F66EF09FAE7}" destId="{BA336FC8-6C12-4BBC-931E-E73178DB5559}" srcOrd="1" destOrd="0" presId="urn:microsoft.com/office/officeart/2009/layout/ReverseList#1"/>
    <dgm:cxn modelId="{8AAC041D-3BC0-4A54-9A14-3A892F29C678}" type="presOf" srcId="{4ABEA38E-03EC-4FB6-8189-62BC8C24EA3A}" destId="{8CD7784A-E9D5-47EC-98F7-B6FCE0DEEBDE}" srcOrd="0" destOrd="0" presId="urn:microsoft.com/office/officeart/2009/layout/ReverseList#1"/>
    <dgm:cxn modelId="{C8BCEFC9-863D-47AC-9504-2BE8A3BFCA93}" type="presParOf" srcId="{8CD7784A-E9D5-47EC-98F7-B6FCE0DEEBDE}" destId="{EF167E03-101B-4FB0-B2EF-7F8F1F20972F}" srcOrd="0" destOrd="0" presId="urn:microsoft.com/office/officeart/2009/layout/ReverseList#1"/>
    <dgm:cxn modelId="{8B216797-43B1-4CAA-89EE-A063BF7C6718}" type="presParOf" srcId="{8CD7784A-E9D5-47EC-98F7-B6FCE0DEEBDE}" destId="{6CC67E16-D25E-412F-9BF0-4F053194B454}" srcOrd="1" destOrd="0" presId="urn:microsoft.com/office/officeart/2009/layout/ReverseList#1"/>
    <dgm:cxn modelId="{E9B08B24-A11F-46CF-8AB4-4F0AEA861315}" type="presParOf" srcId="{8CD7784A-E9D5-47EC-98F7-B6FCE0DEEBDE}" destId="{B7658979-7EDD-4BE1-99B0-CC31450793F4}" srcOrd="2" destOrd="0" presId="urn:microsoft.com/office/officeart/2009/layout/ReverseList#1"/>
    <dgm:cxn modelId="{8163A087-8EBF-4E7E-A7AA-685304290909}" type="presParOf" srcId="{8CD7784A-E9D5-47EC-98F7-B6FCE0DEEBDE}" destId="{BA336FC8-6C12-4BBC-931E-E73178DB5559}" srcOrd="3" destOrd="0" presId="urn:microsoft.com/office/officeart/2009/layout/ReverseList#1"/>
    <dgm:cxn modelId="{FB46B45B-8EA0-4581-AEE6-ACEB9501FD2E}" type="presParOf" srcId="{8CD7784A-E9D5-47EC-98F7-B6FCE0DEEBDE}" destId="{F02B29A0-0DAC-40FE-B973-521C442DFD38}" srcOrd="4" destOrd="0" presId="urn:microsoft.com/office/officeart/2009/layout/ReverseList#1"/>
    <dgm:cxn modelId="{51D92942-9CC7-4C1D-8378-27D25540D082}" type="presParOf" srcId="{8CD7784A-E9D5-47EC-98F7-B6FCE0DEEBDE}" destId="{95CFBA02-8596-40C8-9C80-B2554406C9B5}" srcOrd="5" destOrd="0" presId="urn:microsoft.com/office/officeart/2009/layout/ReverseList#1"/>
  </dgm:cxnLst>
  <dgm:bg>
    <a:solidFill>
      <a:schemeClr val="accent5">
        <a:lumMod val="75000"/>
      </a:schemeClr>
    </a:solidFill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F46FE-15C4-4E30-9655-8D1625CCB28D}">
      <dsp:nvSpPr>
        <dsp:cNvPr id="0" name=""/>
        <dsp:cNvSpPr/>
      </dsp:nvSpPr>
      <dsp:spPr>
        <a:xfrm>
          <a:off x="2958667" y="1922459"/>
          <a:ext cx="1852527" cy="208597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赵保</a:t>
          </a:r>
          <a:r>
            <a:rPr lang="zh-CN" altLang="en-US" sz="1400" kern="1200" dirty="0" smtClean="0"/>
            <a:t>杰</a:t>
          </a:r>
          <a:endParaRPr lang="en-US" altLang="zh-CN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负责项目</a:t>
          </a:r>
          <a:r>
            <a:rPr lang="zh-CN" altLang="en-US" sz="1400" kern="1200" dirty="0" smtClean="0"/>
            <a:t>过程</a:t>
          </a:r>
          <a:r>
            <a:rPr lang="zh-CN" altLang="en-US" sz="1400" kern="1200" dirty="0" smtClean="0"/>
            <a:t>中监督指导</a:t>
          </a:r>
          <a:endParaRPr lang="en-US" altLang="zh-CN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部分数据的爬取</a:t>
          </a:r>
          <a:endParaRPr lang="en-US" altLang="zh-CN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完成图表</a:t>
          </a:r>
          <a:endParaRPr lang="zh-CN" altLang="en-US" sz="1400" kern="1200" dirty="0"/>
        </a:p>
      </dsp:txBody>
      <dsp:txXfrm>
        <a:off x="3229963" y="2227944"/>
        <a:ext cx="1309935" cy="1475009"/>
      </dsp:txXfrm>
    </dsp:sp>
    <dsp:sp modelId="{317E6705-CECA-47FC-B21B-D0A8A0B58876}">
      <dsp:nvSpPr>
        <dsp:cNvPr id="0" name=""/>
        <dsp:cNvSpPr/>
      </dsp:nvSpPr>
      <dsp:spPr>
        <a:xfrm rot="16200000">
          <a:off x="3751271" y="1769876"/>
          <a:ext cx="267318" cy="37846"/>
        </a:xfrm>
        <a:custGeom>
          <a:avLst/>
          <a:gdLst/>
          <a:ahLst/>
          <a:cxnLst/>
          <a:rect l="0" t="0" r="0" b="0"/>
          <a:pathLst>
            <a:path>
              <a:moveTo>
                <a:pt x="0" y="18923"/>
              </a:moveTo>
              <a:lnTo>
                <a:pt x="267318" y="1892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78248" y="1782116"/>
        <a:ext cx="13365" cy="13365"/>
      </dsp:txXfrm>
    </dsp:sp>
    <dsp:sp modelId="{BA5F1DED-5B29-485B-9686-AFEA0104DF71}">
      <dsp:nvSpPr>
        <dsp:cNvPr id="0" name=""/>
        <dsp:cNvSpPr/>
      </dsp:nvSpPr>
      <dsp:spPr>
        <a:xfrm>
          <a:off x="3068091" y="21461"/>
          <a:ext cx="1633679" cy="163367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盖海炜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负责</a:t>
          </a:r>
          <a:r>
            <a:rPr lang="zh-CN" altLang="en-US" sz="1200" kern="1200" dirty="0" smtClean="0"/>
            <a:t>部分数据的爬</a:t>
          </a:r>
          <a:r>
            <a:rPr lang="zh-CN" altLang="en-US" sz="1200" kern="1200" dirty="0" smtClean="0"/>
            <a:t>取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代码的运行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 dirty="0"/>
        </a:p>
      </dsp:txBody>
      <dsp:txXfrm>
        <a:off x="3307338" y="260708"/>
        <a:ext cx="1155185" cy="1155185"/>
      </dsp:txXfrm>
    </dsp:sp>
    <dsp:sp modelId="{C11F8328-9CFF-4869-827F-7073791E7B27}">
      <dsp:nvSpPr>
        <dsp:cNvPr id="0" name=""/>
        <dsp:cNvSpPr/>
      </dsp:nvSpPr>
      <dsp:spPr>
        <a:xfrm>
          <a:off x="4811194" y="2946525"/>
          <a:ext cx="384045" cy="37846"/>
        </a:xfrm>
        <a:custGeom>
          <a:avLst/>
          <a:gdLst/>
          <a:ahLst/>
          <a:cxnLst/>
          <a:rect l="0" t="0" r="0" b="0"/>
          <a:pathLst>
            <a:path>
              <a:moveTo>
                <a:pt x="0" y="18923"/>
              </a:moveTo>
              <a:lnTo>
                <a:pt x="384045" y="1892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93615" y="2955847"/>
        <a:ext cx="19202" cy="19202"/>
      </dsp:txXfrm>
    </dsp:sp>
    <dsp:sp modelId="{09CC5C47-89D7-4CE5-97F5-9DB2FD7BD320}">
      <dsp:nvSpPr>
        <dsp:cNvPr id="0" name=""/>
        <dsp:cNvSpPr/>
      </dsp:nvSpPr>
      <dsp:spPr>
        <a:xfrm>
          <a:off x="5195239" y="2148609"/>
          <a:ext cx="1633679" cy="1633679"/>
        </a:xfrm>
        <a:prstGeom prst="ellipse">
          <a:avLst/>
        </a:prstGeom>
        <a:gradFill rotWithShape="0">
          <a:gsLst>
            <a:gs pos="0">
              <a:schemeClr val="accent5">
                <a:hueOff val="-3783652"/>
                <a:satOff val="5744"/>
                <a:lumOff val="-10065"/>
                <a:alphaOff val="0"/>
                <a:shade val="51000"/>
                <a:satMod val="130000"/>
              </a:schemeClr>
            </a:gs>
            <a:gs pos="80000">
              <a:schemeClr val="accent5">
                <a:hueOff val="-3783652"/>
                <a:satOff val="5744"/>
                <a:lumOff val="-10065"/>
                <a:alphaOff val="0"/>
                <a:shade val="93000"/>
                <a:satMod val="130000"/>
              </a:schemeClr>
            </a:gs>
            <a:gs pos="100000">
              <a:schemeClr val="accent5">
                <a:hueOff val="-3783652"/>
                <a:satOff val="5744"/>
                <a:lumOff val="-1006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姚瑾帆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负责</a:t>
          </a:r>
          <a:r>
            <a:rPr lang="zh-CN" altLang="en-US" sz="1200" kern="1200" dirty="0" smtClean="0"/>
            <a:t>部分数据的爬</a:t>
          </a:r>
          <a:r>
            <a:rPr lang="zh-CN" altLang="en-US" sz="1200" kern="1200" dirty="0" smtClean="0"/>
            <a:t>取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全部爬取数据的整合</a:t>
          </a:r>
          <a:endParaRPr lang="zh-CN" altLang="en-US" sz="1200" kern="1200" dirty="0"/>
        </a:p>
      </dsp:txBody>
      <dsp:txXfrm>
        <a:off x="5434486" y="2387856"/>
        <a:ext cx="1155185" cy="1155185"/>
      </dsp:txXfrm>
    </dsp:sp>
    <dsp:sp modelId="{6BAE7422-AB8D-4B62-8B63-B65C5FE15902}">
      <dsp:nvSpPr>
        <dsp:cNvPr id="0" name=""/>
        <dsp:cNvSpPr/>
      </dsp:nvSpPr>
      <dsp:spPr>
        <a:xfrm rot="5400000">
          <a:off x="3751271" y="4123174"/>
          <a:ext cx="267318" cy="37846"/>
        </a:xfrm>
        <a:custGeom>
          <a:avLst/>
          <a:gdLst/>
          <a:ahLst/>
          <a:cxnLst/>
          <a:rect l="0" t="0" r="0" b="0"/>
          <a:pathLst>
            <a:path>
              <a:moveTo>
                <a:pt x="0" y="18923"/>
              </a:moveTo>
              <a:lnTo>
                <a:pt x="267318" y="1892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78248" y="4135415"/>
        <a:ext cx="13365" cy="13365"/>
      </dsp:txXfrm>
    </dsp:sp>
    <dsp:sp modelId="{E462CC4A-0C1D-4B23-816A-D50818CC8AE7}">
      <dsp:nvSpPr>
        <dsp:cNvPr id="0" name=""/>
        <dsp:cNvSpPr/>
      </dsp:nvSpPr>
      <dsp:spPr>
        <a:xfrm>
          <a:off x="3068091" y="4275757"/>
          <a:ext cx="1633679" cy="1633679"/>
        </a:xfrm>
        <a:prstGeom prst="ellipse">
          <a:avLst/>
        </a:prstGeom>
        <a:gradFill rotWithShape="0">
          <a:gsLst>
            <a:gs pos="0">
              <a:schemeClr val="accent5">
                <a:hueOff val="-7567303"/>
                <a:satOff val="11489"/>
                <a:lumOff val="-20130"/>
                <a:alphaOff val="0"/>
                <a:shade val="51000"/>
                <a:satMod val="130000"/>
              </a:schemeClr>
            </a:gs>
            <a:gs pos="80000">
              <a:schemeClr val="accent5">
                <a:hueOff val="-7567303"/>
                <a:satOff val="11489"/>
                <a:lumOff val="-20130"/>
                <a:alphaOff val="0"/>
                <a:shade val="93000"/>
                <a:satMod val="130000"/>
              </a:schemeClr>
            </a:gs>
            <a:gs pos="100000">
              <a:schemeClr val="accent5">
                <a:hueOff val="-7567303"/>
                <a:satOff val="11489"/>
                <a:lumOff val="-201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陈雅</a:t>
          </a:r>
          <a:r>
            <a:rPr lang="zh-CN" altLang="en-US" sz="1200" kern="1200" dirty="0" smtClean="0"/>
            <a:t>各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负责</a:t>
          </a:r>
          <a:r>
            <a:rPr lang="zh-CN" altLang="en-US" sz="1200" kern="1200" dirty="0" smtClean="0"/>
            <a:t>部分数据的爬</a:t>
          </a:r>
          <a:r>
            <a:rPr lang="zh-CN" altLang="en-US" sz="1200" kern="1200" dirty="0" smtClean="0"/>
            <a:t>取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代码的分析</a:t>
          </a:r>
          <a:endParaRPr lang="zh-CN" altLang="en-US" sz="1200" kern="1200" dirty="0"/>
        </a:p>
      </dsp:txBody>
      <dsp:txXfrm>
        <a:off x="3307338" y="4515004"/>
        <a:ext cx="1155185" cy="1155185"/>
      </dsp:txXfrm>
    </dsp:sp>
    <dsp:sp modelId="{A8C381AC-4EB1-41D0-9A12-12A24EA22C39}">
      <dsp:nvSpPr>
        <dsp:cNvPr id="0" name=""/>
        <dsp:cNvSpPr/>
      </dsp:nvSpPr>
      <dsp:spPr>
        <a:xfrm rot="10800000">
          <a:off x="2574622" y="2946525"/>
          <a:ext cx="384045" cy="37846"/>
        </a:xfrm>
        <a:custGeom>
          <a:avLst/>
          <a:gdLst/>
          <a:ahLst/>
          <a:cxnLst/>
          <a:rect l="0" t="0" r="0" b="0"/>
          <a:pathLst>
            <a:path>
              <a:moveTo>
                <a:pt x="0" y="18923"/>
              </a:moveTo>
              <a:lnTo>
                <a:pt x="384045" y="1892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2757043" y="2955847"/>
        <a:ext cx="19202" cy="19202"/>
      </dsp:txXfrm>
    </dsp:sp>
    <dsp:sp modelId="{B3336931-6CF0-4C25-AFDC-C39633817014}">
      <dsp:nvSpPr>
        <dsp:cNvPr id="0" name=""/>
        <dsp:cNvSpPr/>
      </dsp:nvSpPr>
      <dsp:spPr>
        <a:xfrm>
          <a:off x="940943" y="2148609"/>
          <a:ext cx="1633679" cy="1633679"/>
        </a:xfrm>
        <a:prstGeom prst="ellipse">
          <a:avLst/>
        </a:prstGeom>
        <a:gradFill rotWithShape="0">
          <a:gsLst>
            <a:gs pos="0">
              <a:schemeClr val="accent5">
                <a:hueOff val="-11350954"/>
                <a:satOff val="17233"/>
                <a:lumOff val="-30195"/>
                <a:alphaOff val="0"/>
                <a:shade val="51000"/>
                <a:satMod val="130000"/>
              </a:schemeClr>
            </a:gs>
            <a:gs pos="80000">
              <a:schemeClr val="accent5">
                <a:hueOff val="-11350954"/>
                <a:satOff val="17233"/>
                <a:lumOff val="-30195"/>
                <a:alphaOff val="0"/>
                <a:shade val="93000"/>
                <a:satMod val="130000"/>
              </a:schemeClr>
            </a:gs>
            <a:gs pos="100000">
              <a:schemeClr val="accent5">
                <a:hueOff val="-11350954"/>
                <a:satOff val="17233"/>
                <a:lumOff val="-3019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秦亚</a:t>
          </a:r>
          <a:r>
            <a:rPr lang="zh-CN" altLang="en-US" sz="1200" kern="1200" dirty="0" smtClean="0"/>
            <a:t>芬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负责</a:t>
          </a:r>
          <a:r>
            <a:rPr lang="zh-CN" altLang="en-US" sz="1200" kern="1200" dirty="0" smtClean="0"/>
            <a:t>部分数据的爬</a:t>
          </a:r>
          <a:r>
            <a:rPr lang="zh-CN" altLang="en-US" sz="1200" kern="1200" dirty="0" smtClean="0"/>
            <a:t>取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整理</a:t>
          </a:r>
          <a:r>
            <a:rPr lang="en-US" altLang="zh-CN" sz="1200" kern="1200" dirty="0" smtClean="0"/>
            <a:t>PPT</a:t>
          </a:r>
          <a:r>
            <a:rPr lang="zh-CN" altLang="en-US" sz="1200" kern="1200" dirty="0" smtClean="0"/>
            <a:t>的制作</a:t>
          </a:r>
          <a:endParaRPr lang="zh-CN" altLang="en-US" sz="1200" kern="1200" dirty="0"/>
        </a:p>
      </dsp:txBody>
      <dsp:txXfrm>
        <a:off x="1180190" y="2387856"/>
        <a:ext cx="1155185" cy="11551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22793-2D53-4C0D-8BE5-91507FDABF3F}">
      <dsp:nvSpPr>
        <dsp:cNvPr id="0" name=""/>
        <dsp:cNvSpPr/>
      </dsp:nvSpPr>
      <dsp:spPr>
        <a:xfrm>
          <a:off x="0" y="0"/>
          <a:ext cx="7302157" cy="147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1.</a:t>
          </a:r>
          <a:r>
            <a:rPr lang="zh-CN" altLang="en-US" sz="1700" kern="1200" dirty="0" smtClean="0"/>
            <a:t>了解用户特征</a:t>
          </a:r>
          <a:endParaRPr lang="en-US" altLang="zh-CN" sz="1700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700" kern="1200" dirty="0" smtClean="0"/>
            <a:t>通过大数据，百度掌握你的隐私，微信知道你的社交圈子，淘宝了解你的购物习惯，移动电信联通三大运营商存有你的 通话记录和上网记录</a:t>
          </a:r>
          <a:r>
            <a:rPr lang="en-US" altLang="zh-CN" sz="1700" kern="1200" dirty="0" smtClean="0"/>
            <a:t>……</a:t>
          </a:r>
          <a:endParaRPr lang="zh-CN" altLang="zh-CN" sz="1700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 dirty="0"/>
        </a:p>
      </dsp:txBody>
      <dsp:txXfrm>
        <a:off x="71850" y="71850"/>
        <a:ext cx="7158457" cy="1328160"/>
      </dsp:txXfrm>
    </dsp:sp>
    <dsp:sp modelId="{975F3B2F-426C-411F-87A0-32E26969E650}">
      <dsp:nvSpPr>
        <dsp:cNvPr id="0" name=""/>
        <dsp:cNvSpPr/>
      </dsp:nvSpPr>
      <dsp:spPr>
        <a:xfrm>
          <a:off x="0" y="1569087"/>
          <a:ext cx="7302157" cy="147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700" kern="1200" dirty="0" smtClean="0"/>
            <a:t>2,</a:t>
          </a:r>
          <a:r>
            <a:rPr lang="zh-CN" altLang="en-US" sz="1700" kern="1200" dirty="0" smtClean="0"/>
            <a:t>给企业和商业带来巨大价值</a:t>
          </a:r>
          <a:endParaRPr lang="en-US" altLang="zh-CN" sz="1700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700" kern="1200" dirty="0" smtClean="0"/>
            <a:t>网络浏览历史记录以及使用的应用等数据销售给广告客户。当用户距离商家很近时，就有可能收到该商家提供的折扣很大的电子优惠券等等。</a:t>
          </a:r>
          <a:endParaRPr lang="en-US" altLang="zh-CN" sz="1700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 dirty="0"/>
        </a:p>
      </dsp:txBody>
      <dsp:txXfrm>
        <a:off x="71850" y="1640937"/>
        <a:ext cx="7158457" cy="1328160"/>
      </dsp:txXfrm>
    </dsp:sp>
    <dsp:sp modelId="{38178A19-8417-467E-9DFC-5986023D1CB3}">
      <dsp:nvSpPr>
        <dsp:cNvPr id="0" name=""/>
        <dsp:cNvSpPr/>
      </dsp:nvSpPr>
      <dsp:spPr>
        <a:xfrm>
          <a:off x="0" y="3300154"/>
          <a:ext cx="7302157" cy="147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3.</a:t>
          </a:r>
          <a:r>
            <a:rPr lang="zh-CN" altLang="en-US" sz="1700" kern="1200" dirty="0" smtClean="0"/>
            <a:t>为个人带来福利</a:t>
          </a:r>
          <a:endParaRPr lang="en-US" altLang="zh-CN" sz="1700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700" kern="1200" dirty="0" smtClean="0"/>
            <a:t>大数据可以辅助临床诊断和用药决策；为公共卫生机构提供及时的统计分析；以及为药品研发、治疗方案设计提供数据分析。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 dirty="0"/>
        </a:p>
      </dsp:txBody>
      <dsp:txXfrm>
        <a:off x="71850" y="3372004"/>
        <a:ext cx="7158457" cy="1328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67E16-D25E-412F-9BF0-4F053194B454}">
      <dsp:nvSpPr>
        <dsp:cNvPr id="0" name=""/>
        <dsp:cNvSpPr/>
      </dsp:nvSpPr>
      <dsp:spPr>
        <a:xfrm rot="16200000">
          <a:off x="1540135" y="1800557"/>
          <a:ext cx="1896787" cy="232997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254000" rIns="228600" bIns="254000" numCol="1" spcCol="1270" anchor="t" anchorCtr="0">
          <a:noAutofit/>
          <a:sp3d extrusionH="28000" prstMaterial="matte"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Ajax</a:t>
          </a:r>
          <a:r>
            <a:rPr lang="zh-CN" altLang="en-US" sz="4000" kern="1200" dirty="0" smtClean="0"/>
            <a:t>数据</a:t>
          </a:r>
          <a:endParaRPr lang="zh-CN" altLang="en-US" sz="4000" kern="1200" dirty="0"/>
        </a:p>
      </dsp:txBody>
      <dsp:txXfrm rot="5400000">
        <a:off x="1416152" y="2109760"/>
        <a:ext cx="2237363" cy="1711567"/>
      </dsp:txXfrm>
    </dsp:sp>
    <dsp:sp modelId="{BA336FC8-6C12-4BBC-931E-E73178DB5559}">
      <dsp:nvSpPr>
        <dsp:cNvPr id="0" name=""/>
        <dsp:cNvSpPr/>
      </dsp:nvSpPr>
      <dsp:spPr>
        <a:xfrm rot="5400000">
          <a:off x="3975908" y="1800557"/>
          <a:ext cx="1896787" cy="232997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54000" rIns="152400" bIns="254000" numCol="1" spcCol="1270" anchor="t" anchorCtr="0">
          <a:noAutofit/>
          <a:sp3d extrusionH="28000" prstMaterial="matte"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淘宝网</a:t>
          </a:r>
          <a:endParaRPr lang="zh-CN" altLang="en-US" sz="4000" kern="1200" dirty="0"/>
        </a:p>
      </dsp:txBody>
      <dsp:txXfrm rot="-5400000">
        <a:off x="3759315" y="2109760"/>
        <a:ext cx="2237363" cy="1711567"/>
      </dsp:txXfrm>
    </dsp:sp>
    <dsp:sp modelId="{F02B29A0-0DAC-40FE-B973-521C442DFD38}">
      <dsp:nvSpPr>
        <dsp:cNvPr id="0" name=""/>
        <dsp:cNvSpPr/>
      </dsp:nvSpPr>
      <dsp:spPr>
        <a:xfrm>
          <a:off x="2487658" y="761750"/>
          <a:ext cx="2435772" cy="243565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CFBA02-8596-40C8-9C80-B2554406C9B5}">
      <dsp:nvSpPr>
        <dsp:cNvPr id="0" name=""/>
        <dsp:cNvSpPr/>
      </dsp:nvSpPr>
      <dsp:spPr>
        <a:xfrm rot="10800000">
          <a:off x="2487658" y="2779610"/>
          <a:ext cx="2435772" cy="243565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Sty" val="noArr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ReverseList#1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parTxLTRAlign" val="l"/>
            <dgm:param type="txAnchorVert" val="t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type="round2SameRect" r:blip="" rot="270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type="round2SameRect" r:blip="" rot="270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ound2SameRect" r:blip="" rot="90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type="round2SameRect" r:blip="" rot="90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type="circularArrow" r:blip="" rot="180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#1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A776F4D-DBD6-4B7B-95C0-E4D0094EAC45}" type="datetime1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A776F4D-DBD6-4B7B-95C0-E4D0094EAC45}" type="datetime1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A776F4D-DBD6-4B7B-95C0-E4D0094EAC45}" type="datetime1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A776F4D-DBD6-4B7B-95C0-E4D0094EAC45}" type="datetime1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A776F4D-DBD6-4B7B-95C0-E4D0094EAC45}" type="datetime1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A776F4D-DBD6-4B7B-95C0-E4D0094EAC45}" type="datetime1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A776F4D-DBD6-4B7B-95C0-E4D0094EAC45}" type="datetime1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A776F4D-DBD6-4B7B-95C0-E4D0094EAC45}" type="datetime1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A776F4D-DBD6-4B7B-95C0-E4D0094EAC45}" type="datetime1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A776F4D-DBD6-4B7B-95C0-E4D0094EAC45}" type="datetime1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A776F4D-DBD6-4B7B-95C0-E4D0094EAC45}" type="datetime1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A776F4D-DBD6-4B7B-95C0-E4D0094EAC45}" type="datetime1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60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-914400"/>
            <a:r>
              <a:rPr lang="zh-CN" altLang="zh-CN" dirty="0"/>
              <a:t>Click to edit Master title style</a:t>
            </a:r>
            <a:endParaRPr lang="zh-CN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zh-CN" dirty="0"/>
              <a:t>Click to edit Master text styles</a:t>
            </a:r>
            <a:endParaRPr lang="zh-CN" altLang="zh-CN" dirty="0"/>
          </a:p>
          <a:p>
            <a:pPr lvl="1" indent="-228600"/>
            <a:r>
              <a:rPr lang="zh-CN" altLang="zh-CN" dirty="0"/>
              <a:t>Second level</a:t>
            </a:r>
            <a:endParaRPr lang="zh-CN" altLang="zh-CN" dirty="0"/>
          </a:p>
          <a:p>
            <a:pPr lvl="2" indent="-228600"/>
            <a:r>
              <a:rPr lang="zh-CN" altLang="zh-CN" dirty="0"/>
              <a:t>Third level</a:t>
            </a:r>
            <a:endParaRPr lang="zh-CN" altLang="zh-CN" dirty="0"/>
          </a:p>
          <a:p>
            <a:pPr lvl="3" indent="-228600"/>
            <a:r>
              <a:rPr lang="zh-CN" altLang="zh-CN" dirty="0"/>
              <a:t>Fourth level</a:t>
            </a:r>
            <a:endParaRPr lang="zh-CN" altLang="zh-CN" dirty="0"/>
          </a:p>
          <a:p>
            <a:pPr lvl="4" indent="-228600"/>
            <a:r>
              <a:rPr lang="zh-CN" altLang="zh-CN" dirty="0"/>
              <a:t>Fifth level</a:t>
            </a:r>
            <a:endParaRPr lang="zh-CN" altLang="zh-CN" dirty="0"/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A776F4D-DBD6-4B7B-95C0-E4D0094EAC45}" type="datetime1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microsoft.com/office/2007/relationships/diagramDrawing" Target="../diagrams/drawing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3" Type="http://schemas.openxmlformats.org/officeDocument/2006/relationships/diagramData" Target="../diagrams/data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extBox 15"/>
          <p:cNvSpPr/>
          <p:nvPr/>
        </p:nvSpPr>
        <p:spPr>
          <a:xfrm>
            <a:off x="369253" y="1664653"/>
            <a:ext cx="11014075" cy="45227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2018</a:t>
            </a:r>
            <a:r>
              <a:rPr lang="zh-CN" altLang="en-US" sz="4800" b="1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年软通动力西南大学暑期</a:t>
            </a:r>
            <a:endParaRPr lang="zh-CN" altLang="en-US" sz="4800" b="1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大数据实训班</a:t>
            </a:r>
            <a:endParaRPr lang="zh-CN" altLang="en-US" sz="4800" b="1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第八组</a:t>
            </a:r>
            <a:endParaRPr lang="zh-CN" altLang="en-US" sz="4800" b="1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肆无忌惮</a:t>
            </a:r>
            <a:endParaRPr lang="en-US" altLang="zh-CN" sz="4800" b="1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  <a:p>
            <a:pPr algn="ctr"/>
            <a:endParaRPr lang="en-US" altLang="zh-CN" sz="4800" b="1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  <a:p>
            <a:pPr algn="ctr"/>
            <a:endParaRPr lang="zh-CN" altLang="zh-CN" sz="4800" b="1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</p:spTree>
  </p:cSld>
  <p:clrMapOvr>
    <a:masterClrMapping/>
  </p:clrMapOvr>
  <p:transition spd="med" advTm="257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73" name="Group 7"/>
          <p:cNvGrpSpPr/>
          <p:nvPr/>
        </p:nvGrpSpPr>
        <p:grpSpPr>
          <a:xfrm>
            <a:off x="865188" y="909638"/>
            <a:ext cx="10825162" cy="5930900"/>
            <a:chOff x="0" y="0"/>
            <a:chExt cx="10824567" cy="6131860"/>
          </a:xfrm>
        </p:grpSpPr>
        <p:sp>
          <p:nvSpPr>
            <p:cNvPr id="3074" name="Rectangle 3"/>
            <p:cNvSpPr/>
            <p:nvPr/>
          </p:nvSpPr>
          <p:spPr>
            <a:xfrm>
              <a:off x="0" y="1"/>
              <a:ext cx="3522813" cy="6131859"/>
            </a:xfrm>
            <a:prstGeom prst="rect">
              <a:avLst/>
            </a:prstGeom>
            <a:solidFill>
              <a:srgbClr val="6A605E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5123" name="Rectangle 6"/>
            <p:cNvSpPr>
              <a:spLocks noChangeArrowheads="1"/>
            </p:cNvSpPr>
            <p:nvPr/>
          </p:nvSpPr>
          <p:spPr bwMode="auto">
            <a:xfrm>
              <a:off x="3419721" y="0"/>
              <a:ext cx="7404846" cy="58433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76" name="TextBox 15"/>
          <p:cNvSpPr/>
          <p:nvPr/>
        </p:nvSpPr>
        <p:spPr>
          <a:xfrm>
            <a:off x="806450" y="214313"/>
            <a:ext cx="1724025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内容展示：</a:t>
            </a:r>
            <a:endParaRPr lang="zh-CN" altLang="zh-CN" sz="24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077" name="TextBox 17"/>
          <p:cNvSpPr/>
          <p:nvPr/>
        </p:nvSpPr>
        <p:spPr>
          <a:xfrm>
            <a:off x="2033588" y="1965325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任务分工</a:t>
            </a:r>
            <a:endParaRPr lang="zh-CN" altLang="zh-CN" sz="24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  <p:sp>
        <p:nvSpPr>
          <p:cNvPr id="3078" name="TextBox 21"/>
          <p:cNvSpPr/>
          <p:nvPr/>
        </p:nvSpPr>
        <p:spPr>
          <a:xfrm>
            <a:off x="2033588" y="2744788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项目介绍</a:t>
            </a:r>
            <a:endParaRPr lang="zh-CN" altLang="zh-CN" sz="24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  <p:sp>
        <p:nvSpPr>
          <p:cNvPr id="3079" name="TextBox 25"/>
          <p:cNvSpPr/>
          <p:nvPr/>
        </p:nvSpPr>
        <p:spPr>
          <a:xfrm>
            <a:off x="2033588" y="3524250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数据来源</a:t>
            </a:r>
            <a:endParaRPr lang="zh-CN" altLang="zh-CN" sz="24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  <p:sp>
        <p:nvSpPr>
          <p:cNvPr id="3080" name="TextBox 29"/>
          <p:cNvSpPr/>
          <p:nvPr/>
        </p:nvSpPr>
        <p:spPr>
          <a:xfrm>
            <a:off x="2033588" y="4370388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成果展示</a:t>
            </a:r>
            <a:endParaRPr lang="zh-CN" altLang="zh-CN" sz="24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  <p:grpSp>
        <p:nvGrpSpPr>
          <p:cNvPr id="6155" name="Group 60"/>
          <p:cNvGrpSpPr/>
          <p:nvPr/>
        </p:nvGrpSpPr>
        <p:grpSpPr>
          <a:xfrm>
            <a:off x="4725988" y="1390650"/>
            <a:ext cx="1608137" cy="1077913"/>
            <a:chOff x="0" y="0"/>
            <a:chExt cx="1607904" cy="1078498"/>
          </a:xfrm>
        </p:grpSpPr>
        <p:grpSp>
          <p:nvGrpSpPr>
            <p:cNvPr id="3082" name="Group 9"/>
            <p:cNvGrpSpPr/>
            <p:nvPr/>
          </p:nvGrpSpPr>
          <p:grpSpPr>
            <a:xfrm>
              <a:off x="0" y="150"/>
              <a:ext cx="1607904" cy="1078348"/>
              <a:chOff x="0" y="0"/>
              <a:chExt cx="794354" cy="532737"/>
            </a:xfrm>
          </p:grpSpPr>
          <p:sp>
            <p:nvSpPr>
              <p:cNvPr id="3083" name="Rectangle 1"/>
              <p:cNvSpPr/>
              <p:nvPr/>
            </p:nvSpPr>
            <p:spPr>
              <a:xfrm>
                <a:off x="0" y="0"/>
                <a:ext cx="794354" cy="349625"/>
              </a:xfrm>
              <a:prstGeom prst="rect">
                <a:avLst/>
              </a:prstGeom>
              <a:solidFill>
                <a:srgbClr val="E19251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3084" name="Isosceles Triangle 5"/>
              <p:cNvSpPr/>
              <p:nvPr/>
            </p:nvSpPr>
            <p:spPr>
              <a:xfrm rot="10800000">
                <a:off x="106231" y="258771"/>
                <a:ext cx="581891" cy="273966"/>
              </a:xfrm>
              <a:prstGeom prst="triangle">
                <a:avLst>
                  <a:gd name="adj" fmla="val 50000"/>
                </a:avLst>
              </a:prstGeom>
              <a:solidFill>
                <a:srgbClr val="E19251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3085" name="TextBox 10"/>
            <p:cNvSpPr/>
            <p:nvPr/>
          </p:nvSpPr>
          <p:spPr>
            <a:xfrm>
              <a:off x="342812" y="0"/>
              <a:ext cx="978393" cy="522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800" b="1" dirty="0">
                  <a:solidFill>
                    <a:srgbClr val="660066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余强</a:t>
              </a:r>
              <a:r>
                <a:rPr lang="zh-CN" altLang="zh-CN" sz="2800" dirty="0">
                  <a:solidFill>
                    <a:schemeClr val="bg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 </a:t>
              </a:r>
              <a:endParaRPr lang="zh-CN" altLang="zh-CN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3086" name="TextBox 16"/>
            <p:cNvSpPr/>
            <p:nvPr/>
          </p:nvSpPr>
          <p:spPr>
            <a:xfrm>
              <a:off x="330993" y="423132"/>
              <a:ext cx="1097121" cy="3685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dirty="0">
                  <a:solidFill>
                    <a:schemeClr val="bg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指导老师</a:t>
              </a: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6161" name="Group 61"/>
          <p:cNvGrpSpPr/>
          <p:nvPr/>
        </p:nvGrpSpPr>
        <p:grpSpPr>
          <a:xfrm>
            <a:off x="4691063" y="3128963"/>
            <a:ext cx="1606550" cy="1077912"/>
            <a:chOff x="0" y="0"/>
            <a:chExt cx="1607904" cy="1078349"/>
          </a:xfrm>
        </p:grpSpPr>
        <p:grpSp>
          <p:nvGrpSpPr>
            <p:cNvPr id="3088" name="Group 20"/>
            <p:cNvGrpSpPr/>
            <p:nvPr/>
          </p:nvGrpSpPr>
          <p:grpSpPr>
            <a:xfrm>
              <a:off x="0" y="1"/>
              <a:ext cx="1607904" cy="1078348"/>
              <a:chOff x="0" y="0"/>
              <a:chExt cx="794354" cy="532737"/>
            </a:xfrm>
          </p:grpSpPr>
          <p:sp>
            <p:nvSpPr>
              <p:cNvPr id="3089" name="Rectangle 22"/>
              <p:cNvSpPr/>
              <p:nvPr/>
            </p:nvSpPr>
            <p:spPr>
              <a:xfrm>
                <a:off x="0" y="0"/>
                <a:ext cx="794354" cy="349625"/>
              </a:xfrm>
              <a:prstGeom prst="rect">
                <a:avLst/>
              </a:prstGeom>
              <a:solidFill>
                <a:srgbClr val="8FCECE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3090" name="Isosceles Triangle 23"/>
              <p:cNvSpPr/>
              <p:nvPr/>
            </p:nvSpPr>
            <p:spPr>
              <a:xfrm rot="10800000">
                <a:off x="106231" y="258771"/>
                <a:ext cx="581891" cy="273966"/>
              </a:xfrm>
              <a:prstGeom prst="triangle">
                <a:avLst>
                  <a:gd name="adj" fmla="val 50000"/>
                </a:avLst>
              </a:prstGeom>
              <a:solidFill>
                <a:srgbClr val="8FCECE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3091" name="TextBox 28"/>
            <p:cNvSpPr/>
            <p:nvPr/>
          </p:nvSpPr>
          <p:spPr>
            <a:xfrm>
              <a:off x="203598" y="0"/>
              <a:ext cx="1267761" cy="5234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800" b="1" dirty="0">
                  <a:solidFill>
                    <a:srgbClr val="FF505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赵保杰</a:t>
              </a: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3092" name="TextBox 30"/>
            <p:cNvSpPr/>
            <p:nvPr/>
          </p:nvSpPr>
          <p:spPr>
            <a:xfrm>
              <a:off x="514041" y="432602"/>
              <a:ext cx="646876" cy="3694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chemeClr val="bg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组长</a:t>
              </a: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6167" name="Group 62"/>
          <p:cNvGrpSpPr/>
          <p:nvPr/>
        </p:nvGrpSpPr>
        <p:grpSpPr>
          <a:xfrm>
            <a:off x="9402763" y="1390650"/>
            <a:ext cx="1608137" cy="885825"/>
            <a:chOff x="41836" y="23540"/>
            <a:chExt cx="1607904" cy="886591"/>
          </a:xfrm>
        </p:grpSpPr>
        <p:sp>
          <p:nvSpPr>
            <p:cNvPr id="3094" name="Rectangle 26"/>
            <p:cNvSpPr/>
            <p:nvPr/>
          </p:nvSpPr>
          <p:spPr>
            <a:xfrm>
              <a:off x="41836" y="23540"/>
              <a:ext cx="1607904" cy="707699"/>
            </a:xfrm>
            <a:prstGeom prst="rect">
              <a:avLst/>
            </a:prstGeom>
            <a:solidFill>
              <a:srgbClr val="C9C9C9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3095" name="TextBox 31"/>
            <p:cNvSpPr/>
            <p:nvPr/>
          </p:nvSpPr>
          <p:spPr>
            <a:xfrm>
              <a:off x="256731" y="147977"/>
              <a:ext cx="1343856" cy="5220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zh-CN" altLang="en-US" sz="2800" b="1" dirty="0">
                  <a:solidFill>
                    <a:srgbClr val="339966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盖海炜</a:t>
              </a:r>
              <a:r>
                <a:rPr lang="zh-CN" altLang="zh-CN" sz="2800" dirty="0">
                  <a:solidFill>
                    <a:schemeClr val="bg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 </a:t>
              </a: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3096" name="TextBox 32"/>
            <p:cNvSpPr/>
            <p:nvPr/>
          </p:nvSpPr>
          <p:spPr>
            <a:xfrm>
              <a:off x="565000" y="541777"/>
              <a:ext cx="726970" cy="3683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zh-CN" dirty="0">
                  <a:latin typeface="Arial" panose="020B060402020202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组员</a:t>
              </a: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6173" name="Group 63"/>
          <p:cNvGrpSpPr/>
          <p:nvPr/>
        </p:nvGrpSpPr>
        <p:grpSpPr>
          <a:xfrm>
            <a:off x="7185025" y="1400175"/>
            <a:ext cx="1608138" cy="1077913"/>
            <a:chOff x="0" y="0"/>
            <a:chExt cx="1607904" cy="1078498"/>
          </a:xfrm>
        </p:grpSpPr>
        <p:grpSp>
          <p:nvGrpSpPr>
            <p:cNvPr id="3098" name="Group 34"/>
            <p:cNvGrpSpPr/>
            <p:nvPr/>
          </p:nvGrpSpPr>
          <p:grpSpPr>
            <a:xfrm>
              <a:off x="0" y="150"/>
              <a:ext cx="1607904" cy="1078348"/>
              <a:chOff x="0" y="0"/>
              <a:chExt cx="794354" cy="532737"/>
            </a:xfrm>
          </p:grpSpPr>
          <p:sp>
            <p:nvSpPr>
              <p:cNvPr id="3099" name="Rectangle 35"/>
              <p:cNvSpPr/>
              <p:nvPr/>
            </p:nvSpPr>
            <p:spPr>
              <a:xfrm>
                <a:off x="0" y="0"/>
                <a:ext cx="794354" cy="349625"/>
              </a:xfrm>
              <a:prstGeom prst="rect">
                <a:avLst/>
              </a:prstGeom>
              <a:solidFill>
                <a:srgbClr val="BFBFBF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3100" name="Isosceles Triangle 36"/>
              <p:cNvSpPr/>
              <p:nvPr/>
            </p:nvSpPr>
            <p:spPr>
              <a:xfrm rot="10800000">
                <a:off x="106231" y="258771"/>
                <a:ext cx="581891" cy="273966"/>
              </a:xfrm>
              <a:prstGeom prst="triangle">
                <a:avLst>
                  <a:gd name="adj" fmla="val 50000"/>
                </a:avLst>
              </a:prstGeom>
              <a:solidFill>
                <a:srgbClr val="BFBFBF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5151" name="TextBox 43"/>
            <p:cNvSpPr>
              <a:spLocks noChangeArrowheads="1"/>
            </p:cNvSpPr>
            <p:nvPr/>
          </p:nvSpPr>
          <p:spPr bwMode="auto">
            <a:xfrm>
              <a:off x="201160" y="0"/>
              <a:ext cx="1261702" cy="523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姚瑾帆</a:t>
              </a:r>
              <a:endPara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2" name="TextBox 44"/>
            <p:cNvSpPr/>
            <p:nvPr/>
          </p:nvSpPr>
          <p:spPr>
            <a:xfrm>
              <a:off x="530259" y="411942"/>
              <a:ext cx="646237" cy="3695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组员</a:t>
              </a: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6179" name="Group 64"/>
          <p:cNvGrpSpPr/>
          <p:nvPr/>
        </p:nvGrpSpPr>
        <p:grpSpPr>
          <a:xfrm>
            <a:off x="7213600" y="3128963"/>
            <a:ext cx="1606550" cy="1077912"/>
            <a:chOff x="0" y="0"/>
            <a:chExt cx="1607904" cy="1078349"/>
          </a:xfrm>
        </p:grpSpPr>
        <p:grpSp>
          <p:nvGrpSpPr>
            <p:cNvPr id="3104" name="Group 37"/>
            <p:cNvGrpSpPr/>
            <p:nvPr/>
          </p:nvGrpSpPr>
          <p:grpSpPr>
            <a:xfrm>
              <a:off x="0" y="1"/>
              <a:ext cx="1607904" cy="1078348"/>
              <a:chOff x="0" y="0"/>
              <a:chExt cx="794354" cy="532737"/>
            </a:xfrm>
          </p:grpSpPr>
          <p:sp>
            <p:nvSpPr>
              <p:cNvPr id="3105" name="Rectangle 38"/>
              <p:cNvSpPr/>
              <p:nvPr/>
            </p:nvSpPr>
            <p:spPr>
              <a:xfrm>
                <a:off x="0" y="0"/>
                <a:ext cx="794354" cy="349625"/>
              </a:xfrm>
              <a:prstGeom prst="rect">
                <a:avLst/>
              </a:prstGeom>
              <a:solidFill>
                <a:srgbClr val="E19251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3106" name="Isosceles Triangle 39"/>
              <p:cNvSpPr/>
              <p:nvPr/>
            </p:nvSpPr>
            <p:spPr>
              <a:xfrm rot="10800000">
                <a:off x="106231" y="258771"/>
                <a:ext cx="581891" cy="273966"/>
              </a:xfrm>
              <a:prstGeom prst="triangle">
                <a:avLst>
                  <a:gd name="adj" fmla="val 50000"/>
                </a:avLst>
              </a:prstGeom>
              <a:solidFill>
                <a:srgbClr val="E19251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3107" name="TextBox 45"/>
            <p:cNvSpPr/>
            <p:nvPr/>
          </p:nvSpPr>
          <p:spPr>
            <a:xfrm>
              <a:off x="165093" y="0"/>
              <a:ext cx="1344770" cy="5234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800" b="1" dirty="0">
                  <a:solidFill>
                    <a:srgbClr val="0000CC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秦亚芬</a:t>
              </a:r>
              <a:r>
                <a:rPr lang="zh-CN" altLang="zh-CN" sz="2800" dirty="0">
                  <a:solidFill>
                    <a:schemeClr val="bg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 </a:t>
              </a: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3108" name="TextBox 46"/>
            <p:cNvSpPr/>
            <p:nvPr/>
          </p:nvSpPr>
          <p:spPr>
            <a:xfrm>
              <a:off x="480513" y="461694"/>
              <a:ext cx="646876" cy="3694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chemeClr val="bg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组员</a:t>
              </a: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6185" name="Group 65"/>
          <p:cNvGrpSpPr/>
          <p:nvPr/>
        </p:nvGrpSpPr>
        <p:grpSpPr>
          <a:xfrm>
            <a:off x="9402763" y="3128963"/>
            <a:ext cx="1608137" cy="1101725"/>
            <a:chOff x="41836" y="0"/>
            <a:chExt cx="1607904" cy="1101888"/>
          </a:xfrm>
        </p:grpSpPr>
        <p:grpSp>
          <p:nvGrpSpPr>
            <p:cNvPr id="3110" name="Group 40"/>
            <p:cNvGrpSpPr/>
            <p:nvPr/>
          </p:nvGrpSpPr>
          <p:grpSpPr>
            <a:xfrm>
              <a:off x="41836" y="23540"/>
              <a:ext cx="1607904" cy="1078348"/>
              <a:chOff x="0" y="0"/>
              <a:chExt cx="794354" cy="532737"/>
            </a:xfrm>
          </p:grpSpPr>
          <p:sp>
            <p:nvSpPr>
              <p:cNvPr id="3111" name="Rectangle 41"/>
              <p:cNvSpPr/>
              <p:nvPr/>
            </p:nvSpPr>
            <p:spPr>
              <a:xfrm>
                <a:off x="0" y="0"/>
                <a:ext cx="794354" cy="349625"/>
              </a:xfrm>
              <a:prstGeom prst="rect">
                <a:avLst/>
              </a:prstGeom>
              <a:solidFill>
                <a:srgbClr val="8FCECE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3112" name="Isosceles Triangle 42"/>
              <p:cNvSpPr/>
              <p:nvPr/>
            </p:nvSpPr>
            <p:spPr>
              <a:xfrm rot="10800000">
                <a:off x="106231" y="258771"/>
                <a:ext cx="581891" cy="273966"/>
              </a:xfrm>
              <a:prstGeom prst="triangle">
                <a:avLst>
                  <a:gd name="adj" fmla="val 50000"/>
                </a:avLst>
              </a:prstGeom>
              <a:solidFill>
                <a:srgbClr val="8FCECE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3113" name="TextBox 47"/>
            <p:cNvSpPr/>
            <p:nvPr/>
          </p:nvSpPr>
          <p:spPr>
            <a:xfrm>
              <a:off x="189431" y="0"/>
              <a:ext cx="1343856" cy="523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800" b="1" dirty="0">
                  <a:solidFill>
                    <a:srgbClr val="6633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陈雅各</a:t>
              </a:r>
              <a:r>
                <a:rPr lang="zh-CN" altLang="zh-CN" sz="2800" dirty="0">
                  <a:solidFill>
                    <a:schemeClr val="bg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 </a:t>
              </a: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3114" name="TextBox 48"/>
            <p:cNvSpPr/>
            <p:nvPr/>
          </p:nvSpPr>
          <p:spPr>
            <a:xfrm>
              <a:off x="494643" y="422408"/>
              <a:ext cx="646436" cy="3693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chemeClr val="bg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组员</a:t>
              </a: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6191" name="Group 67"/>
          <p:cNvGrpSpPr/>
          <p:nvPr/>
        </p:nvGrpSpPr>
        <p:grpSpPr>
          <a:xfrm>
            <a:off x="4537075" y="4889500"/>
            <a:ext cx="6527800" cy="1862138"/>
            <a:chOff x="0" y="0"/>
            <a:chExt cx="6527918" cy="1861958"/>
          </a:xfrm>
        </p:grpSpPr>
        <p:sp>
          <p:nvSpPr>
            <p:cNvPr id="5149" name="TextBox 18"/>
            <p:cNvSpPr>
              <a:spLocks noChangeArrowheads="1"/>
            </p:cNvSpPr>
            <p:nvPr/>
          </p:nvSpPr>
          <p:spPr bwMode="auto">
            <a:xfrm>
              <a:off x="766983" y="314411"/>
              <a:ext cx="5760935" cy="1077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solidFill>
                      <a:srgbClr val="969696"/>
                    </a:solidFill>
                  </a:ln>
                  <a:solidFill>
                    <a:srgbClr val="7A706E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大数据实训</a:t>
              </a:r>
              <a:endParaRPr kumimoji="0" lang="en-US" altLang="zh-CN" sz="3200" b="0" i="0" u="none" strike="noStrike" kern="1200" cap="none" spc="0" normalizeH="0" baseline="0" noProof="0" dirty="0">
                <a:ln>
                  <a:solidFill>
                    <a:srgbClr val="969696"/>
                  </a:solidFill>
                </a:ln>
                <a:solidFill>
                  <a:srgbClr val="7A706E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solidFill>
                      <a:srgbClr val="969696"/>
                    </a:solidFill>
                  </a:ln>
                  <a:solidFill>
                    <a:srgbClr val="7A706E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                      -------------- 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solidFill>
                      <a:srgbClr val="969696"/>
                    </a:solidFill>
                  </a:ln>
                  <a:solidFill>
                    <a:srgbClr val="7A706E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肆无忌惮</a:t>
              </a:r>
              <a:endParaRPr kumimoji="0" lang="zh-CN" altLang="zh-CN" sz="3200" b="0" i="0" u="none" strike="noStrike" kern="1200" cap="none" spc="0" normalizeH="0" baseline="0" noProof="0" dirty="0">
                <a:ln>
                  <a:solidFill>
                    <a:srgbClr val="969696"/>
                  </a:solidFill>
                </a:ln>
                <a:solidFill>
                  <a:srgbClr val="7A706E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117" name="TextBox 19"/>
            <p:cNvSpPr/>
            <p:nvPr/>
          </p:nvSpPr>
          <p:spPr>
            <a:xfrm>
              <a:off x="0" y="0"/>
              <a:ext cx="184734" cy="18619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endParaRPr lang="zh-CN" altLang="zh-CN" sz="11500" dirty="0">
                <a:solidFill>
                  <a:srgbClr val="8FCECE"/>
                </a:solidFill>
                <a:latin typeface="Arial Black" panose="020B0A04020102020204" pitchFamily="34" charset="0"/>
                <a:ea typeface="宋体" panose="02010600030101010101" pitchFamily="2" charset="-122"/>
                <a:sym typeface="Arial Black" panose="020B0A04020102020204" pitchFamily="34" charset="0"/>
              </a:endParaRPr>
            </a:p>
          </p:txBody>
        </p:sp>
      </p:grpSp>
      <p:grpSp>
        <p:nvGrpSpPr>
          <p:cNvPr id="6194" name="Group 66"/>
          <p:cNvGrpSpPr/>
          <p:nvPr/>
        </p:nvGrpSpPr>
        <p:grpSpPr>
          <a:xfrm>
            <a:off x="806450" y="927100"/>
            <a:ext cx="3514725" cy="806450"/>
            <a:chOff x="0" y="0"/>
            <a:chExt cx="3513975" cy="806824"/>
          </a:xfrm>
        </p:grpSpPr>
        <p:sp>
          <p:nvSpPr>
            <p:cNvPr id="3119" name="Rectangle 8"/>
            <p:cNvSpPr/>
            <p:nvPr/>
          </p:nvSpPr>
          <p:spPr>
            <a:xfrm>
              <a:off x="0" y="0"/>
              <a:ext cx="3419721" cy="806824"/>
            </a:xfrm>
            <a:prstGeom prst="rect">
              <a:avLst/>
            </a:prstGeom>
            <a:solidFill>
              <a:srgbClr val="7A706E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3120" name="Right Triangle 49"/>
            <p:cNvSpPr/>
            <p:nvPr/>
          </p:nvSpPr>
          <p:spPr>
            <a:xfrm rot="-8078500">
              <a:off x="3280211" y="297809"/>
              <a:ext cx="233764" cy="233764"/>
            </a:xfrm>
            <a:prstGeom prst="rtTriangle">
              <a:avLst/>
            </a:prstGeom>
            <a:solidFill>
              <a:srgbClr val="7A706E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3121" name="Rounded Rectangle 50"/>
          <p:cNvSpPr/>
          <p:nvPr/>
        </p:nvSpPr>
        <p:spPr>
          <a:xfrm>
            <a:off x="1117600" y="2836863"/>
            <a:ext cx="314325" cy="255587"/>
          </a:xfrm>
          <a:prstGeom prst="roundRect">
            <a:avLst>
              <a:gd name="adj" fmla="val 16667"/>
            </a:avLst>
          </a:prstGeom>
          <a:noFill/>
          <a:ln w="38100" cap="flat" cmpd="thinThick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122" name="Down Ribbon 52"/>
          <p:cNvSpPr/>
          <p:nvPr/>
        </p:nvSpPr>
        <p:spPr>
          <a:xfrm>
            <a:off x="1089025" y="2112963"/>
            <a:ext cx="403225" cy="198437"/>
          </a:xfrm>
          <a:prstGeom prst="ribbon">
            <a:avLst>
              <a:gd name="adj1" fmla="val 12500"/>
              <a:gd name="adj2" fmla="val 50000"/>
            </a:avLst>
          </a:prstGeom>
          <a:solidFill>
            <a:schemeClr val="bg1"/>
          </a:soli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3123" name="Group 53"/>
          <p:cNvGrpSpPr/>
          <p:nvPr/>
        </p:nvGrpSpPr>
        <p:grpSpPr>
          <a:xfrm>
            <a:off x="1122363" y="1250950"/>
            <a:ext cx="338137" cy="227013"/>
            <a:chOff x="0" y="0"/>
            <a:chExt cx="794354" cy="532737"/>
          </a:xfrm>
        </p:grpSpPr>
        <p:sp>
          <p:nvSpPr>
            <p:cNvPr id="3124" name="Rectangle 54"/>
            <p:cNvSpPr/>
            <p:nvPr/>
          </p:nvSpPr>
          <p:spPr>
            <a:xfrm>
              <a:off x="0" y="0"/>
              <a:ext cx="794354" cy="34962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3125" name="Isosceles Triangle 55"/>
            <p:cNvSpPr/>
            <p:nvPr/>
          </p:nvSpPr>
          <p:spPr>
            <a:xfrm rot="10800000">
              <a:off x="106231" y="258771"/>
              <a:ext cx="581891" cy="27396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3126" name="Group 56"/>
          <p:cNvGrpSpPr/>
          <p:nvPr/>
        </p:nvGrpSpPr>
        <p:grpSpPr>
          <a:xfrm>
            <a:off x="1082675" y="3535363"/>
            <a:ext cx="407988" cy="407987"/>
            <a:chOff x="0" y="0"/>
            <a:chExt cx="587826" cy="587826"/>
          </a:xfrm>
        </p:grpSpPr>
        <p:sp>
          <p:nvSpPr>
            <p:cNvPr id="3127" name="Oval 57"/>
            <p:cNvSpPr/>
            <p:nvPr/>
          </p:nvSpPr>
          <p:spPr>
            <a:xfrm>
              <a:off x="0" y="0"/>
              <a:ext cx="587826" cy="587826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3128" name="TextBox 58"/>
            <p:cNvSpPr/>
            <p:nvPr/>
          </p:nvSpPr>
          <p:spPr>
            <a:xfrm>
              <a:off x="122153" y="0"/>
              <a:ext cx="161619" cy="5770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zh-CN" sz="2000" dirty="0">
                  <a:solidFill>
                    <a:srgbClr val="7A706E"/>
                  </a:solidFill>
                  <a:latin typeface="Impact" panose="020B0806030902050204" pitchFamily="34" charset="0"/>
                  <a:ea typeface="宋体" panose="02010600030101010101" pitchFamily="2" charset="-122"/>
                  <a:sym typeface="Impact" panose="020B0806030902050204" pitchFamily="34" charset="0"/>
                </a:rPr>
                <a:t>$</a:t>
              </a:r>
              <a:endParaRPr lang="zh-CN" altLang="zh-CN" sz="2000" dirty="0">
                <a:solidFill>
                  <a:srgbClr val="7A706E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endParaRPr>
            </a:p>
          </p:txBody>
        </p:sp>
      </p:grpSp>
      <p:sp>
        <p:nvSpPr>
          <p:cNvPr id="3129" name="Oval Callout 59"/>
          <p:cNvSpPr/>
          <p:nvPr/>
        </p:nvSpPr>
        <p:spPr>
          <a:xfrm>
            <a:off x="1117600" y="4451350"/>
            <a:ext cx="365125" cy="320675"/>
          </a:xfrm>
          <a:prstGeom prst="wedgeEllipseCallout">
            <a:avLst>
              <a:gd name="adj1" fmla="val -19995"/>
              <a:gd name="adj2" fmla="val 65000"/>
            </a:avLst>
          </a:prstGeom>
          <a:noFill/>
          <a:ln w="38100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130" name="TextBox 11"/>
          <p:cNvSpPr/>
          <p:nvPr/>
        </p:nvSpPr>
        <p:spPr>
          <a:xfrm>
            <a:off x="2033588" y="1154113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重要人员</a:t>
            </a:r>
            <a:endParaRPr lang="zh-CN" altLang="zh-CN" sz="24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</p:spTree>
  </p:cSld>
  <p:clrMapOvr>
    <a:masterClrMapping/>
  </p:clrMapOvr>
  <p:transition spd="slow" advTm="6614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8" dur="500" tmFilter="0, 0; .2, .5; .8, .5; 1, 0"/>
                                        <p:tgtEl>
                                          <p:spTgt spid="61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61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7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8" dur="10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6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7" name="Group 7"/>
          <p:cNvGrpSpPr/>
          <p:nvPr/>
        </p:nvGrpSpPr>
        <p:grpSpPr>
          <a:xfrm>
            <a:off x="779463" y="914400"/>
            <a:ext cx="10825162" cy="5930900"/>
            <a:chOff x="0" y="0"/>
            <a:chExt cx="10824567" cy="6131860"/>
          </a:xfrm>
        </p:grpSpPr>
        <p:sp>
          <p:nvSpPr>
            <p:cNvPr id="4098" name="Rectangle 3"/>
            <p:cNvSpPr/>
            <p:nvPr/>
          </p:nvSpPr>
          <p:spPr>
            <a:xfrm>
              <a:off x="0" y="1"/>
              <a:ext cx="3522813" cy="6131859"/>
            </a:xfrm>
            <a:prstGeom prst="rect">
              <a:avLst/>
            </a:prstGeom>
            <a:solidFill>
              <a:srgbClr val="6A605E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4099" name="Rectangle 6"/>
            <p:cNvSpPr/>
            <p:nvPr/>
          </p:nvSpPr>
          <p:spPr>
            <a:xfrm>
              <a:off x="3419721" y="0"/>
              <a:ext cx="7404846" cy="613185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7173" name="Rectangle 8"/>
          <p:cNvSpPr/>
          <p:nvPr/>
        </p:nvSpPr>
        <p:spPr>
          <a:xfrm>
            <a:off x="806450" y="1803400"/>
            <a:ext cx="3419475" cy="808038"/>
          </a:xfrm>
          <a:prstGeom prst="rect">
            <a:avLst/>
          </a:prstGeom>
          <a:solidFill>
            <a:srgbClr val="7A706E"/>
          </a:soli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4101" name="TextBox 11"/>
          <p:cNvSpPr/>
          <p:nvPr/>
        </p:nvSpPr>
        <p:spPr>
          <a:xfrm>
            <a:off x="2033588" y="1154113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重要人员</a:t>
            </a:r>
            <a:endParaRPr lang="zh-CN" altLang="zh-CN" sz="24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  <p:sp>
        <p:nvSpPr>
          <p:cNvPr id="4102" name="TextBox 15"/>
          <p:cNvSpPr/>
          <p:nvPr/>
        </p:nvSpPr>
        <p:spPr>
          <a:xfrm>
            <a:off x="806450" y="214313"/>
            <a:ext cx="1731963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内容展示：</a:t>
            </a:r>
            <a:endParaRPr lang="zh-CN" altLang="zh-CN" sz="24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4103" name="TextBox 17"/>
          <p:cNvSpPr/>
          <p:nvPr/>
        </p:nvSpPr>
        <p:spPr>
          <a:xfrm>
            <a:off x="2033588" y="1965325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任务分工</a:t>
            </a:r>
            <a:endParaRPr lang="zh-CN" altLang="zh-CN" sz="24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  <p:sp>
        <p:nvSpPr>
          <p:cNvPr id="4104" name="TextBox 21"/>
          <p:cNvSpPr/>
          <p:nvPr/>
        </p:nvSpPr>
        <p:spPr>
          <a:xfrm>
            <a:off x="2033588" y="2744788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项目介绍</a:t>
            </a:r>
            <a:endParaRPr lang="zh-CN" altLang="zh-CN" sz="24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  <p:sp>
        <p:nvSpPr>
          <p:cNvPr id="4105" name="TextBox 25"/>
          <p:cNvSpPr/>
          <p:nvPr/>
        </p:nvSpPr>
        <p:spPr>
          <a:xfrm>
            <a:off x="2033588" y="3524250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数据来源</a:t>
            </a:r>
            <a:endParaRPr lang="zh-CN" altLang="zh-CN" sz="24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  <p:sp>
        <p:nvSpPr>
          <p:cNvPr id="4106" name="TextBox 29"/>
          <p:cNvSpPr/>
          <p:nvPr/>
        </p:nvSpPr>
        <p:spPr>
          <a:xfrm>
            <a:off x="2033588" y="4370388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成果展示</a:t>
            </a:r>
            <a:endParaRPr lang="zh-CN" altLang="zh-CN" sz="24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  <p:sp>
        <p:nvSpPr>
          <p:cNvPr id="4107" name="Right Triangle 36"/>
          <p:cNvSpPr/>
          <p:nvPr/>
        </p:nvSpPr>
        <p:spPr>
          <a:xfrm rot="-8078500">
            <a:off x="4100513" y="2117725"/>
            <a:ext cx="233362" cy="233363"/>
          </a:xfrm>
          <a:prstGeom prst="rtTriangle">
            <a:avLst/>
          </a:prstGeom>
          <a:solidFill>
            <a:srgbClr val="7A706E"/>
          </a:soli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4108" name="Rounded Rectangle 58"/>
          <p:cNvSpPr/>
          <p:nvPr/>
        </p:nvSpPr>
        <p:spPr>
          <a:xfrm>
            <a:off x="1117600" y="2836863"/>
            <a:ext cx="314325" cy="255587"/>
          </a:xfrm>
          <a:prstGeom prst="roundRect">
            <a:avLst>
              <a:gd name="adj" fmla="val 16667"/>
            </a:avLst>
          </a:prstGeom>
          <a:noFill/>
          <a:ln w="38100" cap="flat" cmpd="thinThick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4109" name="Down Ribbon 60"/>
          <p:cNvSpPr/>
          <p:nvPr/>
        </p:nvSpPr>
        <p:spPr>
          <a:xfrm>
            <a:off x="1089025" y="2112963"/>
            <a:ext cx="403225" cy="198437"/>
          </a:xfrm>
          <a:prstGeom prst="ribbon">
            <a:avLst>
              <a:gd name="adj1" fmla="val 12500"/>
              <a:gd name="adj2" fmla="val 50000"/>
            </a:avLst>
          </a:prstGeom>
          <a:solidFill>
            <a:schemeClr val="bg1"/>
          </a:soli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4110" name="Group 61"/>
          <p:cNvGrpSpPr/>
          <p:nvPr/>
        </p:nvGrpSpPr>
        <p:grpSpPr>
          <a:xfrm>
            <a:off x="1122363" y="1250950"/>
            <a:ext cx="338137" cy="227013"/>
            <a:chOff x="0" y="0"/>
            <a:chExt cx="794354" cy="532737"/>
          </a:xfrm>
        </p:grpSpPr>
        <p:sp>
          <p:nvSpPr>
            <p:cNvPr id="4111" name="Rectangle 62"/>
            <p:cNvSpPr/>
            <p:nvPr/>
          </p:nvSpPr>
          <p:spPr>
            <a:xfrm>
              <a:off x="0" y="0"/>
              <a:ext cx="794354" cy="34962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4112" name="Isosceles Triangle 63"/>
            <p:cNvSpPr/>
            <p:nvPr/>
          </p:nvSpPr>
          <p:spPr>
            <a:xfrm rot="10800000">
              <a:off x="106231" y="258771"/>
              <a:ext cx="581891" cy="27396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4113" name="Group 64"/>
          <p:cNvGrpSpPr/>
          <p:nvPr/>
        </p:nvGrpSpPr>
        <p:grpSpPr>
          <a:xfrm>
            <a:off x="1082675" y="3535363"/>
            <a:ext cx="407988" cy="407987"/>
            <a:chOff x="0" y="0"/>
            <a:chExt cx="587826" cy="587826"/>
          </a:xfrm>
        </p:grpSpPr>
        <p:sp>
          <p:nvSpPr>
            <p:cNvPr id="4114" name="Oval 65"/>
            <p:cNvSpPr/>
            <p:nvPr/>
          </p:nvSpPr>
          <p:spPr>
            <a:xfrm>
              <a:off x="0" y="0"/>
              <a:ext cx="587826" cy="587826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4115" name="TextBox 66"/>
            <p:cNvSpPr/>
            <p:nvPr/>
          </p:nvSpPr>
          <p:spPr>
            <a:xfrm>
              <a:off x="122153" y="0"/>
              <a:ext cx="161619" cy="5770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zh-CN" sz="2000" dirty="0">
                  <a:solidFill>
                    <a:srgbClr val="7A706E"/>
                  </a:solidFill>
                  <a:latin typeface="Impact" panose="020B0806030902050204" pitchFamily="34" charset="0"/>
                  <a:ea typeface="宋体" panose="02010600030101010101" pitchFamily="2" charset="-122"/>
                  <a:sym typeface="Impact" panose="020B0806030902050204" pitchFamily="34" charset="0"/>
                </a:rPr>
                <a:t>$</a:t>
              </a:r>
              <a:endParaRPr lang="zh-CN" altLang="zh-CN" sz="2000" dirty="0">
                <a:solidFill>
                  <a:srgbClr val="7A706E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endParaRPr>
            </a:p>
          </p:txBody>
        </p:sp>
      </p:grpSp>
      <p:sp>
        <p:nvSpPr>
          <p:cNvPr id="4116" name="Oval Callout 67"/>
          <p:cNvSpPr/>
          <p:nvPr/>
        </p:nvSpPr>
        <p:spPr>
          <a:xfrm>
            <a:off x="1117600" y="4451350"/>
            <a:ext cx="365125" cy="320675"/>
          </a:xfrm>
          <a:prstGeom prst="wedgeEllipseCallout">
            <a:avLst>
              <a:gd name="adj1" fmla="val -19995"/>
              <a:gd name="adj2" fmla="val 65000"/>
            </a:avLst>
          </a:prstGeom>
          <a:noFill/>
          <a:ln w="38100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4117" name="TextBox 76"/>
          <p:cNvSpPr/>
          <p:nvPr/>
        </p:nvSpPr>
        <p:spPr>
          <a:xfrm>
            <a:off x="5046663" y="1263650"/>
            <a:ext cx="1841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endParaRPr lang="zh-CN" altLang="zh-CN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4199373" y="914401"/>
          <a:ext cx="7769862" cy="59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8" dur="500" tmFilter="0, 0; .2, .5; .8, .5; 1, 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71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ldLvl="0" animBg="1"/>
      <p:bldP spid="7173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1" name="Group 7"/>
          <p:cNvGrpSpPr/>
          <p:nvPr/>
        </p:nvGrpSpPr>
        <p:grpSpPr>
          <a:xfrm>
            <a:off x="857250" y="414338"/>
            <a:ext cx="10825163" cy="5980112"/>
            <a:chOff x="0" y="1"/>
            <a:chExt cx="10824567" cy="6182410"/>
          </a:xfrm>
        </p:grpSpPr>
        <p:sp>
          <p:nvSpPr>
            <p:cNvPr id="5122" name="Rectangle 3"/>
            <p:cNvSpPr/>
            <p:nvPr/>
          </p:nvSpPr>
          <p:spPr>
            <a:xfrm>
              <a:off x="0" y="1"/>
              <a:ext cx="3522813" cy="6131859"/>
            </a:xfrm>
            <a:prstGeom prst="rect">
              <a:avLst/>
            </a:prstGeom>
            <a:solidFill>
              <a:srgbClr val="6A605E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7171" name="Rectangle 6"/>
            <p:cNvSpPr>
              <a:spLocks noChangeArrowheads="1"/>
            </p:cNvSpPr>
            <p:nvPr/>
          </p:nvSpPr>
          <p:spPr bwMode="auto">
            <a:xfrm>
              <a:off x="3419721" y="50552"/>
              <a:ext cx="7404846" cy="613185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269" name="Rectangle 8"/>
          <p:cNvSpPr/>
          <p:nvPr/>
        </p:nvSpPr>
        <p:spPr>
          <a:xfrm>
            <a:off x="806450" y="2578100"/>
            <a:ext cx="3419475" cy="806450"/>
          </a:xfrm>
          <a:prstGeom prst="rect">
            <a:avLst/>
          </a:prstGeom>
          <a:solidFill>
            <a:srgbClr val="7A706E"/>
          </a:solidFill>
          <a:ln w="12700">
            <a:noFill/>
          </a:ln>
        </p:spPr>
        <p:txBody>
          <a:bodyPr anchor="ctr"/>
          <a:p>
            <a:endParaRPr lang="zh-CN" altLang="zh-CN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  <p:sp>
        <p:nvSpPr>
          <p:cNvPr id="5125" name="TextBox 11"/>
          <p:cNvSpPr/>
          <p:nvPr/>
        </p:nvSpPr>
        <p:spPr>
          <a:xfrm>
            <a:off x="2033588" y="1154113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重要成员</a:t>
            </a:r>
            <a:endParaRPr lang="zh-CN" altLang="zh-CN" sz="24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  <p:sp>
        <p:nvSpPr>
          <p:cNvPr id="5126" name="TextBox 15"/>
          <p:cNvSpPr/>
          <p:nvPr/>
        </p:nvSpPr>
        <p:spPr>
          <a:xfrm>
            <a:off x="806450" y="214313"/>
            <a:ext cx="1724025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内容展示：</a:t>
            </a:r>
            <a:endParaRPr lang="zh-CN" altLang="zh-CN" sz="24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5127" name="TextBox 17"/>
          <p:cNvSpPr/>
          <p:nvPr/>
        </p:nvSpPr>
        <p:spPr>
          <a:xfrm>
            <a:off x="2033588" y="1965325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任务分工</a:t>
            </a:r>
            <a:endParaRPr lang="zh-CN" altLang="zh-CN" sz="24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  <p:sp>
        <p:nvSpPr>
          <p:cNvPr id="5128" name="TextBox 25"/>
          <p:cNvSpPr/>
          <p:nvPr/>
        </p:nvSpPr>
        <p:spPr>
          <a:xfrm>
            <a:off x="2033588" y="3524250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数据来源</a:t>
            </a:r>
            <a:endParaRPr lang="zh-CN" altLang="zh-CN" sz="24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  <p:sp>
        <p:nvSpPr>
          <p:cNvPr id="5129" name="TextBox 29"/>
          <p:cNvSpPr/>
          <p:nvPr/>
        </p:nvSpPr>
        <p:spPr>
          <a:xfrm>
            <a:off x="2033588" y="4370388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成果展示</a:t>
            </a:r>
            <a:endParaRPr lang="zh-CN" altLang="zh-CN" sz="24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  <p:sp>
        <p:nvSpPr>
          <p:cNvPr id="5130" name="Right Triangle 20"/>
          <p:cNvSpPr/>
          <p:nvPr/>
        </p:nvSpPr>
        <p:spPr>
          <a:xfrm rot="-8078500">
            <a:off x="4100513" y="2900363"/>
            <a:ext cx="233362" cy="233362"/>
          </a:xfrm>
          <a:prstGeom prst="rtTriangle">
            <a:avLst/>
          </a:prstGeom>
          <a:solidFill>
            <a:srgbClr val="7A706E"/>
          </a:soli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5131" name="Down Ribbon 24"/>
          <p:cNvSpPr/>
          <p:nvPr/>
        </p:nvSpPr>
        <p:spPr>
          <a:xfrm>
            <a:off x="1089025" y="2112963"/>
            <a:ext cx="403225" cy="198437"/>
          </a:xfrm>
          <a:prstGeom prst="ribbon">
            <a:avLst>
              <a:gd name="adj1" fmla="val 12500"/>
              <a:gd name="adj2" fmla="val 50000"/>
            </a:avLst>
          </a:prstGeom>
          <a:solidFill>
            <a:schemeClr val="bg1"/>
          </a:soli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5132" name="Group 26"/>
          <p:cNvGrpSpPr/>
          <p:nvPr/>
        </p:nvGrpSpPr>
        <p:grpSpPr>
          <a:xfrm>
            <a:off x="1122363" y="1250950"/>
            <a:ext cx="338137" cy="227013"/>
            <a:chOff x="0" y="0"/>
            <a:chExt cx="794354" cy="532737"/>
          </a:xfrm>
        </p:grpSpPr>
        <p:sp>
          <p:nvSpPr>
            <p:cNvPr id="5133" name="Rectangle 27"/>
            <p:cNvSpPr/>
            <p:nvPr/>
          </p:nvSpPr>
          <p:spPr>
            <a:xfrm>
              <a:off x="0" y="0"/>
              <a:ext cx="794354" cy="34962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5134" name="Isosceles Triangle 28"/>
            <p:cNvSpPr/>
            <p:nvPr/>
          </p:nvSpPr>
          <p:spPr>
            <a:xfrm rot="10800000">
              <a:off x="106231" y="258771"/>
              <a:ext cx="581891" cy="27396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5135" name="Group 30"/>
          <p:cNvGrpSpPr/>
          <p:nvPr/>
        </p:nvGrpSpPr>
        <p:grpSpPr>
          <a:xfrm>
            <a:off x="1082675" y="3535363"/>
            <a:ext cx="407988" cy="407987"/>
            <a:chOff x="0" y="0"/>
            <a:chExt cx="587826" cy="587826"/>
          </a:xfrm>
        </p:grpSpPr>
        <p:sp>
          <p:nvSpPr>
            <p:cNvPr id="5136" name="Oval 31"/>
            <p:cNvSpPr/>
            <p:nvPr/>
          </p:nvSpPr>
          <p:spPr>
            <a:xfrm>
              <a:off x="0" y="0"/>
              <a:ext cx="587826" cy="587826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5137" name="TextBox 32"/>
            <p:cNvSpPr/>
            <p:nvPr/>
          </p:nvSpPr>
          <p:spPr>
            <a:xfrm>
              <a:off x="122153" y="0"/>
              <a:ext cx="161619" cy="5770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zh-CN" sz="2000" dirty="0">
                  <a:solidFill>
                    <a:srgbClr val="7A706E"/>
                  </a:solidFill>
                  <a:latin typeface="Impact" panose="020B0806030902050204" pitchFamily="34" charset="0"/>
                  <a:ea typeface="宋体" panose="02010600030101010101" pitchFamily="2" charset="-122"/>
                  <a:sym typeface="Impact" panose="020B0806030902050204" pitchFamily="34" charset="0"/>
                </a:rPr>
                <a:t>$</a:t>
              </a:r>
              <a:endParaRPr lang="zh-CN" altLang="zh-CN" sz="2000" dirty="0">
                <a:solidFill>
                  <a:srgbClr val="7A706E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endParaRPr>
            </a:p>
          </p:txBody>
        </p:sp>
      </p:grpSp>
      <p:sp>
        <p:nvSpPr>
          <p:cNvPr id="5138" name="Oval Callout 34"/>
          <p:cNvSpPr/>
          <p:nvPr/>
        </p:nvSpPr>
        <p:spPr>
          <a:xfrm>
            <a:off x="1117600" y="4451350"/>
            <a:ext cx="365125" cy="320675"/>
          </a:xfrm>
          <a:prstGeom prst="wedgeEllipseCallout">
            <a:avLst>
              <a:gd name="adj1" fmla="val -19995"/>
              <a:gd name="adj2" fmla="val 65000"/>
            </a:avLst>
          </a:prstGeom>
          <a:noFill/>
          <a:ln w="38100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79913" y="5548313"/>
            <a:ext cx="6940550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 pitchFamily="34" charset="0"/>
              </a:rPr>
              <a:t>我们组的项目是通过爬取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 pitchFamily="34" charset="0"/>
              </a:rPr>
              <a:t>53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 pitchFamily="34" charset="0"/>
              </a:rPr>
              <a:t>个不同城市衬衫的价格与销量，然后分析他们之间的关系，揣测他们的购物心理。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5140" name="Picture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4425" y="2886075"/>
            <a:ext cx="354013" cy="292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41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8" y="2741613"/>
            <a:ext cx="1416050" cy="5810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" name="图示 5"/>
          <p:cNvGraphicFramePr/>
          <p:nvPr/>
        </p:nvGraphicFramePr>
        <p:xfrm>
          <a:off x="4329228" y="517527"/>
          <a:ext cx="7302157" cy="503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 advTm="875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8" dur="500" tmFilter="0, 0; .2, .5; .8, .5; 1, 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112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ldLvl="0" animBg="1"/>
      <p:bldP spid="11269" grpId="1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5" name="Group 7"/>
          <p:cNvGrpSpPr/>
          <p:nvPr/>
        </p:nvGrpSpPr>
        <p:grpSpPr>
          <a:xfrm>
            <a:off x="598488" y="769938"/>
            <a:ext cx="11031537" cy="5949950"/>
            <a:chOff x="0" y="1"/>
            <a:chExt cx="11033229" cy="6151975"/>
          </a:xfrm>
        </p:grpSpPr>
        <p:sp>
          <p:nvSpPr>
            <p:cNvPr id="6146" name="Rectangle 3"/>
            <p:cNvSpPr/>
            <p:nvPr/>
          </p:nvSpPr>
          <p:spPr>
            <a:xfrm>
              <a:off x="0" y="1"/>
              <a:ext cx="3522813" cy="6131859"/>
            </a:xfrm>
            <a:prstGeom prst="rect">
              <a:avLst/>
            </a:prstGeom>
            <a:solidFill>
              <a:srgbClr val="6A605E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6147" name="Rectangle 6"/>
            <p:cNvSpPr/>
            <p:nvPr/>
          </p:nvSpPr>
          <p:spPr>
            <a:xfrm>
              <a:off x="3628383" y="20117"/>
              <a:ext cx="7404846" cy="613185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12293" name="Rectangle 8"/>
          <p:cNvSpPr/>
          <p:nvPr/>
        </p:nvSpPr>
        <p:spPr>
          <a:xfrm>
            <a:off x="806450" y="3387725"/>
            <a:ext cx="3419475" cy="808038"/>
          </a:xfrm>
          <a:prstGeom prst="rect">
            <a:avLst/>
          </a:prstGeom>
          <a:solidFill>
            <a:srgbClr val="7A706E"/>
          </a:soli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6149" name="TextBox 11"/>
          <p:cNvSpPr/>
          <p:nvPr/>
        </p:nvSpPr>
        <p:spPr>
          <a:xfrm>
            <a:off x="2033588" y="1154113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重要成员</a:t>
            </a:r>
            <a:endParaRPr lang="zh-CN" altLang="zh-CN" sz="24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  <p:sp>
        <p:nvSpPr>
          <p:cNvPr id="6150" name="TextBox 15"/>
          <p:cNvSpPr/>
          <p:nvPr/>
        </p:nvSpPr>
        <p:spPr>
          <a:xfrm>
            <a:off x="806450" y="214313"/>
            <a:ext cx="1724025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内容展示：</a:t>
            </a:r>
            <a:endParaRPr lang="zh-CN" altLang="zh-CN" sz="24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6151" name="TextBox 17"/>
          <p:cNvSpPr/>
          <p:nvPr/>
        </p:nvSpPr>
        <p:spPr>
          <a:xfrm>
            <a:off x="2033588" y="1965325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任务分工</a:t>
            </a:r>
            <a:endParaRPr lang="zh-CN" altLang="zh-CN" sz="24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  <p:sp>
        <p:nvSpPr>
          <p:cNvPr id="6152" name="TextBox 21"/>
          <p:cNvSpPr/>
          <p:nvPr/>
        </p:nvSpPr>
        <p:spPr>
          <a:xfrm>
            <a:off x="2033588" y="2744788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项目介绍</a:t>
            </a:r>
            <a:endParaRPr lang="zh-CN" altLang="zh-CN" sz="24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  <p:sp>
        <p:nvSpPr>
          <p:cNvPr id="6153" name="TextBox 25"/>
          <p:cNvSpPr/>
          <p:nvPr/>
        </p:nvSpPr>
        <p:spPr>
          <a:xfrm>
            <a:off x="2033588" y="3524250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数据来源</a:t>
            </a:r>
            <a:endParaRPr lang="zh-CN" altLang="zh-CN" sz="24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  <p:sp>
        <p:nvSpPr>
          <p:cNvPr id="6154" name="TextBox 29"/>
          <p:cNvSpPr/>
          <p:nvPr/>
        </p:nvSpPr>
        <p:spPr>
          <a:xfrm>
            <a:off x="2033588" y="4370388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成果展示</a:t>
            </a:r>
            <a:endParaRPr lang="zh-CN" altLang="zh-CN" sz="24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  <p:sp>
        <p:nvSpPr>
          <p:cNvPr id="6155" name="Right Triangle 16"/>
          <p:cNvSpPr/>
          <p:nvPr/>
        </p:nvSpPr>
        <p:spPr>
          <a:xfrm rot="-8078500">
            <a:off x="4100513" y="3695700"/>
            <a:ext cx="233362" cy="233363"/>
          </a:xfrm>
          <a:prstGeom prst="rtTriangle">
            <a:avLst/>
          </a:prstGeom>
          <a:solidFill>
            <a:srgbClr val="7A706E"/>
          </a:soli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12302" name="Group 9"/>
          <p:cNvGrpSpPr/>
          <p:nvPr/>
        </p:nvGrpSpPr>
        <p:grpSpPr>
          <a:xfrm>
            <a:off x="4381500" y="895350"/>
            <a:ext cx="2347913" cy="711200"/>
            <a:chOff x="0" y="0"/>
            <a:chExt cx="2347189" cy="712146"/>
          </a:xfrm>
        </p:grpSpPr>
        <p:sp>
          <p:nvSpPr>
            <p:cNvPr id="6157" name="TextBox 1"/>
            <p:cNvSpPr/>
            <p:nvPr/>
          </p:nvSpPr>
          <p:spPr>
            <a:xfrm>
              <a:off x="1847698" y="80692"/>
              <a:ext cx="184762" cy="3695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6158" name="TextBox 2"/>
            <p:cNvSpPr/>
            <p:nvPr/>
          </p:nvSpPr>
          <p:spPr>
            <a:xfrm>
              <a:off x="2162427" y="3748"/>
              <a:ext cx="184762" cy="7083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endParaRPr lang="zh-CN" altLang="zh-CN" sz="4000" dirty="0">
                <a:solidFill>
                  <a:srgbClr val="7A706E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grpSp>
          <p:nvGrpSpPr>
            <p:cNvPr id="6159" name="Group 18"/>
            <p:cNvGrpSpPr/>
            <p:nvPr/>
          </p:nvGrpSpPr>
          <p:grpSpPr>
            <a:xfrm>
              <a:off x="0" y="0"/>
              <a:ext cx="1771057" cy="707699"/>
              <a:chOff x="0" y="0"/>
              <a:chExt cx="874957" cy="349625"/>
            </a:xfrm>
          </p:grpSpPr>
          <p:sp>
            <p:nvSpPr>
              <p:cNvPr id="6160" name="Rectangle 19"/>
              <p:cNvSpPr/>
              <p:nvPr/>
            </p:nvSpPr>
            <p:spPr>
              <a:xfrm>
                <a:off x="0" y="0"/>
                <a:ext cx="794354" cy="349625"/>
              </a:xfrm>
              <a:prstGeom prst="rect">
                <a:avLst/>
              </a:prstGeom>
              <a:solidFill>
                <a:srgbClr val="E19251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6161" name="Isosceles Triangle 20"/>
              <p:cNvSpPr/>
              <p:nvPr/>
            </p:nvSpPr>
            <p:spPr>
              <a:xfrm rot="5400000">
                <a:off x="736563" y="123048"/>
                <a:ext cx="188186" cy="88602"/>
              </a:xfrm>
              <a:prstGeom prst="triangle">
                <a:avLst>
                  <a:gd name="adj" fmla="val 50000"/>
                </a:avLst>
              </a:prstGeom>
              <a:solidFill>
                <a:srgbClr val="E19251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</p:grpSp>
      </p:grpSp>
      <p:sp>
        <p:nvSpPr>
          <p:cNvPr id="6162" name="TextBox 26"/>
          <p:cNvSpPr/>
          <p:nvPr/>
        </p:nvSpPr>
        <p:spPr>
          <a:xfrm>
            <a:off x="4575175" y="942975"/>
            <a:ext cx="944563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From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6163" name="Rounded Rectangle 56"/>
          <p:cNvSpPr/>
          <p:nvPr/>
        </p:nvSpPr>
        <p:spPr>
          <a:xfrm>
            <a:off x="1117600" y="2836863"/>
            <a:ext cx="314325" cy="255587"/>
          </a:xfrm>
          <a:prstGeom prst="roundRect">
            <a:avLst>
              <a:gd name="adj" fmla="val 16667"/>
            </a:avLst>
          </a:prstGeom>
          <a:noFill/>
          <a:ln w="38100" cap="flat" cmpd="thinThick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6164" name="Down Ribbon 58"/>
          <p:cNvSpPr/>
          <p:nvPr/>
        </p:nvSpPr>
        <p:spPr>
          <a:xfrm>
            <a:off x="1089025" y="2112963"/>
            <a:ext cx="403225" cy="198437"/>
          </a:xfrm>
          <a:prstGeom prst="ribbon">
            <a:avLst>
              <a:gd name="adj1" fmla="val 12500"/>
              <a:gd name="adj2" fmla="val 50000"/>
            </a:avLst>
          </a:prstGeom>
          <a:solidFill>
            <a:schemeClr val="bg1"/>
          </a:soli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6165" name="Group 59"/>
          <p:cNvGrpSpPr/>
          <p:nvPr/>
        </p:nvGrpSpPr>
        <p:grpSpPr>
          <a:xfrm>
            <a:off x="1122363" y="1250950"/>
            <a:ext cx="338137" cy="227013"/>
            <a:chOff x="0" y="0"/>
            <a:chExt cx="794354" cy="532737"/>
          </a:xfrm>
        </p:grpSpPr>
        <p:sp>
          <p:nvSpPr>
            <p:cNvPr id="6166" name="Rectangle 60"/>
            <p:cNvSpPr/>
            <p:nvPr/>
          </p:nvSpPr>
          <p:spPr>
            <a:xfrm>
              <a:off x="0" y="0"/>
              <a:ext cx="794354" cy="34962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6167" name="Isosceles Triangle 61"/>
            <p:cNvSpPr/>
            <p:nvPr/>
          </p:nvSpPr>
          <p:spPr>
            <a:xfrm rot="10800000">
              <a:off x="106231" y="258771"/>
              <a:ext cx="581891" cy="27396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6168" name="Group 62"/>
          <p:cNvGrpSpPr/>
          <p:nvPr/>
        </p:nvGrpSpPr>
        <p:grpSpPr>
          <a:xfrm>
            <a:off x="1082675" y="3535363"/>
            <a:ext cx="407988" cy="407987"/>
            <a:chOff x="0" y="0"/>
            <a:chExt cx="587826" cy="587826"/>
          </a:xfrm>
        </p:grpSpPr>
        <p:sp>
          <p:nvSpPr>
            <p:cNvPr id="6169" name="Oval 63"/>
            <p:cNvSpPr/>
            <p:nvPr/>
          </p:nvSpPr>
          <p:spPr>
            <a:xfrm>
              <a:off x="0" y="0"/>
              <a:ext cx="587826" cy="587826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6170" name="TextBox 64"/>
            <p:cNvSpPr/>
            <p:nvPr/>
          </p:nvSpPr>
          <p:spPr>
            <a:xfrm>
              <a:off x="122153" y="0"/>
              <a:ext cx="161619" cy="5770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zh-CN" sz="2000" dirty="0">
                  <a:solidFill>
                    <a:srgbClr val="7A706E"/>
                  </a:solidFill>
                  <a:latin typeface="Impact" panose="020B0806030902050204" pitchFamily="34" charset="0"/>
                  <a:ea typeface="宋体" panose="02010600030101010101" pitchFamily="2" charset="-122"/>
                  <a:sym typeface="Impact" panose="020B0806030902050204" pitchFamily="34" charset="0"/>
                </a:rPr>
                <a:t>$</a:t>
              </a:r>
              <a:endParaRPr lang="zh-CN" altLang="zh-CN" sz="2000" dirty="0">
                <a:solidFill>
                  <a:srgbClr val="7A706E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endParaRPr>
            </a:p>
          </p:txBody>
        </p:sp>
      </p:grpSp>
      <p:sp>
        <p:nvSpPr>
          <p:cNvPr id="6171" name="Oval Callout 65"/>
          <p:cNvSpPr/>
          <p:nvPr/>
        </p:nvSpPr>
        <p:spPr>
          <a:xfrm>
            <a:off x="1117600" y="4451350"/>
            <a:ext cx="365125" cy="320675"/>
          </a:xfrm>
          <a:prstGeom prst="wedgeEllipseCallout">
            <a:avLst>
              <a:gd name="adj1" fmla="val -19995"/>
              <a:gd name="adj2" fmla="val 65000"/>
            </a:avLst>
          </a:prstGeom>
          <a:noFill/>
          <a:ln w="38100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4217193" y="769938"/>
          <a:ext cx="7412832" cy="5930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 advTm="706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8" dur="500" tmFilter="0, 0; .2, .5; .8, .5; 1, 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122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1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ldLvl="0" animBg="1"/>
      <p:bldP spid="12293" grpId="1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69" name="Group 7"/>
          <p:cNvGrpSpPr/>
          <p:nvPr/>
        </p:nvGrpSpPr>
        <p:grpSpPr>
          <a:xfrm>
            <a:off x="727075" y="100013"/>
            <a:ext cx="10825163" cy="5930900"/>
            <a:chOff x="0" y="1"/>
            <a:chExt cx="10824884" cy="6131860"/>
          </a:xfrm>
        </p:grpSpPr>
        <p:sp>
          <p:nvSpPr>
            <p:cNvPr id="7170" name="Rectangle 3"/>
            <p:cNvSpPr/>
            <p:nvPr/>
          </p:nvSpPr>
          <p:spPr>
            <a:xfrm>
              <a:off x="0" y="1"/>
              <a:ext cx="3522813" cy="6131859"/>
            </a:xfrm>
            <a:prstGeom prst="rect">
              <a:avLst/>
            </a:prstGeom>
            <a:solidFill>
              <a:srgbClr val="6A605E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9219" name="Rectangle 6"/>
            <p:cNvSpPr>
              <a:spLocks noChangeArrowheads="1"/>
            </p:cNvSpPr>
            <p:nvPr/>
          </p:nvSpPr>
          <p:spPr bwMode="auto">
            <a:xfrm>
              <a:off x="3419287" y="1"/>
              <a:ext cx="7405597" cy="61318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317" name="Rectangle 8"/>
          <p:cNvSpPr/>
          <p:nvPr/>
        </p:nvSpPr>
        <p:spPr>
          <a:xfrm>
            <a:off x="806450" y="4210050"/>
            <a:ext cx="3419475" cy="808038"/>
          </a:xfrm>
          <a:prstGeom prst="rect">
            <a:avLst/>
          </a:prstGeom>
          <a:solidFill>
            <a:srgbClr val="7A706E"/>
          </a:soli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7173" name="TextBox 11"/>
          <p:cNvSpPr/>
          <p:nvPr/>
        </p:nvSpPr>
        <p:spPr>
          <a:xfrm>
            <a:off x="2033588" y="1154113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重要成员</a:t>
            </a:r>
            <a:endParaRPr lang="zh-CN" altLang="zh-CN" sz="24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  <p:sp>
        <p:nvSpPr>
          <p:cNvPr id="7174" name="TextBox 15"/>
          <p:cNvSpPr/>
          <p:nvPr/>
        </p:nvSpPr>
        <p:spPr>
          <a:xfrm>
            <a:off x="806450" y="214313"/>
            <a:ext cx="1724025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内容展示：</a:t>
            </a:r>
            <a:endParaRPr lang="zh-CN" altLang="zh-CN" sz="24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7175" name="TextBox 17"/>
          <p:cNvSpPr/>
          <p:nvPr/>
        </p:nvSpPr>
        <p:spPr>
          <a:xfrm>
            <a:off x="2033588" y="1965325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任务分工</a:t>
            </a:r>
            <a:endParaRPr lang="zh-CN" altLang="zh-CN" sz="24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  <p:sp>
        <p:nvSpPr>
          <p:cNvPr id="7176" name="TextBox 21"/>
          <p:cNvSpPr/>
          <p:nvPr/>
        </p:nvSpPr>
        <p:spPr>
          <a:xfrm>
            <a:off x="2033588" y="2744788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项目介绍</a:t>
            </a:r>
            <a:endParaRPr lang="zh-CN" altLang="zh-CN" sz="24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  <p:sp>
        <p:nvSpPr>
          <p:cNvPr id="7177" name="TextBox 25"/>
          <p:cNvSpPr/>
          <p:nvPr/>
        </p:nvSpPr>
        <p:spPr>
          <a:xfrm>
            <a:off x="2033588" y="3524250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数据来源</a:t>
            </a:r>
            <a:endParaRPr lang="zh-CN" altLang="zh-CN" sz="24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  <p:sp>
        <p:nvSpPr>
          <p:cNvPr id="7178" name="TextBox 29"/>
          <p:cNvSpPr/>
          <p:nvPr/>
        </p:nvSpPr>
        <p:spPr>
          <a:xfrm>
            <a:off x="2033588" y="4370388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成果展示</a:t>
            </a:r>
            <a:endParaRPr lang="zh-CN" altLang="zh-CN" sz="24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  <p:sp>
        <p:nvSpPr>
          <p:cNvPr id="7179" name="Right Triangle 16"/>
          <p:cNvSpPr/>
          <p:nvPr/>
        </p:nvSpPr>
        <p:spPr>
          <a:xfrm rot="-8078500">
            <a:off x="4100513" y="4497388"/>
            <a:ext cx="233362" cy="233362"/>
          </a:xfrm>
          <a:prstGeom prst="rtTriangle">
            <a:avLst/>
          </a:prstGeom>
          <a:solidFill>
            <a:srgbClr val="7A706E"/>
          </a:soli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7180" name="Rounded Rectangle 18"/>
          <p:cNvSpPr/>
          <p:nvPr/>
        </p:nvSpPr>
        <p:spPr>
          <a:xfrm>
            <a:off x="1117600" y="2836863"/>
            <a:ext cx="314325" cy="255587"/>
          </a:xfrm>
          <a:prstGeom prst="roundRect">
            <a:avLst>
              <a:gd name="adj" fmla="val 16667"/>
            </a:avLst>
          </a:prstGeom>
          <a:noFill/>
          <a:ln w="38100" cap="flat" cmpd="thinThick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7181" name="Down Ribbon 20"/>
          <p:cNvSpPr/>
          <p:nvPr/>
        </p:nvSpPr>
        <p:spPr>
          <a:xfrm>
            <a:off x="1089025" y="2112963"/>
            <a:ext cx="403225" cy="198437"/>
          </a:xfrm>
          <a:prstGeom prst="ribbon">
            <a:avLst>
              <a:gd name="adj1" fmla="val 12500"/>
              <a:gd name="adj2" fmla="val 50000"/>
            </a:avLst>
          </a:prstGeom>
          <a:solidFill>
            <a:schemeClr val="bg1"/>
          </a:soli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7182" name="Group 22"/>
          <p:cNvGrpSpPr/>
          <p:nvPr/>
        </p:nvGrpSpPr>
        <p:grpSpPr>
          <a:xfrm>
            <a:off x="1122363" y="1250950"/>
            <a:ext cx="338137" cy="227013"/>
            <a:chOff x="0" y="0"/>
            <a:chExt cx="794354" cy="532737"/>
          </a:xfrm>
        </p:grpSpPr>
        <p:sp>
          <p:nvSpPr>
            <p:cNvPr id="7183" name="Rectangle 23"/>
            <p:cNvSpPr/>
            <p:nvPr/>
          </p:nvSpPr>
          <p:spPr>
            <a:xfrm>
              <a:off x="0" y="0"/>
              <a:ext cx="794354" cy="34962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7184" name="Isosceles Triangle 24"/>
            <p:cNvSpPr/>
            <p:nvPr/>
          </p:nvSpPr>
          <p:spPr>
            <a:xfrm rot="10800000">
              <a:off x="106231" y="258771"/>
              <a:ext cx="581891" cy="27396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7185" name="Group 26"/>
          <p:cNvGrpSpPr/>
          <p:nvPr/>
        </p:nvGrpSpPr>
        <p:grpSpPr>
          <a:xfrm>
            <a:off x="1082675" y="3535363"/>
            <a:ext cx="407988" cy="407987"/>
            <a:chOff x="0" y="0"/>
            <a:chExt cx="587826" cy="587826"/>
          </a:xfrm>
        </p:grpSpPr>
        <p:sp>
          <p:nvSpPr>
            <p:cNvPr id="7186" name="Oval 27"/>
            <p:cNvSpPr/>
            <p:nvPr/>
          </p:nvSpPr>
          <p:spPr>
            <a:xfrm>
              <a:off x="0" y="0"/>
              <a:ext cx="587826" cy="587826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7187" name="TextBox 28"/>
            <p:cNvSpPr/>
            <p:nvPr/>
          </p:nvSpPr>
          <p:spPr>
            <a:xfrm>
              <a:off x="122153" y="0"/>
              <a:ext cx="161619" cy="5770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zh-CN" sz="2000" dirty="0">
                  <a:solidFill>
                    <a:srgbClr val="7A706E"/>
                  </a:solidFill>
                  <a:latin typeface="Impact" panose="020B0806030902050204" pitchFamily="34" charset="0"/>
                  <a:ea typeface="宋体" panose="02010600030101010101" pitchFamily="2" charset="-122"/>
                  <a:sym typeface="Impact" panose="020B0806030902050204" pitchFamily="34" charset="0"/>
                </a:rPr>
                <a:t>$</a:t>
              </a:r>
              <a:endParaRPr lang="zh-CN" altLang="zh-CN" sz="2000" dirty="0">
                <a:solidFill>
                  <a:srgbClr val="7A706E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endParaRPr>
            </a:p>
          </p:txBody>
        </p:sp>
      </p:grpSp>
      <p:sp>
        <p:nvSpPr>
          <p:cNvPr id="7188" name="Oval Callout 30"/>
          <p:cNvSpPr/>
          <p:nvPr/>
        </p:nvSpPr>
        <p:spPr>
          <a:xfrm>
            <a:off x="1117600" y="4451350"/>
            <a:ext cx="365125" cy="320675"/>
          </a:xfrm>
          <a:prstGeom prst="wedgeEllipseCallout">
            <a:avLst>
              <a:gd name="adj1" fmla="val -19995"/>
              <a:gd name="adj2" fmla="val 65000"/>
            </a:avLst>
          </a:prstGeom>
          <a:noFill/>
          <a:ln w="38100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7189" name="图片 2" descr="TIM图片2018072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6550" y="100013"/>
            <a:ext cx="3697288" cy="2940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90" name="图片 3" descr="TIM图片201807261024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838" y="98425"/>
            <a:ext cx="3722687" cy="2941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91" name="文本框 4"/>
          <p:cNvSpPr txBox="1"/>
          <p:nvPr/>
        </p:nvSpPr>
        <p:spPr>
          <a:xfrm>
            <a:off x="4773613" y="3617913"/>
            <a:ext cx="667067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求实性心理，追求低价物美，着重于产品对消费者的实用价值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 advTm="534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8" dur="500" tmFilter="0, 0; .2, .5; .8, .5; 1, 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133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ldLvl="0" animBg="1"/>
      <p:bldP spid="13317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3" name="Group 7"/>
          <p:cNvGrpSpPr/>
          <p:nvPr/>
        </p:nvGrpSpPr>
        <p:grpSpPr>
          <a:xfrm>
            <a:off x="806450" y="11113"/>
            <a:ext cx="10825163" cy="5989637"/>
            <a:chOff x="0" y="1"/>
            <a:chExt cx="10823932" cy="6192914"/>
          </a:xfrm>
        </p:grpSpPr>
        <p:sp>
          <p:nvSpPr>
            <p:cNvPr id="8194" name="Rectangle 3"/>
            <p:cNvSpPr/>
            <p:nvPr/>
          </p:nvSpPr>
          <p:spPr>
            <a:xfrm>
              <a:off x="0" y="1"/>
              <a:ext cx="3522813" cy="6131859"/>
            </a:xfrm>
            <a:prstGeom prst="rect">
              <a:avLst/>
            </a:prstGeom>
            <a:solidFill>
              <a:srgbClr val="6A605E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10243" name="Rectangle 6"/>
            <p:cNvSpPr>
              <a:spLocks noChangeArrowheads="1"/>
            </p:cNvSpPr>
            <p:nvPr/>
          </p:nvSpPr>
          <p:spPr bwMode="auto">
            <a:xfrm>
              <a:off x="3419086" y="61056"/>
              <a:ext cx="7404846" cy="61318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317" name="Rectangle 8"/>
          <p:cNvSpPr/>
          <p:nvPr/>
        </p:nvSpPr>
        <p:spPr>
          <a:xfrm>
            <a:off x="806450" y="4210050"/>
            <a:ext cx="3419475" cy="808038"/>
          </a:xfrm>
          <a:prstGeom prst="rect">
            <a:avLst/>
          </a:prstGeom>
          <a:solidFill>
            <a:srgbClr val="7A706E"/>
          </a:soli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8197" name="TextBox 11"/>
          <p:cNvSpPr/>
          <p:nvPr/>
        </p:nvSpPr>
        <p:spPr>
          <a:xfrm>
            <a:off x="2033588" y="1154113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重要成员</a:t>
            </a:r>
            <a:endParaRPr lang="zh-CN" altLang="zh-CN" sz="24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  <p:sp>
        <p:nvSpPr>
          <p:cNvPr id="8198" name="TextBox 15"/>
          <p:cNvSpPr/>
          <p:nvPr/>
        </p:nvSpPr>
        <p:spPr>
          <a:xfrm>
            <a:off x="806450" y="214313"/>
            <a:ext cx="1724025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内容展示：</a:t>
            </a:r>
            <a:endParaRPr lang="zh-CN" altLang="zh-CN" sz="24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8199" name="TextBox 17"/>
          <p:cNvSpPr/>
          <p:nvPr/>
        </p:nvSpPr>
        <p:spPr>
          <a:xfrm>
            <a:off x="2033588" y="1965325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任务分工</a:t>
            </a:r>
            <a:endParaRPr lang="zh-CN" altLang="zh-CN" sz="24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  <p:sp>
        <p:nvSpPr>
          <p:cNvPr id="8200" name="TextBox 21"/>
          <p:cNvSpPr/>
          <p:nvPr/>
        </p:nvSpPr>
        <p:spPr>
          <a:xfrm>
            <a:off x="2033588" y="2744788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项目介绍</a:t>
            </a:r>
            <a:endParaRPr lang="zh-CN" altLang="zh-CN" sz="24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  <p:sp>
        <p:nvSpPr>
          <p:cNvPr id="8201" name="TextBox 25"/>
          <p:cNvSpPr/>
          <p:nvPr/>
        </p:nvSpPr>
        <p:spPr>
          <a:xfrm>
            <a:off x="2033588" y="3524250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数据来源</a:t>
            </a:r>
            <a:endParaRPr lang="zh-CN" altLang="zh-CN" sz="24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  <p:sp>
        <p:nvSpPr>
          <p:cNvPr id="8202" name="TextBox 29"/>
          <p:cNvSpPr/>
          <p:nvPr/>
        </p:nvSpPr>
        <p:spPr>
          <a:xfrm>
            <a:off x="2033588" y="4370388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成果展示</a:t>
            </a:r>
            <a:endParaRPr lang="zh-CN" altLang="zh-CN" sz="24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  <p:sp>
        <p:nvSpPr>
          <p:cNvPr id="8203" name="Right Triangle 16"/>
          <p:cNvSpPr/>
          <p:nvPr/>
        </p:nvSpPr>
        <p:spPr>
          <a:xfrm rot="-8078500">
            <a:off x="4100513" y="4497388"/>
            <a:ext cx="233362" cy="233362"/>
          </a:xfrm>
          <a:prstGeom prst="rtTriangle">
            <a:avLst/>
          </a:prstGeom>
          <a:solidFill>
            <a:srgbClr val="7A706E"/>
          </a:soli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8204" name="Rounded Rectangle 18"/>
          <p:cNvSpPr/>
          <p:nvPr/>
        </p:nvSpPr>
        <p:spPr>
          <a:xfrm>
            <a:off x="1117600" y="2836863"/>
            <a:ext cx="314325" cy="255587"/>
          </a:xfrm>
          <a:prstGeom prst="roundRect">
            <a:avLst>
              <a:gd name="adj" fmla="val 16667"/>
            </a:avLst>
          </a:prstGeom>
          <a:noFill/>
          <a:ln w="38100" cap="flat" cmpd="thinThick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8205" name="Down Ribbon 20"/>
          <p:cNvSpPr/>
          <p:nvPr/>
        </p:nvSpPr>
        <p:spPr>
          <a:xfrm>
            <a:off x="1089025" y="2112963"/>
            <a:ext cx="403225" cy="198437"/>
          </a:xfrm>
          <a:prstGeom prst="ribbon">
            <a:avLst>
              <a:gd name="adj1" fmla="val 12500"/>
              <a:gd name="adj2" fmla="val 50000"/>
            </a:avLst>
          </a:prstGeom>
          <a:solidFill>
            <a:schemeClr val="bg1"/>
          </a:soli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8206" name="Group 22"/>
          <p:cNvGrpSpPr/>
          <p:nvPr/>
        </p:nvGrpSpPr>
        <p:grpSpPr>
          <a:xfrm>
            <a:off x="1122363" y="1250950"/>
            <a:ext cx="338137" cy="227013"/>
            <a:chOff x="0" y="0"/>
            <a:chExt cx="794354" cy="532737"/>
          </a:xfrm>
        </p:grpSpPr>
        <p:sp>
          <p:nvSpPr>
            <p:cNvPr id="8207" name="Rectangle 23"/>
            <p:cNvSpPr/>
            <p:nvPr/>
          </p:nvSpPr>
          <p:spPr>
            <a:xfrm>
              <a:off x="0" y="0"/>
              <a:ext cx="794354" cy="34962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8208" name="Isosceles Triangle 24"/>
            <p:cNvSpPr/>
            <p:nvPr/>
          </p:nvSpPr>
          <p:spPr>
            <a:xfrm rot="10800000">
              <a:off x="106231" y="258771"/>
              <a:ext cx="581891" cy="27396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8209" name="Group 26"/>
          <p:cNvGrpSpPr/>
          <p:nvPr/>
        </p:nvGrpSpPr>
        <p:grpSpPr>
          <a:xfrm>
            <a:off x="1082675" y="3535363"/>
            <a:ext cx="407988" cy="407987"/>
            <a:chOff x="0" y="0"/>
            <a:chExt cx="587826" cy="587826"/>
          </a:xfrm>
        </p:grpSpPr>
        <p:sp>
          <p:nvSpPr>
            <p:cNvPr id="8210" name="Oval 27"/>
            <p:cNvSpPr/>
            <p:nvPr/>
          </p:nvSpPr>
          <p:spPr>
            <a:xfrm>
              <a:off x="0" y="0"/>
              <a:ext cx="587826" cy="587826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8211" name="TextBox 28"/>
            <p:cNvSpPr/>
            <p:nvPr/>
          </p:nvSpPr>
          <p:spPr>
            <a:xfrm>
              <a:off x="122153" y="0"/>
              <a:ext cx="161619" cy="5770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zh-CN" sz="2000" dirty="0">
                  <a:solidFill>
                    <a:srgbClr val="7A706E"/>
                  </a:solidFill>
                  <a:latin typeface="Impact" panose="020B0806030902050204" pitchFamily="34" charset="0"/>
                  <a:ea typeface="宋体" panose="02010600030101010101" pitchFamily="2" charset="-122"/>
                  <a:sym typeface="Impact" panose="020B0806030902050204" pitchFamily="34" charset="0"/>
                </a:rPr>
                <a:t>$</a:t>
              </a:r>
              <a:endParaRPr lang="zh-CN" altLang="zh-CN" sz="2000" dirty="0">
                <a:solidFill>
                  <a:srgbClr val="7A706E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endParaRPr>
            </a:p>
          </p:txBody>
        </p:sp>
      </p:grpSp>
      <p:sp>
        <p:nvSpPr>
          <p:cNvPr id="8212" name="Oval Callout 30"/>
          <p:cNvSpPr/>
          <p:nvPr/>
        </p:nvSpPr>
        <p:spPr>
          <a:xfrm>
            <a:off x="1117600" y="4451350"/>
            <a:ext cx="365125" cy="320675"/>
          </a:xfrm>
          <a:prstGeom prst="wedgeEllipseCallout">
            <a:avLst>
              <a:gd name="adj1" fmla="val -19995"/>
              <a:gd name="adj2" fmla="val 65000"/>
            </a:avLst>
          </a:prstGeom>
          <a:noFill/>
          <a:ln w="38100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8213" name="图片 2" descr="TIM图片201807261025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5925" y="334963"/>
            <a:ext cx="3924300" cy="3060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14" name="图片 9" descr="TIM图片201807261035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963" y="334963"/>
            <a:ext cx="3549650" cy="306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15" name="文本框 10"/>
          <p:cNvSpPr txBox="1"/>
          <p:nvPr/>
        </p:nvSpPr>
        <p:spPr>
          <a:xfrm>
            <a:off x="4402138" y="3937000"/>
            <a:ext cx="7053262" cy="9207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求美的心理，美对人类来说是一种精神上的享受。随着人们审美观点的不断提高，对产品的求美心理越来越明显和强烈。追求时尚和流行的元素。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 advTm="534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8" dur="500" tmFilter="0, 0; .2, .5; .8, .5; 1, 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133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ldLvl="0" animBg="1"/>
      <p:bldP spid="13317" grpId="1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2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ctr"/>
          <a:p>
            <a:pPr marL="0" indent="0"/>
            <a:endParaRPr lang="zh-CN" altLang="en-US" dirty="0"/>
          </a:p>
        </p:txBody>
      </p:sp>
      <p:sp>
        <p:nvSpPr>
          <p:cNvPr id="9218" name="副标题 3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/>
          <a:p>
            <a:pPr/>
            <a:endParaRPr lang="zh-CN" altLang="en-US" dirty="0"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9219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wrap="square"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grpSp>
        <p:nvGrpSpPr>
          <p:cNvPr id="9220" name="Group 7"/>
          <p:cNvGrpSpPr/>
          <p:nvPr/>
        </p:nvGrpSpPr>
        <p:grpSpPr>
          <a:xfrm>
            <a:off x="806450" y="334963"/>
            <a:ext cx="10825163" cy="5930900"/>
            <a:chOff x="0" y="0"/>
            <a:chExt cx="10824567" cy="6131860"/>
          </a:xfrm>
        </p:grpSpPr>
        <p:sp>
          <p:nvSpPr>
            <p:cNvPr id="9221" name="Rectangle 3"/>
            <p:cNvSpPr/>
            <p:nvPr/>
          </p:nvSpPr>
          <p:spPr>
            <a:xfrm>
              <a:off x="0" y="1"/>
              <a:ext cx="3522813" cy="6131859"/>
            </a:xfrm>
            <a:prstGeom prst="rect">
              <a:avLst/>
            </a:prstGeom>
            <a:solidFill>
              <a:srgbClr val="6A605E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3419721" y="0"/>
              <a:ext cx="7404846" cy="61318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317" name="Rectangle 8"/>
          <p:cNvSpPr/>
          <p:nvPr/>
        </p:nvSpPr>
        <p:spPr>
          <a:xfrm>
            <a:off x="806450" y="4210050"/>
            <a:ext cx="3419475" cy="808038"/>
          </a:xfrm>
          <a:prstGeom prst="rect">
            <a:avLst/>
          </a:prstGeom>
          <a:solidFill>
            <a:srgbClr val="7A706E"/>
          </a:soli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9224" name="TextBox 11"/>
          <p:cNvSpPr/>
          <p:nvPr/>
        </p:nvSpPr>
        <p:spPr>
          <a:xfrm>
            <a:off x="2033588" y="1154113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重要成员</a:t>
            </a:r>
            <a:endParaRPr lang="zh-CN" altLang="zh-CN" sz="24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  <p:sp>
        <p:nvSpPr>
          <p:cNvPr id="9225" name="TextBox 17"/>
          <p:cNvSpPr/>
          <p:nvPr/>
        </p:nvSpPr>
        <p:spPr>
          <a:xfrm>
            <a:off x="2033588" y="1965325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任务分工</a:t>
            </a:r>
            <a:endParaRPr lang="zh-CN" altLang="zh-CN" sz="24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  <p:sp>
        <p:nvSpPr>
          <p:cNvPr id="9226" name="TextBox 21"/>
          <p:cNvSpPr/>
          <p:nvPr/>
        </p:nvSpPr>
        <p:spPr>
          <a:xfrm>
            <a:off x="2033588" y="2744788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项目介绍</a:t>
            </a:r>
            <a:endParaRPr lang="zh-CN" altLang="zh-CN" sz="24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  <p:sp>
        <p:nvSpPr>
          <p:cNvPr id="9227" name="TextBox 25"/>
          <p:cNvSpPr/>
          <p:nvPr/>
        </p:nvSpPr>
        <p:spPr>
          <a:xfrm>
            <a:off x="2033588" y="3524250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数据来源</a:t>
            </a:r>
            <a:endParaRPr lang="zh-CN" altLang="zh-CN" sz="24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  <p:sp>
        <p:nvSpPr>
          <p:cNvPr id="9228" name="TextBox 29"/>
          <p:cNvSpPr/>
          <p:nvPr/>
        </p:nvSpPr>
        <p:spPr>
          <a:xfrm>
            <a:off x="2033588" y="4370388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rPr>
              <a:t>成果展示</a:t>
            </a:r>
            <a:endParaRPr lang="zh-CN" altLang="zh-CN" sz="24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  <a:sym typeface="Calibri Light" panose="020F0302020204030204" pitchFamily="34" charset="0"/>
            </a:endParaRPr>
          </a:p>
        </p:txBody>
      </p:sp>
      <p:sp>
        <p:nvSpPr>
          <p:cNvPr id="9229" name="Right Triangle 16"/>
          <p:cNvSpPr/>
          <p:nvPr/>
        </p:nvSpPr>
        <p:spPr>
          <a:xfrm rot="-8078500">
            <a:off x="4100513" y="4497388"/>
            <a:ext cx="233362" cy="233362"/>
          </a:xfrm>
          <a:prstGeom prst="rtTriangle">
            <a:avLst/>
          </a:prstGeom>
          <a:solidFill>
            <a:srgbClr val="7A706E"/>
          </a:soli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9230" name="Rounded Rectangle 18"/>
          <p:cNvSpPr/>
          <p:nvPr/>
        </p:nvSpPr>
        <p:spPr>
          <a:xfrm>
            <a:off x="1117600" y="2836863"/>
            <a:ext cx="314325" cy="255587"/>
          </a:xfrm>
          <a:prstGeom prst="roundRect">
            <a:avLst>
              <a:gd name="adj" fmla="val 16667"/>
            </a:avLst>
          </a:prstGeom>
          <a:noFill/>
          <a:ln w="38100" cap="flat" cmpd="thinThick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9231" name="Down Ribbon 20"/>
          <p:cNvSpPr/>
          <p:nvPr/>
        </p:nvSpPr>
        <p:spPr>
          <a:xfrm>
            <a:off x="1089025" y="2112963"/>
            <a:ext cx="403225" cy="198437"/>
          </a:xfrm>
          <a:prstGeom prst="ribbon">
            <a:avLst>
              <a:gd name="adj1" fmla="val 12500"/>
              <a:gd name="adj2" fmla="val 50000"/>
            </a:avLst>
          </a:prstGeom>
          <a:solidFill>
            <a:schemeClr val="bg1"/>
          </a:soli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9232" name="Group 22"/>
          <p:cNvGrpSpPr/>
          <p:nvPr/>
        </p:nvGrpSpPr>
        <p:grpSpPr>
          <a:xfrm>
            <a:off x="1122363" y="1250950"/>
            <a:ext cx="338137" cy="227013"/>
            <a:chOff x="0" y="0"/>
            <a:chExt cx="794354" cy="532737"/>
          </a:xfrm>
        </p:grpSpPr>
        <p:sp>
          <p:nvSpPr>
            <p:cNvPr id="9233" name="Rectangle 23"/>
            <p:cNvSpPr/>
            <p:nvPr/>
          </p:nvSpPr>
          <p:spPr>
            <a:xfrm>
              <a:off x="0" y="0"/>
              <a:ext cx="794354" cy="34962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9234" name="Isosceles Triangle 24"/>
            <p:cNvSpPr/>
            <p:nvPr/>
          </p:nvSpPr>
          <p:spPr>
            <a:xfrm rot="10800000">
              <a:off x="106231" y="258771"/>
              <a:ext cx="581891" cy="27396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9235" name="Group 26"/>
          <p:cNvGrpSpPr/>
          <p:nvPr/>
        </p:nvGrpSpPr>
        <p:grpSpPr>
          <a:xfrm>
            <a:off x="1082675" y="3535363"/>
            <a:ext cx="407988" cy="407987"/>
            <a:chOff x="0" y="0"/>
            <a:chExt cx="587826" cy="587826"/>
          </a:xfrm>
        </p:grpSpPr>
        <p:sp>
          <p:nvSpPr>
            <p:cNvPr id="9236" name="Oval 27"/>
            <p:cNvSpPr/>
            <p:nvPr/>
          </p:nvSpPr>
          <p:spPr>
            <a:xfrm>
              <a:off x="0" y="0"/>
              <a:ext cx="587826" cy="587826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9237" name="TextBox 28"/>
            <p:cNvSpPr/>
            <p:nvPr/>
          </p:nvSpPr>
          <p:spPr>
            <a:xfrm>
              <a:off x="122153" y="0"/>
              <a:ext cx="161619" cy="5770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zh-CN" sz="2000" dirty="0">
                  <a:solidFill>
                    <a:srgbClr val="7A706E"/>
                  </a:solidFill>
                  <a:latin typeface="Impact" panose="020B0806030902050204" pitchFamily="34" charset="0"/>
                  <a:ea typeface="宋体" panose="02010600030101010101" pitchFamily="2" charset="-122"/>
                  <a:sym typeface="Impact" panose="020B0806030902050204" pitchFamily="34" charset="0"/>
                </a:rPr>
                <a:t>$</a:t>
              </a:r>
              <a:endParaRPr lang="zh-CN" altLang="zh-CN" sz="2000" dirty="0">
                <a:solidFill>
                  <a:srgbClr val="7A706E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endParaRPr>
            </a:p>
          </p:txBody>
        </p:sp>
      </p:grpSp>
      <p:sp>
        <p:nvSpPr>
          <p:cNvPr id="9238" name="Oval Callout 30"/>
          <p:cNvSpPr/>
          <p:nvPr/>
        </p:nvSpPr>
        <p:spPr>
          <a:xfrm>
            <a:off x="1117600" y="4451350"/>
            <a:ext cx="365125" cy="320675"/>
          </a:xfrm>
          <a:prstGeom prst="wedgeEllipseCallout">
            <a:avLst>
              <a:gd name="adj1" fmla="val -19995"/>
              <a:gd name="adj2" fmla="val 65000"/>
            </a:avLst>
          </a:prstGeom>
          <a:noFill/>
          <a:ln w="38100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9239" name="图片 4" descr="C:\Users\安以陌\Desktop\TIM图片20180726102513.pngTIM图片201807261025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5925" y="334963"/>
            <a:ext cx="3924300" cy="29479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40" name="图片 9" descr="C:\Users\安以陌\Desktop\TIM图片20180726102528.pngTIM图片201807261025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438" y="334963"/>
            <a:ext cx="3557587" cy="2947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41" name="文本框 10"/>
          <p:cNvSpPr txBox="1"/>
          <p:nvPr/>
        </p:nvSpPr>
        <p:spPr>
          <a:xfrm>
            <a:off x="4402138" y="3937000"/>
            <a:ext cx="7053262" cy="2306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求贵的心理，随着社会经济发展，生活水平的提高，人们的消费观念也在悄然发生着变化。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一是认为贵的就是好的，就是对的，价格的本身就包含了所有的信息。以价格来评定货物的好坏，省事省心省时间。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二是看重物品的附加价值。贵的物品能无形中提高购买者的身份、财富、名声等，是为了得到心理上的满足感，他们购买的不是商品的价值，而是一种伴随商品身份的优越感。不买贵的怎么体现我的品位？。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8" dur="500" tmFilter="0, 0; .2, .5; .8, .5; 1, 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133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ldLvl="0" animBg="1"/>
      <p:bldP spid="13317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199572" y="1906250"/>
            <a:ext cx="4008755" cy="19380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isometricOffAxis1Righ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 w="50800"/>
                <a:solidFill>
                  <a:schemeClr val="bg1">
                    <a:shade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谢谢观看！</a:t>
            </a:r>
            <a:endParaRPr kumimoji="0" lang="zh-CN" altLang="en-US" sz="6000" b="1" i="0" u="none" strike="noStrike" kern="1200" cap="none" spc="0" normalizeH="0" baseline="0" noProof="0" dirty="0">
              <a:ln w="50800"/>
              <a:solidFill>
                <a:schemeClr val="bg1">
                  <a:shade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 w="50800"/>
                <a:solidFill>
                  <a:schemeClr val="bg1">
                    <a:shade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skr skr</a:t>
            </a:r>
            <a:r>
              <a:rPr kumimoji="0" lang="zh-CN" altLang="en-US" sz="6000" b="1" i="0" u="none" strike="noStrike" kern="1200" cap="none" spc="0" normalizeH="0" baseline="0" noProof="0" dirty="0">
                <a:ln w="50800"/>
                <a:solidFill>
                  <a:schemeClr val="bg1">
                    <a:shade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！</a:t>
            </a:r>
            <a:endParaRPr kumimoji="0" lang="zh-CN" altLang="en-US" sz="6000" b="1" i="0" u="none" strike="noStrike" kern="1200" cap="none" spc="0" normalizeH="0" baseline="0" noProof="0" dirty="0">
              <a:ln w="50800"/>
              <a:solidFill>
                <a:schemeClr val="bg1">
                  <a:shade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med" advTm="2522">
    <p:fade/>
  </p:transition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WPS 演示</Application>
  <PresentationFormat>自定义</PresentationFormat>
  <Paragraphs>145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Calibri Light</vt:lpstr>
      <vt:lpstr>Calibri</vt:lpstr>
      <vt:lpstr>Arial Black</vt:lpstr>
      <vt:lpstr>Impact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</dc:creator>
  <cp:lastModifiedBy>风停了，雨还在</cp:lastModifiedBy>
  <cp:revision>61</cp:revision>
  <dcterms:created xsi:type="dcterms:W3CDTF">2013-06-30T09:25:00Z</dcterms:created>
  <dcterms:modified xsi:type="dcterms:W3CDTF">2018-07-26T07:47:10Z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