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2DED1"/>
    <a:srgbClr val="D9D3C1"/>
    <a:srgbClr val="CDC5AF"/>
    <a:srgbClr val="F1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4A5D-27C6-4D15-A018-BD863E57A9DD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0039-37EA-4635-B03C-BF763C44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926"/>
            <a:ext cx="12191999" cy="5961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2343" y="263797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기레기</a:t>
            </a:r>
            <a:r>
              <a:rPr lang="ko-KR" altLang="en-US" dirty="0" smtClean="0"/>
              <a:t> 뉴스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444" y="263797"/>
            <a:ext cx="2270957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0686" y="1046287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AWARDED 2020 JAN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2343" y="263797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기레기</a:t>
            </a:r>
            <a:r>
              <a:rPr lang="ko-KR" altLang="en-US" dirty="0" smtClean="0"/>
              <a:t> 뉴스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444" y="263797"/>
            <a:ext cx="2270957" cy="4724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99932" y="3226722"/>
            <a:ext cx="7200900" cy="2989267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60686" y="1485955"/>
            <a:ext cx="5776544" cy="2971745"/>
            <a:chOff x="2356340" y="1485955"/>
            <a:chExt cx="5776544" cy="2971745"/>
          </a:xfrm>
        </p:grpSpPr>
        <p:sp>
          <p:nvSpPr>
            <p:cNvPr id="8" name="직사각형 7"/>
            <p:cNvSpPr/>
            <p:nvPr/>
          </p:nvSpPr>
          <p:spPr>
            <a:xfrm>
              <a:off x="2356340" y="1485955"/>
              <a:ext cx="5776544" cy="29717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253" y="1635369"/>
              <a:ext cx="2614666" cy="15822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28138" y="2303565"/>
              <a:ext cx="27124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주진모 등 </a:t>
              </a:r>
              <a:r>
                <a:rPr lang="ko-KR" altLang="en-US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갤럭시 해킹 논란에 입 연 삼성전자 “</a:t>
              </a:r>
              <a:r>
                <a:rPr lang="ko-KR" altLang="en-US" dirty="0" err="1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클라우드</a:t>
              </a:r>
              <a:r>
                <a:rPr lang="ko-KR" altLang="en-US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문제는 아냐”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03882" y="3312509"/>
              <a:ext cx="5479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삼성 측 “해커들이 유명인 개인정보 도용해 로그인</a:t>
              </a:r>
              <a:r>
                <a:rPr lang="en-US" altLang="ko-KR" sz="1400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… </a:t>
              </a:r>
              <a:r>
                <a:rPr lang="ko-KR" altLang="en-US" sz="1400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보안 강화 조치 해달라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”</a:t>
              </a:r>
              <a:endParaRPr lang="en-US" altLang="ko-KR" sz="1400" dirty="0" smtClean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삼성전자가 최근 논란이 된 유명 연예인들의 ‘갤럭시 스마트폰 해킹’ 사건에 대해 첫 공식 입장을 내놓았다</a:t>
              </a:r>
              <a:r>
                <a:rPr lang="en-US" altLang="ko-KR" sz="1400" dirty="0">
                  <a:solidFill>
                    <a:schemeClr val="bg1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739206" y="1600201"/>
            <a:ext cx="2027581" cy="2857499"/>
            <a:chOff x="8229590" y="1591389"/>
            <a:chExt cx="2027581" cy="28574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38267"/>
            <a:stretch/>
          </p:blipFill>
          <p:spPr>
            <a:xfrm>
              <a:off x="8229590" y="1591389"/>
              <a:ext cx="2027581" cy="15913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454325" y="332859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김기자</a:t>
              </a:r>
              <a:endPara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4325" y="369792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싸피일보</a:t>
              </a:r>
              <a:endPara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4325" y="4079556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kimgija@ssafy.com</a:t>
              </a:r>
              <a:endPara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33" y="4632392"/>
            <a:ext cx="7200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6192" y="747346"/>
            <a:ext cx="8124093" cy="545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877408" y="747346"/>
            <a:ext cx="0" cy="545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66192" y="1292470"/>
            <a:ext cx="8124093" cy="501162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877408" y="1292470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66192" y="1789234"/>
            <a:ext cx="8124093" cy="50116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877408" y="1789234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66192" y="2285998"/>
            <a:ext cx="8124093" cy="501162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877408" y="2285998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66192" y="2782762"/>
            <a:ext cx="8124093" cy="50116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66192" y="3279526"/>
            <a:ext cx="8124093" cy="501162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77408" y="2778364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877408" y="3288318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66192" y="3767494"/>
            <a:ext cx="8124093" cy="50116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877408" y="3767494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66192" y="4264258"/>
            <a:ext cx="8124093" cy="501162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77408" y="4264258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6192" y="4761022"/>
            <a:ext cx="8124093" cy="50116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6192" y="5257786"/>
            <a:ext cx="8124093" cy="501162"/>
          </a:xfrm>
          <a:prstGeom prst="rect">
            <a:avLst/>
          </a:prstGeom>
          <a:solidFill>
            <a:srgbClr val="E2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3877408" y="4756624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7408" y="5266578"/>
            <a:ext cx="0" cy="5011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48635" y="835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랭킹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10681" y="835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HY그래픽M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2020-01-10T06:23:40Z</dcterms:created>
  <dcterms:modified xsi:type="dcterms:W3CDTF">2020-01-10T08:55:16Z</dcterms:modified>
</cp:coreProperties>
</file>