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ppt/media/image7.jpg" ContentType="image/jpeg"/>
  <Override PartName="/ppt/media/image12.jpg" ContentType="image/jpeg"/>
  <Override PartName="/ppt/media/image13.jpg" ContentType="image/jpeg"/>
  <Override PartName="/ppt/media/image14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C80CD7-2F4E-4A95-9320-575A2953A9F1}" v="236" dt="2020-04-16T16:19:44.38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1404" y="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BA865-1BC3-4D86-BDD8-54A641D4781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B5F55-AD81-4674-98AA-9265573E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3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B5F55-AD81-4674-98AA-9265573E0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46B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46B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E46B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62035"/>
            <a:ext cx="9143981" cy="1079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4905" y="2900766"/>
            <a:ext cx="2694189" cy="513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E46B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y_mail@gmail.com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my_conta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8470" y="3078856"/>
            <a:ext cx="83819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uk-UA" spc="-65" dirty="0"/>
              <a:t>Телеграм бот для пошуку рецептів страв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6232512" y="5302105"/>
            <a:ext cx="2911469" cy="1555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0711" y="76199"/>
            <a:ext cx="1909758" cy="19081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2168525"/>
            <a:chOff x="0" y="0"/>
            <a:chExt cx="9144000" cy="216852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5645138" cy="20605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060570"/>
              <a:ext cx="9143981" cy="1079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3849" y="4887143"/>
            <a:ext cx="5676900" cy="88229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solidFill>
                  <a:srgbClr val="233F60"/>
                </a:solidFill>
                <a:latin typeface="Arial"/>
                <a:cs typeface="Arial"/>
              </a:rPr>
              <a:t>НТУУ </a:t>
            </a:r>
            <a:r>
              <a:rPr sz="1400" b="1" spc="-10" dirty="0">
                <a:solidFill>
                  <a:srgbClr val="233F60"/>
                </a:solidFill>
                <a:latin typeface="Arial"/>
                <a:cs typeface="Arial"/>
              </a:rPr>
              <a:t>«Київський політехнічний </a:t>
            </a:r>
            <a:r>
              <a:rPr sz="1400" b="1" dirty="0">
                <a:solidFill>
                  <a:srgbClr val="233F60"/>
                </a:solidFill>
                <a:latin typeface="Arial"/>
                <a:cs typeface="Arial"/>
              </a:rPr>
              <a:t>інститут </a:t>
            </a:r>
            <a:r>
              <a:rPr sz="1400" b="1" spc="-5" dirty="0">
                <a:solidFill>
                  <a:srgbClr val="233F60"/>
                </a:solidFill>
                <a:latin typeface="Arial"/>
                <a:cs typeface="Arial"/>
              </a:rPr>
              <a:t>імені </a:t>
            </a:r>
            <a:r>
              <a:rPr sz="1400" b="1" spc="-10" dirty="0">
                <a:solidFill>
                  <a:srgbClr val="233F60"/>
                </a:solidFill>
                <a:latin typeface="Arial"/>
                <a:cs typeface="Arial"/>
              </a:rPr>
              <a:t>Ігоря Сікорського  </a:t>
            </a:r>
            <a:r>
              <a:rPr sz="1400" b="1" spc="-5" dirty="0">
                <a:solidFill>
                  <a:srgbClr val="233F60"/>
                </a:solidFill>
                <a:latin typeface="Arial"/>
                <a:cs typeface="Arial"/>
              </a:rPr>
              <a:t>Кафедра прикладної</a:t>
            </a:r>
            <a:r>
              <a:rPr sz="1400" b="1" spc="-10" dirty="0">
                <a:solidFill>
                  <a:srgbClr val="233F60"/>
                </a:solidFill>
                <a:latin typeface="Arial"/>
                <a:cs typeface="Arial"/>
              </a:rPr>
              <a:t> математики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uk-UA" sz="1400" b="1" spc="-5" dirty="0">
                <a:solidFill>
                  <a:srgbClr val="233F60"/>
                </a:solidFill>
                <a:latin typeface="Arial"/>
                <a:cs typeface="Arial"/>
              </a:rPr>
              <a:t>Майстренко Ганна Сергіївна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3338" y="6368277"/>
            <a:ext cx="847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 err="1">
                <a:solidFill>
                  <a:srgbClr val="233F60"/>
                </a:solidFill>
                <a:latin typeface="Arial"/>
                <a:cs typeface="Arial"/>
              </a:rPr>
              <a:t>Київ</a:t>
            </a:r>
            <a:r>
              <a:rPr sz="1400" b="1" spc="-75" dirty="0">
                <a:solidFill>
                  <a:srgbClr val="233F6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33F60"/>
                </a:solidFill>
                <a:latin typeface="Arial"/>
                <a:cs typeface="Arial"/>
              </a:rPr>
              <a:t>20</a:t>
            </a:r>
            <a:r>
              <a:rPr lang="uk-UA" sz="1400" b="1" spc="-5" dirty="0">
                <a:solidFill>
                  <a:srgbClr val="233F60"/>
                </a:solidFill>
                <a:latin typeface="Arial"/>
                <a:cs typeface="Arial"/>
              </a:rPr>
              <a:t>20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339788"/>
            <a:ext cx="42189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Актуальність</a:t>
            </a:r>
            <a:r>
              <a:rPr sz="2800" spc="-195" dirty="0"/>
              <a:t> </a:t>
            </a:r>
            <a:r>
              <a:rPr sz="2800" spc="-20" dirty="0"/>
              <a:t>проблеми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310446" y="1261440"/>
            <a:ext cx="1156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Опис, як</a:t>
            </a:r>
            <a:r>
              <a:rPr sz="1400" i="1" spc="-70" dirty="0">
                <a:latin typeface="Arial"/>
                <a:cs typeface="Arial"/>
              </a:rPr>
              <a:t> </a:t>
            </a:r>
            <a:r>
              <a:rPr sz="1400" i="1" spc="-20" dirty="0">
                <a:latin typeface="Arial"/>
                <a:cs typeface="Arial"/>
              </a:rPr>
              <a:t>було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025" y="1731441"/>
            <a:ext cx="2699409" cy="235705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8450" marR="5080" indent="-285750">
              <a:lnSpc>
                <a:spcPts val="1650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r>
              <a:rPr lang="uk-UA" sz="1400" spc="-10" dirty="0">
                <a:latin typeface="Arial"/>
                <a:cs typeface="Arial"/>
              </a:rPr>
              <a:t>Пошук рецептів в інтернеті</a:t>
            </a:r>
            <a:r>
              <a:rPr sz="1400" spc="-5" dirty="0">
                <a:latin typeface="Arial"/>
                <a:cs typeface="Arial"/>
              </a:rPr>
              <a:t>.</a:t>
            </a:r>
            <a:endParaRPr lang="uk-UA" sz="1400" spc="-5" dirty="0">
              <a:latin typeface="Arial"/>
              <a:cs typeface="Arial"/>
            </a:endParaRPr>
          </a:p>
          <a:p>
            <a:pPr marL="298450" marR="5080" indent="-285750">
              <a:lnSpc>
                <a:spcPts val="1650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r>
              <a:rPr lang="ru-RU" sz="1400" spc="-5" dirty="0" err="1">
                <a:latin typeface="Arial"/>
                <a:cs typeface="Arial"/>
              </a:rPr>
              <a:t>Пошук</a:t>
            </a:r>
            <a:r>
              <a:rPr lang="ru-RU" sz="1400" spc="-5" dirty="0">
                <a:latin typeface="Arial"/>
                <a:cs typeface="Arial"/>
              </a:rPr>
              <a:t> </a:t>
            </a:r>
            <a:r>
              <a:rPr lang="ru-RU" sz="1400" spc="-5" dirty="0" err="1">
                <a:latin typeface="Arial"/>
                <a:cs typeface="Arial"/>
              </a:rPr>
              <a:t>рецептів</a:t>
            </a:r>
            <a:r>
              <a:rPr lang="ru-RU" sz="1400" spc="-5" dirty="0">
                <a:latin typeface="Arial"/>
                <a:cs typeface="Arial"/>
              </a:rPr>
              <a:t> в </a:t>
            </a:r>
            <a:r>
              <a:rPr lang="ru-RU" sz="1400" spc="-5" dirty="0" err="1">
                <a:latin typeface="Arial"/>
                <a:cs typeface="Arial"/>
              </a:rPr>
              <a:t>кулінарних</a:t>
            </a:r>
            <a:r>
              <a:rPr lang="ru-RU" sz="1400" spc="-5" dirty="0">
                <a:latin typeface="Arial"/>
                <a:cs typeface="Arial"/>
              </a:rPr>
              <a:t> книгах, журналах</a:t>
            </a:r>
            <a:r>
              <a:rPr lang="ru-RU" sz="1400" spc="-30" dirty="0">
                <a:latin typeface="Arial"/>
                <a:cs typeface="Arial"/>
              </a:rPr>
              <a:t>.</a:t>
            </a:r>
          </a:p>
          <a:p>
            <a:pPr marL="298450" marR="5080" indent="-285750">
              <a:lnSpc>
                <a:spcPts val="1650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r>
              <a:rPr lang="ru-RU" sz="1400" spc="-30" dirty="0" err="1">
                <a:latin typeface="Arial"/>
                <a:cs typeface="Arial"/>
              </a:rPr>
              <a:t>Намагання</a:t>
            </a:r>
            <a:r>
              <a:rPr lang="ru-RU" sz="1400" spc="-30" dirty="0">
                <a:latin typeface="Arial"/>
                <a:cs typeface="Arial"/>
              </a:rPr>
              <a:t> </a:t>
            </a:r>
            <a:r>
              <a:rPr lang="ru-RU" sz="1400" spc="-30" dirty="0" err="1">
                <a:latin typeface="Arial"/>
                <a:cs typeface="Arial"/>
              </a:rPr>
              <a:t>дізнатися</a:t>
            </a:r>
            <a:r>
              <a:rPr lang="ru-RU" sz="1400" spc="-30" dirty="0">
                <a:latin typeface="Arial"/>
                <a:cs typeface="Arial"/>
              </a:rPr>
              <a:t> рецепт у </a:t>
            </a:r>
            <a:r>
              <a:rPr lang="ru-RU" sz="1400" spc="-30" dirty="0" err="1">
                <a:latin typeface="Arial"/>
                <a:cs typeface="Arial"/>
              </a:rPr>
              <a:t>знайомих</a:t>
            </a:r>
            <a:endParaRPr lang="ru-RU" sz="1400" spc="-30" dirty="0">
              <a:latin typeface="Arial"/>
              <a:cs typeface="Arial"/>
            </a:endParaRPr>
          </a:p>
          <a:p>
            <a:pPr marL="298450" marR="5080" indent="-285750">
              <a:lnSpc>
                <a:spcPts val="1650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r>
              <a:rPr lang="ru-RU" sz="1400" spc="-30" dirty="0" err="1">
                <a:latin typeface="Arial"/>
                <a:cs typeface="Arial"/>
              </a:rPr>
              <a:t>Ведення</a:t>
            </a:r>
            <a:r>
              <a:rPr lang="ru-RU" sz="1400" spc="-30" dirty="0">
                <a:latin typeface="Arial"/>
                <a:cs typeface="Arial"/>
              </a:rPr>
              <a:t> </a:t>
            </a:r>
            <a:r>
              <a:rPr lang="ru-RU" sz="1400" spc="-30" dirty="0" err="1">
                <a:latin typeface="Arial"/>
                <a:cs typeface="Arial"/>
              </a:rPr>
              <a:t>паперової</a:t>
            </a:r>
            <a:r>
              <a:rPr lang="ru-RU" sz="1400" spc="-30" dirty="0">
                <a:latin typeface="Arial"/>
                <a:cs typeface="Arial"/>
              </a:rPr>
              <a:t> </a:t>
            </a:r>
            <a:r>
              <a:rPr lang="ru-RU" sz="1400" spc="-30" dirty="0" err="1">
                <a:latin typeface="Arial"/>
                <a:cs typeface="Arial"/>
              </a:rPr>
              <a:t>кулінарної</a:t>
            </a:r>
            <a:r>
              <a:rPr lang="ru-RU" sz="1400" spc="-30" dirty="0">
                <a:latin typeface="Arial"/>
                <a:cs typeface="Arial"/>
              </a:rPr>
              <a:t> книги</a:t>
            </a:r>
          </a:p>
          <a:p>
            <a:pPr marL="298450" marR="5080" indent="-285750">
              <a:lnSpc>
                <a:spcPts val="1650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endParaRPr lang="ru-RU" sz="1400" spc="-30" dirty="0">
              <a:latin typeface="Arial"/>
              <a:cs typeface="Arial"/>
            </a:endParaRPr>
          </a:p>
          <a:p>
            <a:pPr marL="298450" marR="5080" indent="-285750">
              <a:lnSpc>
                <a:spcPts val="1650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endParaRPr lang="ru-RU" sz="1400" dirty="0">
              <a:latin typeface="Arial"/>
              <a:cs typeface="Arial"/>
            </a:endParaRPr>
          </a:p>
          <a:p>
            <a:pPr marL="298450" marR="5080" indent="-285750">
              <a:lnSpc>
                <a:spcPts val="1650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6866" y="1277175"/>
            <a:ext cx="1381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BF0000"/>
                </a:solidFill>
                <a:latin typeface="Arial"/>
                <a:cs typeface="Arial"/>
              </a:rPr>
              <a:t>Список</a:t>
            </a:r>
            <a:r>
              <a:rPr sz="1400" i="1" spc="-7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BF0000"/>
                </a:solidFill>
                <a:latin typeface="Arial"/>
                <a:cs typeface="Arial"/>
              </a:rPr>
              <a:t>проблем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4367" y="1776840"/>
            <a:ext cx="2773033" cy="15388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indent="-259079">
              <a:lnSpc>
                <a:spcPts val="1664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71145" algn="l"/>
                <a:tab pos="271780" algn="l"/>
              </a:tabLst>
            </a:pPr>
            <a:r>
              <a:rPr lang="uk-UA" sz="1400" i="1" spc="-10" dirty="0">
                <a:solidFill>
                  <a:srgbClr val="BF0000"/>
                </a:solidFill>
                <a:latin typeface="Arial"/>
                <a:cs typeface="Arial"/>
              </a:rPr>
              <a:t>Велика кількість витраченого часу</a:t>
            </a:r>
            <a:endParaRPr sz="1400" dirty="0">
              <a:latin typeface="Arial"/>
              <a:cs typeface="Arial"/>
            </a:endParaRPr>
          </a:p>
          <a:p>
            <a:pPr marL="271145" indent="-259079">
              <a:lnSpc>
                <a:spcPts val="1650"/>
              </a:lnSpc>
              <a:buClr>
                <a:srgbClr val="000000"/>
              </a:buClr>
              <a:buChar char="•"/>
              <a:tabLst>
                <a:tab pos="271145" algn="l"/>
                <a:tab pos="271780" algn="l"/>
              </a:tabLst>
            </a:pPr>
            <a:r>
              <a:rPr lang="uk-UA" sz="1400" i="1" spc="-10" dirty="0">
                <a:solidFill>
                  <a:srgbClr val="BF0000"/>
                </a:solidFill>
                <a:latin typeface="Arial"/>
                <a:cs typeface="Arial"/>
              </a:rPr>
              <a:t>Різні рецепти однієї і тієї ж страви</a:t>
            </a:r>
            <a:endParaRPr sz="1400" dirty="0">
              <a:latin typeface="Arial"/>
              <a:cs typeface="Arial"/>
            </a:endParaRPr>
          </a:p>
          <a:p>
            <a:pPr marL="271145" indent="-259079">
              <a:lnSpc>
                <a:spcPts val="1650"/>
              </a:lnSpc>
              <a:buClr>
                <a:srgbClr val="000000"/>
              </a:buClr>
              <a:buChar char="•"/>
              <a:tabLst>
                <a:tab pos="271145" algn="l"/>
                <a:tab pos="271780" algn="l"/>
              </a:tabLst>
            </a:pPr>
            <a:r>
              <a:rPr lang="uk-UA" sz="1400" i="1" spc="-5" dirty="0">
                <a:solidFill>
                  <a:srgbClr val="BF0000"/>
                </a:solidFill>
                <a:latin typeface="Arial"/>
                <a:cs typeface="Arial"/>
              </a:rPr>
              <a:t>Витрачення часу на запис нового рецепту</a:t>
            </a:r>
          </a:p>
          <a:p>
            <a:pPr marL="271145" indent="-259079">
              <a:lnSpc>
                <a:spcPts val="1650"/>
              </a:lnSpc>
              <a:buClr>
                <a:srgbClr val="000000"/>
              </a:buClr>
              <a:buChar char="•"/>
              <a:tabLst>
                <a:tab pos="271145" algn="l"/>
                <a:tab pos="271780" algn="l"/>
              </a:tabLst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1297" y="1277175"/>
            <a:ext cx="253174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i="1" spc="-5" dirty="0">
                <a:solidFill>
                  <a:srgbClr val="00AF4F"/>
                </a:solidFill>
                <a:latin typeface="Arial"/>
                <a:cs typeface="Arial"/>
              </a:rPr>
              <a:t>Які </a:t>
            </a:r>
            <a:r>
              <a:rPr sz="1400" i="1" spc="-15" dirty="0">
                <a:solidFill>
                  <a:srgbClr val="00AF4F"/>
                </a:solidFill>
                <a:latin typeface="Arial"/>
                <a:cs typeface="Arial"/>
              </a:rPr>
              <a:t>ключові </a:t>
            </a:r>
            <a:r>
              <a:rPr sz="1400" i="1" spc="-5" dirty="0">
                <a:solidFill>
                  <a:srgbClr val="00AF4F"/>
                </a:solidFill>
                <a:latin typeface="Arial"/>
                <a:cs typeface="Arial"/>
              </a:rPr>
              <a:t>рішення </a:t>
            </a:r>
            <a:r>
              <a:rPr sz="1400" i="1" spc="-10" dirty="0">
                <a:solidFill>
                  <a:srgbClr val="00AF4F"/>
                </a:solidFill>
                <a:latin typeface="Arial"/>
                <a:cs typeface="Arial"/>
              </a:rPr>
              <a:t>потрібні </a:t>
            </a:r>
            <a:r>
              <a:rPr sz="1400" i="1" dirty="0">
                <a:solidFill>
                  <a:srgbClr val="00AF4F"/>
                </a:solidFill>
                <a:latin typeface="Arial"/>
                <a:cs typeface="Arial"/>
              </a:rPr>
              <a:t>і  </a:t>
            </a:r>
            <a:r>
              <a:rPr sz="1400" i="1" spc="-5" dirty="0">
                <a:solidFill>
                  <a:srgbClr val="00AF4F"/>
                </a:solidFill>
                <a:latin typeface="Arial"/>
                <a:cs typeface="Arial"/>
              </a:rPr>
              <a:t>для</a:t>
            </a:r>
            <a:r>
              <a:rPr sz="1400" i="1" spc="-10" dirty="0">
                <a:solidFill>
                  <a:srgbClr val="00AF4F"/>
                </a:solidFill>
                <a:latin typeface="Arial"/>
                <a:cs typeface="Arial"/>
              </a:rPr>
              <a:t> чого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67400" y="1849632"/>
            <a:ext cx="3168629" cy="154914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71145" marR="275590" indent="-259079">
              <a:lnSpc>
                <a:spcPts val="1650"/>
              </a:lnSpc>
              <a:spcBef>
                <a:spcPts val="180"/>
              </a:spcBef>
              <a:buClr>
                <a:srgbClr val="000000"/>
              </a:buClr>
              <a:buChar char="•"/>
              <a:tabLst>
                <a:tab pos="271145" algn="l"/>
                <a:tab pos="271780" algn="l"/>
              </a:tabLst>
            </a:pPr>
            <a:r>
              <a:rPr lang="uk-UA" sz="1400" i="1" dirty="0">
                <a:solidFill>
                  <a:srgbClr val="00AF4F"/>
                </a:solidFill>
                <a:latin typeface="Arial"/>
                <a:cs typeface="Arial"/>
              </a:rPr>
              <a:t>Введення лише назви страви та автоматичний пошук рецепту </a:t>
            </a:r>
            <a:endParaRPr sz="1400" dirty="0">
              <a:latin typeface="Arial"/>
              <a:cs typeface="Arial"/>
            </a:endParaRPr>
          </a:p>
          <a:p>
            <a:pPr marL="271145" marR="160655" indent="-259079">
              <a:lnSpc>
                <a:spcPts val="1650"/>
              </a:lnSpc>
              <a:buClr>
                <a:srgbClr val="000000"/>
              </a:buClr>
              <a:buChar char="•"/>
              <a:tabLst>
                <a:tab pos="271145" algn="l"/>
                <a:tab pos="271780" algn="l"/>
              </a:tabLst>
            </a:pPr>
            <a:r>
              <a:rPr lang="uk-UA" sz="1400" i="1" spc="-10" dirty="0">
                <a:solidFill>
                  <a:srgbClr val="00AF4F"/>
                </a:solidFill>
                <a:latin typeface="Arial"/>
                <a:cs typeface="Arial"/>
              </a:rPr>
              <a:t>Можливість пошуку нових страв за категоріями</a:t>
            </a:r>
          </a:p>
          <a:p>
            <a:pPr marL="271145" marR="160655" indent="-259079">
              <a:lnSpc>
                <a:spcPts val="1650"/>
              </a:lnSpc>
              <a:buClr>
                <a:srgbClr val="000000"/>
              </a:buClr>
              <a:buChar char="•"/>
              <a:tabLst>
                <a:tab pos="271145" algn="l"/>
                <a:tab pos="271780" algn="l"/>
              </a:tabLst>
            </a:pPr>
            <a:r>
              <a:rPr lang="uk-UA" sz="1400" i="1" spc="-10" dirty="0">
                <a:solidFill>
                  <a:srgbClr val="00AF4F"/>
                </a:solidFill>
                <a:latin typeface="Arial"/>
                <a:cs typeface="Arial"/>
              </a:rPr>
              <a:t>Додавання страви, яка сподобалася до книги рецептів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45" y="2602192"/>
            <a:ext cx="287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spc="-5" dirty="0">
              <a:latin typeface="Arial"/>
              <a:cs typeface="Arial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735567"/>
            <a:ext cx="3215080" cy="2584925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54" y="4094593"/>
            <a:ext cx="2362200" cy="198120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398774"/>
            <a:ext cx="2189674" cy="34238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2035"/>
            <a:ext cx="9143981" cy="107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4" y="339788"/>
            <a:ext cx="4554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/>
              <a:t>Мета </a:t>
            </a:r>
            <a:r>
              <a:rPr sz="2800" spc="-5" dirty="0"/>
              <a:t>та </a:t>
            </a:r>
            <a:r>
              <a:rPr sz="2800" spc="-10" dirty="0"/>
              <a:t>завдання</a:t>
            </a:r>
            <a:r>
              <a:rPr sz="2800" spc="-455" dirty="0"/>
              <a:t> </a:t>
            </a:r>
            <a:r>
              <a:rPr sz="2800" spc="5" dirty="0"/>
              <a:t>проекту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255173" y="1576384"/>
            <a:ext cx="84582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1600" b="1" spc="-30" dirty="0" err="1">
                <a:latin typeface="Arial"/>
                <a:cs typeface="Arial"/>
              </a:rPr>
              <a:t>Мета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30" dirty="0" err="1">
                <a:latin typeface="Arial"/>
                <a:cs typeface="Arial"/>
              </a:rPr>
              <a:t>полягає</a:t>
            </a:r>
            <a:r>
              <a:rPr lang="uk-UA" sz="1600" b="1" spc="-30" dirty="0">
                <a:latin typeface="Arial"/>
                <a:cs typeface="Arial"/>
              </a:rPr>
              <a:t> у </a:t>
            </a:r>
            <a:r>
              <a:rPr lang="uk-UA" sz="1600" spc="-30" dirty="0">
                <a:latin typeface="Arial"/>
                <a:cs typeface="Arial"/>
              </a:rPr>
              <a:t>створенні телеграм – боту , який автоматизує процес  знаходження  рецепту потрібної страви та запис нового рецепту до кулінарної книги</a:t>
            </a:r>
            <a:endParaRPr sz="1600" spc="-3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741" y="2764752"/>
            <a:ext cx="6934200" cy="2667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Завдання</a:t>
            </a:r>
            <a:r>
              <a:rPr sz="1800" b="1" spc="-16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проекту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5"/>
              </a:spcBef>
            </a:pPr>
            <a:endParaRPr sz="1900" dirty="0">
              <a:latin typeface="Arial"/>
              <a:cs typeface="Arial"/>
            </a:endParaRPr>
          </a:p>
          <a:p>
            <a:pPr marL="354966" indent="-342900">
              <a:lnSpc>
                <a:spcPct val="150000"/>
              </a:lnSpc>
              <a:spcBef>
                <a:spcPts val="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uk-UA" spc="-5" dirty="0">
                <a:latin typeface="Carlito"/>
                <a:cs typeface="Carlito"/>
              </a:rPr>
              <a:t>Реалізація пошуку страви за назвою</a:t>
            </a:r>
          </a:p>
          <a:p>
            <a:pPr marL="354966" indent="-342900">
              <a:lnSpc>
                <a:spcPct val="150000"/>
              </a:lnSpc>
              <a:spcBef>
                <a:spcPts val="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uk-UA" sz="1800" spc="-5" dirty="0">
                <a:latin typeface="Carlito"/>
                <a:cs typeface="Carlito"/>
              </a:rPr>
              <a:t>Реалізація пошуку страви за ключовими інгредієнтами</a:t>
            </a:r>
          </a:p>
          <a:p>
            <a:pPr marL="354966" indent="-342900">
              <a:lnSpc>
                <a:spcPct val="150000"/>
              </a:lnSpc>
              <a:spcBef>
                <a:spcPts val="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uk-UA" spc="-5" dirty="0">
                <a:latin typeface="Carlito"/>
                <a:cs typeface="Carlito"/>
              </a:rPr>
              <a:t>Реалізація пошуку страви за вибраною категорією</a:t>
            </a:r>
          </a:p>
          <a:p>
            <a:pPr marL="354966" indent="-342900">
              <a:lnSpc>
                <a:spcPct val="150000"/>
              </a:lnSpc>
              <a:spcBef>
                <a:spcPts val="1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uk-UA" sz="1800" spc="-5" dirty="0">
                <a:latin typeface="Carlito"/>
                <a:cs typeface="Carlito"/>
              </a:rPr>
              <a:t>Реалізація </a:t>
            </a:r>
            <a:r>
              <a:rPr lang="uk-UA" spc="-5" dirty="0">
                <a:latin typeface="Carlito"/>
                <a:cs typeface="Carlito"/>
              </a:rPr>
              <a:t>е</a:t>
            </a:r>
            <a:r>
              <a:rPr lang="uk-UA" sz="1800" spc="-5" dirty="0">
                <a:latin typeface="Carlito"/>
                <a:cs typeface="Carlito"/>
              </a:rPr>
              <a:t>лектронної книги рецептів</a:t>
            </a:r>
          </a:p>
          <a:p>
            <a:pPr marL="354966" indent="-3429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31800" algn="l"/>
                <a:tab pos="432434" algn="l"/>
              </a:tabLst>
            </a:pP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492443"/>
          </a:xfrm>
        </p:spPr>
        <p:txBody>
          <a:bodyPr/>
          <a:lstStyle/>
          <a:p>
            <a:pPr algn="ctr"/>
            <a:r>
              <a:rPr lang="uk-UA" b="0" dirty="0"/>
              <a:t>Бізнес правила</a:t>
            </a:r>
            <a:endParaRPr lang="en-US" b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190" y="1524000"/>
            <a:ext cx="8229600" cy="5774017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Лише зареєстрований в </a:t>
            </a:r>
            <a:r>
              <a:rPr lang="en-US" dirty="0"/>
              <a:t>Telegram </a:t>
            </a:r>
            <a:r>
              <a:rPr lang="uk-UA" dirty="0"/>
              <a:t>користувач має можливість користуватися ботом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Для початку пошуку в боті користувач має ввести ключове слово </a:t>
            </a:r>
            <a:r>
              <a:rPr lang="en-US" dirty="0"/>
              <a:t>/start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Натиснувши кнопку «Як працює бот» користувач має ознайомитися з правилами користування ботом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Користувач має використовувати лише існуючі команди боту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Користувач має вводити лише реально існуючі назви страв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Обравши відповідну категорію страв, користувач має ввести назву страви, яка належить цій категорії, в протилежному випадку, бот не зможе знайти сраву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Користувач може знайти в кулінарній книзі лише ті страви, які він додав у неї</a:t>
            </a:r>
            <a:endParaRPr lang="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Користувач не зможе знайти рецепт в книзі, якщо він туди ще не додав жодного рецепту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При видаленні боту, кулінарна книга користувача автоматично видаляється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object 2"/>
          <p:cNvSpPr/>
          <p:nvPr/>
        </p:nvSpPr>
        <p:spPr>
          <a:xfrm>
            <a:off x="0" y="828537"/>
            <a:ext cx="9143981" cy="107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459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339788"/>
            <a:ext cx="3108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Ієрархія</a:t>
            </a:r>
            <a:r>
              <a:rPr sz="2800" spc="-190" dirty="0"/>
              <a:t> </a:t>
            </a:r>
            <a:r>
              <a:rPr sz="2800" spc="-10" dirty="0"/>
              <a:t>процесів</a:t>
            </a:r>
            <a:endParaRPr sz="280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75438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339788"/>
            <a:ext cx="2289176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rlito"/>
                <a:cs typeface="Carlito"/>
              </a:rPr>
              <a:t>Use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Case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001000" cy="50027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825" y="344081"/>
            <a:ext cx="2136776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rlito"/>
                <a:cs typeface="Carlito"/>
              </a:rPr>
              <a:t>DashBoard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5151566" cy="35588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57600"/>
            <a:ext cx="4484497" cy="28119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339788"/>
            <a:ext cx="40100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/>
              <a:t>Прототипи</a:t>
            </a:r>
            <a:r>
              <a:rPr sz="2800" spc="-195" dirty="0"/>
              <a:t> </a:t>
            </a:r>
            <a:r>
              <a:rPr sz="2800" spc="-10" dirty="0"/>
              <a:t>інтерфейсу</a:t>
            </a:r>
            <a:endParaRPr sz="280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49031"/>
            <a:ext cx="2684179" cy="521658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49031"/>
            <a:ext cx="2668746" cy="52290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67" y="1349031"/>
            <a:ext cx="2667000" cy="52339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813" y="3136643"/>
            <a:ext cx="3956628" cy="2930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6456" y="1544218"/>
            <a:ext cx="43338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A15D"/>
                </a:solidFill>
              </a:rPr>
              <a:t>Дякую </a:t>
            </a:r>
            <a:r>
              <a:rPr sz="4400" spc="-30" dirty="0">
                <a:solidFill>
                  <a:srgbClr val="FFA15D"/>
                </a:solidFill>
              </a:rPr>
              <a:t>за</a:t>
            </a:r>
            <a:r>
              <a:rPr sz="4400" spc="-530" dirty="0">
                <a:solidFill>
                  <a:srgbClr val="FFA15D"/>
                </a:solidFill>
              </a:rPr>
              <a:t> </a:t>
            </a:r>
            <a:r>
              <a:rPr sz="4400" spc="-15" dirty="0">
                <a:solidFill>
                  <a:srgbClr val="FFA15D"/>
                </a:solidFill>
              </a:rPr>
              <a:t>увагу</a:t>
            </a:r>
            <a:r>
              <a:rPr sz="4400" spc="-15" dirty="0">
                <a:solidFill>
                  <a:srgbClr val="FFA15D"/>
                </a:solidFill>
                <a:latin typeface="Carlito"/>
                <a:cs typeface="Carlito"/>
              </a:rPr>
              <a:t>!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9122" y="4557814"/>
            <a:ext cx="5327650" cy="1299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68880" algn="r">
              <a:lnSpc>
                <a:spcPct val="115599"/>
              </a:lnSpc>
              <a:spcBef>
                <a:spcPts val="100"/>
              </a:spcBef>
            </a:pP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my_mail@gmail.com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400" u="heavy" spc="-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w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.linkedin.com/in/my_contact</a:t>
            </a:r>
            <a:endParaRPr sz="240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+3806-my-phone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268</Words>
  <Application>Microsoft Office PowerPoint</Application>
  <PresentationFormat>Экран (4:3)</PresentationFormat>
  <Paragraphs>47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Телеграм бот для пошуку рецептів страв</vt:lpstr>
      <vt:lpstr>Актуальність проблеми</vt:lpstr>
      <vt:lpstr>Мета та завдання проекту</vt:lpstr>
      <vt:lpstr>Бізнес правила</vt:lpstr>
      <vt:lpstr>Ієрархія процесів</vt:lpstr>
      <vt:lpstr>Use Case</vt:lpstr>
      <vt:lpstr>DashBoard</vt:lpstr>
      <vt:lpstr>Прототипи інтерфейсу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проекту</dc:title>
  <dc:creator>Asus</dc:creator>
  <cp:lastModifiedBy>1</cp:lastModifiedBy>
  <cp:revision>39</cp:revision>
  <dcterms:created xsi:type="dcterms:W3CDTF">2020-02-15T09:54:47Z</dcterms:created>
  <dcterms:modified xsi:type="dcterms:W3CDTF">2020-04-16T16:20:02Z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2020-02-15T00:00:00Z</vt:filetime>
  </property>
</Properties>
</file>