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76"/>
    <p:restoredTop sz="94719"/>
  </p:normalViewPr>
  <p:slideViewPr>
    <p:cSldViewPr snapToGrid="0" snapToObjects="1">
      <p:cViewPr varScale="1">
        <p:scale>
          <a:sx n="148" d="100"/>
          <a:sy n="148" d="100"/>
        </p:scale>
        <p:origin x="12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11D6CEAD-31A6-3BED-AAC5-1FF2AC8452A4}"/>
              </a:ext>
            </a:extLst>
          </p:cNvPr>
          <p:cNvSpPr txBox="1">
            <a:spLocks/>
          </p:cNvSpPr>
          <p:nvPr userDrawn="1"/>
        </p:nvSpPr>
        <p:spPr>
          <a:xfrm>
            <a:off x="3381534" y="2597130"/>
            <a:ext cx="6402546" cy="946922"/>
          </a:xfrm>
          <a:prstGeom prst="rect">
            <a:avLst/>
          </a:prstGeom>
        </p:spPr>
        <p:txBody>
          <a:bodyPr vert="horz" lIns="80010" tIns="40006" rIns="80010" bIns="40006" rtlCol="0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6000" b="1" dirty="0">
                <a:solidFill>
                  <a:schemeClr val="bg1"/>
                </a:solidFill>
              </a:rPr>
              <a:t>Spring Security 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4C4E90E-EBF3-7A5E-4CA1-225E0E4F31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85984" y="2343051"/>
            <a:ext cx="1587501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51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A6856-0716-6D74-C5AF-9B5A23669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8A54E0-F7AB-5153-7DA0-C3EDF79492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42F780-39E6-03B8-4AB3-84BCCD864D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C449669-ACE2-0B4B-A2E1-F3B748BA0D0E}" type="datetimeFigureOut">
              <a:rPr kumimoji="1" lang="ko-KR" altLang="en-US" smtClean="0"/>
              <a:t>2022. 11. 17.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49AB39-67DB-7FF2-BBB1-5C776104A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B00291-D21B-791A-6E26-90E3E1E08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576DF8-3994-544F-BF28-832A7E5B85D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1299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9953659-917F-4627-0076-0E5DF2E661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2FB293-68FF-4534-F3C0-E3D44FBD06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7E1C6A-4B3A-A786-5F3C-74B937C492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C449669-ACE2-0B4B-A2E1-F3B748BA0D0E}" type="datetimeFigureOut">
              <a:rPr kumimoji="1" lang="ko-KR" altLang="en-US" smtClean="0"/>
              <a:t>2022. 11. 17.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F35FF2-1EF8-902F-8835-0ED759FED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142A8A-6228-7644-D5A3-B4B59EC22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576DF8-3994-544F-BF28-832A7E5B85D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01827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4C24670-C859-1F45-70B5-10CA379BC905}"/>
              </a:ext>
            </a:extLst>
          </p:cNvPr>
          <p:cNvSpPr/>
          <p:nvPr userDrawn="1"/>
        </p:nvSpPr>
        <p:spPr>
          <a:xfrm>
            <a:off x="0" y="429768"/>
            <a:ext cx="12192000" cy="64282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50167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CBAA83-02A3-E7B1-42AD-FC74A5D5A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96055F-43D5-4CDB-BA40-4A5527EFA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EFD0A2-57F4-9685-0530-88BE5EFB77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C449669-ACE2-0B4B-A2E1-F3B748BA0D0E}" type="datetimeFigureOut">
              <a:rPr kumimoji="1" lang="ko-KR" altLang="en-US" smtClean="0"/>
              <a:t>2022. 11. 17.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909713-DEB3-626D-2697-431C2A998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2BAED9-272B-1CC2-6F53-8477B3F22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576DF8-3994-544F-BF28-832A7E5B85D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12287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F07294-2F54-71F4-877B-F34833C8E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F03011-22B9-7EE2-2689-60D6C8C874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803862-B6B8-5446-D9D9-27BE98BD9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F96C87-5328-5ED3-5009-B748192B30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C449669-ACE2-0B4B-A2E1-F3B748BA0D0E}" type="datetimeFigureOut">
              <a:rPr kumimoji="1" lang="ko-KR" altLang="en-US" smtClean="0"/>
              <a:t>2022. 11. 17.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9D0CA9-7525-DC34-8E85-F264DF1D0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4AA04F-A3B7-BC25-4355-A7E97E805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576DF8-3994-544F-BF28-832A7E5B85D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48784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B96142-673C-7797-0AA6-F128FEB6F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6D3CD8-56A3-0447-841C-F4D2B1B33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EB5FCE-CD97-F1D6-1E9C-96F8C0F5B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5E5100-EC71-32C8-E9F7-B892E3603C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8A83B5-63A8-FD28-E325-8F3DCC5C25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9B455F0-4255-A333-725B-57761BF1F7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C449669-ACE2-0B4B-A2E1-F3B748BA0D0E}" type="datetimeFigureOut">
              <a:rPr kumimoji="1" lang="ko-KR" altLang="en-US" smtClean="0"/>
              <a:t>2022. 11. 17.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F7F726A-1C4D-8C3C-0BB7-D1E8D0652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40F762-E994-A0C4-35E3-E78B651A4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576DF8-3994-544F-BF28-832A7E5B85D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7870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C24BB1-5182-7B3F-8634-89E5D5D91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92C855-2908-E242-274B-63483FE846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C449669-ACE2-0B4B-A2E1-F3B748BA0D0E}" type="datetimeFigureOut">
              <a:rPr kumimoji="1" lang="ko-KR" altLang="en-US" smtClean="0"/>
              <a:t>2022. 11. 17.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E4EB855-A0A5-088B-6BA9-5DC807BA9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0CE807-B2DE-5415-5939-9943C2453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576DF8-3994-544F-BF28-832A7E5B85D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40056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14D534-A95D-4D33-AB59-2FBECF1F99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C449669-ACE2-0B4B-A2E1-F3B748BA0D0E}" type="datetimeFigureOut">
              <a:rPr kumimoji="1" lang="ko-KR" altLang="en-US" smtClean="0"/>
              <a:t>2022. 11. 17.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3B7FC1-A2BB-5964-8BAC-990702310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633C0B-5243-BD79-1267-0C20FCF70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576DF8-3994-544F-BF28-832A7E5B85D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83476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EA4B66-A685-CED7-8733-101D298FC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22C5C2-3CAF-DD47-575F-DA130C2E7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CB1A85-5AF9-5B5B-F49A-8A8346A1F0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194D0B-7081-67DD-9BD7-401A646260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C449669-ACE2-0B4B-A2E1-F3B748BA0D0E}" type="datetimeFigureOut">
              <a:rPr kumimoji="1" lang="ko-KR" altLang="en-US" smtClean="0"/>
              <a:t>2022. 11. 17.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0D90E9-3968-ADC6-5FB4-727EF11AB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62B6EB-C383-3DE5-D400-97AC68E7F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576DF8-3994-544F-BF28-832A7E5B85D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16660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983B9B-74DD-64BE-A4B3-4D43A0FE2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5A8AF3D-CCD9-F3CC-4785-203EAC81C1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D424C0-1E55-2E64-A8F5-4E7626ABD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700C7B-6A8F-1EB3-AD7F-6FA000E8DE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C449669-ACE2-0B4B-A2E1-F3B748BA0D0E}" type="datetimeFigureOut">
              <a:rPr kumimoji="1" lang="ko-KR" altLang="en-US" smtClean="0"/>
              <a:t>2022. 11. 17.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BC54F6-D151-082A-73BD-37A319271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6CDC4F-242A-B86C-A751-5C19FD1CC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576DF8-3994-544F-BF28-832A7E5B85D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5998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30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3749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26CD67-D27C-63C6-90A2-55296E05A308}"/>
              </a:ext>
            </a:extLst>
          </p:cNvPr>
          <p:cNvSpPr txBox="1"/>
          <p:nvPr/>
        </p:nvSpPr>
        <p:spPr>
          <a:xfrm>
            <a:off x="69012" y="6901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41A052-CC75-6566-6F0E-FDE38E6F1E07}"/>
              </a:ext>
            </a:extLst>
          </p:cNvPr>
          <p:cNvSpPr txBox="1"/>
          <p:nvPr/>
        </p:nvSpPr>
        <p:spPr>
          <a:xfrm>
            <a:off x="377750" y="543465"/>
            <a:ext cx="8890895" cy="6102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스프링 시큐리티</a:t>
            </a:r>
            <a:endParaRPr kumimoji="1" lang="en-US" altLang="ko-KR" sz="16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소개 및 버전 체크</a:t>
            </a:r>
            <a:endParaRPr kumimoji="1" lang="en-US" altLang="ko-KR" sz="1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endParaRPr kumimoji="1" lang="en-US" altLang="ko-KR" sz="1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endParaRPr kumimoji="1" lang="en-US" altLang="ko-KR" sz="1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인증</a:t>
            </a:r>
            <a:endParaRPr kumimoji="1" lang="en-US" altLang="ko-KR" sz="16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기본 설정 구성 및 초기화 과정 이해</a:t>
            </a:r>
            <a:r>
              <a:rPr kumimoji="1" lang="en-US" altLang="ko-KR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 – SecurityBuilder, SecurityConfigurer, AuthenticationEntryPoint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sz="14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인증 시작하기 </a:t>
            </a:r>
            <a:r>
              <a:rPr kumimoji="1" lang="en-US" altLang="ko-KR" sz="14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–</a:t>
            </a:r>
            <a:r>
              <a:rPr kumimoji="1" lang="ko-KR" altLang="en-US" sz="14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4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FormLogin</a:t>
            </a:r>
            <a:r>
              <a:rPr kumimoji="1" lang="ko-KR" altLang="en-US" sz="14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4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API</a:t>
            </a:r>
            <a:r>
              <a:rPr kumimoji="1"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및 아키텍처 이해</a:t>
            </a:r>
            <a:endParaRPr kumimoji="1" lang="en-US" altLang="ko-KR" sz="1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en-US" altLang="ko-KR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FilterChainProxy, SecurityFilterChain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en-US" altLang="ko-KR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Authentication,SecurityContextHolder, SecurityContext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en-US" altLang="ko-KR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AuthenticationManager, AuthenticationProvider, PasswordEncoder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en-US" altLang="ko-KR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UserDetailsService, UserDetails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en-US" altLang="ko-KR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SessionManagement, CSRF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인가</a:t>
            </a:r>
            <a:endParaRPr kumimoji="1" lang="en-US" altLang="ko-KR" sz="16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기본 설정 구성</a:t>
            </a:r>
            <a:r>
              <a:rPr kumimoji="1" lang="en-US" altLang="ko-KR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 – </a:t>
            </a:r>
            <a:r>
              <a:rPr kumimoji="1"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사용자</a:t>
            </a:r>
            <a:r>
              <a:rPr kumimoji="1" lang="en-US" altLang="ko-KR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kumimoji="1"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역할 설정</a:t>
            </a:r>
            <a:endParaRPr kumimoji="1" lang="en-US" altLang="ko-KR" sz="1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en-US" altLang="ko-KR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FilterSecurityInterceptor, AccessDecisionManager, AccessDecionVoter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endParaRPr kumimoji="1" lang="en-US" altLang="ko-KR" sz="1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보안 어플리케이션 구현</a:t>
            </a:r>
          </a:p>
        </p:txBody>
      </p:sp>
    </p:spTree>
    <p:extLst>
      <p:ext uri="{BB962C8B-B14F-4D97-AF65-F5344CB8AC3E}">
        <p14:creationId xmlns:p14="http://schemas.microsoft.com/office/powerpoint/2010/main" val="1552990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1555</TotalTime>
  <Words>65</Words>
  <Application>Microsoft Macintosh PowerPoint</Application>
  <PresentationFormat>와이드스크린</PresentationFormat>
  <Paragraphs>19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NanumGothic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브니엘</dc:creator>
  <cp:lastModifiedBy>정 브니엘</cp:lastModifiedBy>
  <cp:revision>18</cp:revision>
  <dcterms:created xsi:type="dcterms:W3CDTF">2022-11-16T23:57:41Z</dcterms:created>
  <dcterms:modified xsi:type="dcterms:W3CDTF">2022-11-18T02:22:05Z</dcterms:modified>
</cp:coreProperties>
</file>