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jpe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基于Spring Cloud的小型ERP系统设计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构建高效企业资源规划解决方案</a:t>
            </a:r>
            <a:endParaRPr lang="en-US" sz="225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通义智能PPT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核心服务模块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429125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429125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用户服务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429125" y="1528763"/>
            <a:ext cx="188118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负责用户认证、权限管理，保障系统安全与个性化体验。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6691313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6691313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客户关系管理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691313" y="1528763"/>
            <a:ext cx="188118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维护客户信息，处理订单，增强客户关系，提升满意度。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4429125" y="213836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4429125" y="246697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库存管理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429125" y="2714625"/>
            <a:ext cx="188118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监控商品流动，优化库存水平，减少成本，提高效率。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6691313" y="213836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6691313" y="246697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订单处理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6691313" y="2714625"/>
            <a:ext cx="188118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接收并跟踪订单状态，确保及时响应，满足客户需求。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支持服务模块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3609975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数据分析服务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3857625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提供销售与库存数据分析，支持企业决策制定。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667000" y="3609975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财务管理服务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3857625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记录财务活动，生成报表，确保财务透明度。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0" y="3609975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配置中心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3857625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统一管理配置信息，简化配置变更流程。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58000" y="3609975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断路器机制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3857625"/>
            <a:ext cx="17145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采用Resilience4j，增强系统容错能力，保障服务稳定性。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开发与部署流程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环境搭建与技术选型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开发环境准备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1528763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安装IDEA、Git、Docker等工具，创建项目仓库，确保团队成员可以无缝协作。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2833688" y="952500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833688" y="1281113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技术栈确定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2833688" y="1528763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选用Spring Cloud、Java、MySQL、Spring Cloud Gateway等，构建微服务架构。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571500" y="234791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571500" y="267652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API网关配置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571500" y="2924175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设置Spring Cloud Gateway，统一管理所有微服务的入口，优化请求路由。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2833688" y="2347913"/>
            <a:ext cx="1881187" cy="214312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2833688" y="2676525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持续集成工具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2833688" y="2924175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集成Jenkins或GitHub Actions，自动化构建、测试和部署流程，提高效率。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系统架构设计与数据库规划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53987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微服务架构设计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采用Spring Cloud构建松耦合、高可用的服务集群，确保每个服务独立部署，通过API网关统一对外提供服务。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33387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68605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数据库模型规划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933700"/>
            <a:ext cx="241300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设计规范化的关系型数据库，如MySQL或PostgreSQL，支撑用户、订单、库存等核心业务数据，确保数据一致性与完整性。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12787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68605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服务间通信机制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933700"/>
            <a:ext cx="24130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利用消息队列如RabbitMQ或Kafka，实现异步通信，提高系统响应速度与处理能力，增强系统的解耦与扩展性。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测试与运维策略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测试方法与工具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单元测试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采用JUnit和Mockito进行单元测试，确保每个模块独立功能正确无误。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集成测试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利用Spring Boot Test和Postman验证微服务间通信与集成点的稳定性。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性能测试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  <a:ln/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借助JMeter或LoadRunner评估系统在高并发下的响应时间和资源消耗。</a:t>
            </a:r>
            <a:endParaRPr 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持续集成与部署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CI/CD 管道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自动化构建与测试流程，确保代码质量与快速反馈。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Docker 部署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利用容器化技术，实现一键部署，提高效率与一致性。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监控与日志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实时监控系统健康，收集日志，快速定位问题，保障稳定性。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注意事项与总结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系统设计要点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可扩展性考量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设计时预留接口，便于未来功能拓展与升级，确保系统灵活适应业务变化。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版本控制实践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利用Git管理代码，确保团队协作高效，版本追溯清晰，代码变更有序。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RESTful API规范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遵循RESTful设计原则，创建清晰、一致的API接口，提升系统内外部调用的便捷性。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安全防护机制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实施数据加密，强化身份验证，保护敏感信息，构建多层次安全防护体系。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46" r="46" t="0" b="0"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项目概述与目标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技术栈与架构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模块划分与职责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开发与部署流程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测试与运维策略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3524250" y="3817144"/>
            <a:ext cx="35242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3990975" y="388858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注意事项与总结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项目价值与展望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666750" y="3371850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教育价值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666750" y="3619500"/>
            <a:ext cx="2222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此项目深化了微服务架构理解，提升了团队协作与项目管理能力。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460750" y="3371850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实践意义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460750" y="3619500"/>
            <a:ext cx="2222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实际应用中，系统将提高企业运营效率，优化资源分配，增强决策支持。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254750" y="3371850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未来方向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254750" y="3619500"/>
            <a:ext cx="22225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持续迭代，引入AI预测分析，拓展多云部署，提升用户体验与系统智能化水平。</a:t>
            </a:r>
            <a:endParaRPr lang="en-US" sz="10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项目概述与目标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项目背景与意义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市场缺口洞察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中小企业亟需成本效益高的ERP系统，以优化资源管理，提升运营效率。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技术趋势响应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微服务架构与云原生技术的兴起，为构建灵活、可扩展的企业级应用提供了新机遇。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教育实践结合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毕业设计项目是理论与实践结合的绝佳平台，有助于深化学生对现代软件工程的理解。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职业能力培养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参与此类项目，学生能掌握企业级应用开发技能，增强就业竞争力。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目标用户与功能需求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目标用户群体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面向中小企业管理者与员工，提升运营效率。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667000" y="2095500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用户管理模块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2343150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支持注册、登录与权限分配，保障信息安全。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0" y="2095500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客户关系管理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2343150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管理客户信息，处理订单，增强客户体验。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58000" y="2095500"/>
            <a:ext cx="1714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财务管理功能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2343150"/>
            <a:ext cx="1714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记录收支，生成报表，辅助决策分析。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技术栈与架构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微服务框架与组件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73969" y="952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154305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微服务框架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1790700"/>
            <a:ext cx="188118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采用Spring Cloud，提供服务治理、负载均衡、熔断等能力。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536156" y="952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33688" y="154305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编程语言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833688" y="1790700"/>
            <a:ext cx="1881187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选用Java，因其成熟稳定，拥有强大的社区支持。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273969" y="24003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71500" y="299085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服务发现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571500" y="3238500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利用Eureka或Consul，实现服务自动注册与发现，增强系统灵活性。</a:t>
            </a:r>
            <a:endParaRPr lang="en-US" sz="10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3536156" y="2400300"/>
            <a:ext cx="476250" cy="4762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833688" y="2990850"/>
            <a:ext cx="18811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API网关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2833688" y="3238500"/>
            <a:ext cx="1881187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Cloud Gateway统一管理所有微服务的入口，简化客户端调用。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数据库与API网关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666750" y="3371850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数据库选择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666750" y="3619500"/>
            <a:ext cx="22225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采用MySQL或PostgreSQL，确保数据一致性与事务安全，支撑ERP系统的核心业务逻辑。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3460750" y="3371850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API网关功能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460750" y="3619500"/>
            <a:ext cx="222250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Spring Cloud Gateway统一管理所有微服务的入口，实现路由转发、负载均衡与API聚合。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254750" y="3371850"/>
            <a:ext cx="222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网关优势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254750" y="3619500"/>
            <a:ext cx="222250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增强系统安全性，简化客户端调用复杂度，提升整体性能与用户体验。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模块划分与职责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l" indent="0" marL="0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wrap="square" lIns="0" tIns="0" rIns="0" bIns="0" rtlCol="0" anchor="ctr" vert="horz"/>
          <a:lstStyle/>
          <a:p>
            <a:pPr algn="ctr" indent="0" marL="0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2024-11-16T09:28:31Z</dcterms:created>
  <dcterms:modified xsi:type="dcterms:W3CDTF">2024-11-16T09:28:31Z</dcterms:modified>
</cp:coreProperties>
</file>