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5" r:id="rId4"/>
    <p:sldId id="263" r:id="rId5"/>
    <p:sldId id="260" r:id="rId6"/>
    <p:sldId id="259" r:id="rId7"/>
    <p:sldId id="261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D4D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88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8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8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6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9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6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3F2F8-159B-4502-9CBE-746D00B49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D4D4D"/>
                </a:solidFill>
              </a:rPr>
              <a:t>Videoderify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72ACC-765D-4941-B758-FA3DC2976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D4D4D"/>
                </a:solidFill>
              </a:rPr>
              <a:t>Készítette: Nyirfa Balázs</a:t>
            </a:r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FA238485-F04B-DBA5-D7C9-60BF14E89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34" r="16891"/>
          <a:stretch/>
        </p:blipFill>
        <p:spPr>
          <a:xfrm>
            <a:off x="-22884" y="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C463-5777-D1E1-92C2-D928BF82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68" y="1051560"/>
            <a:ext cx="10653463" cy="4754880"/>
          </a:xfrm>
        </p:spPr>
        <p:txBody>
          <a:bodyPr/>
          <a:lstStyle/>
          <a:p>
            <a:pPr algn="ctr"/>
            <a:r>
              <a:rPr lang="en-US" dirty="0"/>
              <a:t>K</a:t>
            </a:r>
            <a:r>
              <a:rPr lang="hu-HU" dirty="0" err="1"/>
              <a:t>öszönöm</a:t>
            </a:r>
            <a:r>
              <a:rPr lang="hu-HU" dirty="0"/>
              <a:t> a figyelmet</a:t>
            </a:r>
            <a:r>
              <a:rPr lang="en-US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042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F58F-065D-4BDF-BEC1-10502758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58952"/>
            <a:ext cx="5622759" cy="1037764"/>
          </a:xfrm>
        </p:spPr>
        <p:txBody>
          <a:bodyPr>
            <a:normAutofit/>
          </a:bodyPr>
          <a:lstStyle/>
          <a:p>
            <a:r>
              <a:rPr lang="hu-HU" sz="4000" i="0" dirty="0"/>
              <a:t>Videómegtekintő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BE4F-428F-4268-8414-5A18235CD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758" y="758952"/>
            <a:ext cx="5807242" cy="6099048"/>
          </a:xfrm>
        </p:spPr>
        <p:txBody>
          <a:bodyPr/>
          <a:lstStyle/>
          <a:p>
            <a:r>
              <a:rPr lang="hu-HU" dirty="0"/>
              <a:t>Strukturált rendezése a tartalmaknak “sorozatok” és “epizódok” formájában.</a:t>
            </a:r>
          </a:p>
          <a:p>
            <a:r>
              <a:rPr lang="hu-HU" dirty="0"/>
              <a:t>Könnyen elérhető és könnyen kezelhető felület bármilyen platformon.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u-HU" sz="2400" b="1" dirty="0"/>
              <a:t>Megvaló</a:t>
            </a:r>
            <a:r>
              <a:rPr lang="en-US" sz="2400" b="1" dirty="0"/>
              <a:t>s</a:t>
            </a:r>
            <a:r>
              <a:rPr lang="hu-HU" sz="2400" b="1" dirty="0"/>
              <a:t>ítás</a:t>
            </a:r>
            <a:r>
              <a:rPr lang="en-US" sz="2400" b="1" dirty="0"/>
              <a:t>:</a:t>
            </a:r>
          </a:p>
          <a:p>
            <a:r>
              <a:rPr lang="en-US" dirty="0"/>
              <a:t>SPA </a:t>
            </a:r>
            <a:r>
              <a:rPr lang="hu-HU" dirty="0"/>
              <a:t>kliens</a:t>
            </a:r>
            <a:r>
              <a:rPr lang="en-US" dirty="0"/>
              <a:t> (React.js)</a:t>
            </a:r>
          </a:p>
          <a:p>
            <a:r>
              <a:rPr lang="en-US" dirty="0"/>
              <a:t>Node.js back-end (REST)</a:t>
            </a:r>
          </a:p>
          <a:p>
            <a:r>
              <a:rPr lang="en-US" dirty="0"/>
              <a:t>MongoDB </a:t>
            </a:r>
            <a:r>
              <a:rPr lang="hu-HU" dirty="0"/>
              <a:t>adatbázis</a:t>
            </a:r>
            <a:endParaRPr lang="en-US" dirty="0"/>
          </a:p>
          <a:p>
            <a:r>
              <a:rPr lang="en-US" dirty="0"/>
              <a:t>Adat</a:t>
            </a:r>
            <a:r>
              <a:rPr lang="hu-HU" dirty="0"/>
              <a:t>átvitel</a:t>
            </a:r>
            <a:r>
              <a:rPr lang="en-US" dirty="0"/>
              <a:t>: http, JSON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78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A384-6787-D198-BC1B-50AE038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31336" cy="4754880"/>
          </a:xfrm>
        </p:spPr>
        <p:txBody>
          <a:bodyPr>
            <a:normAutofit/>
          </a:bodyPr>
          <a:lstStyle/>
          <a:p>
            <a:r>
              <a:rPr lang="en-US" sz="4000" i="0" dirty="0" err="1"/>
              <a:t>Funkci</a:t>
            </a:r>
            <a:r>
              <a:rPr lang="hu-HU" sz="4000" i="0" dirty="0"/>
              <a:t>ók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A51F-FAA5-E5EE-FA14-072E937C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063" y="717922"/>
            <a:ext cx="6245352" cy="4754880"/>
          </a:xfrm>
        </p:spPr>
        <p:txBody>
          <a:bodyPr/>
          <a:lstStyle/>
          <a:p>
            <a:r>
              <a:rPr lang="en-US" dirty="0" err="1"/>
              <a:t>Bejelentkez</a:t>
            </a:r>
            <a:r>
              <a:rPr lang="hu-HU" dirty="0"/>
              <a:t>és</a:t>
            </a:r>
            <a:r>
              <a:rPr lang="en-US" dirty="0"/>
              <a:t>/</a:t>
            </a:r>
            <a:r>
              <a:rPr lang="en-US" dirty="0" err="1"/>
              <a:t>Regisztr</a:t>
            </a:r>
            <a:r>
              <a:rPr lang="hu-HU" dirty="0" err="1"/>
              <a:t>áció</a:t>
            </a:r>
            <a:endParaRPr lang="en-US" dirty="0"/>
          </a:p>
          <a:p>
            <a:r>
              <a:rPr lang="en-US" dirty="0" err="1"/>
              <a:t>Tartalmak</a:t>
            </a:r>
            <a:r>
              <a:rPr lang="en-US" dirty="0"/>
              <a:t> </a:t>
            </a:r>
            <a:r>
              <a:rPr lang="en-US" dirty="0" err="1"/>
              <a:t>megtekint</a:t>
            </a:r>
            <a:r>
              <a:rPr lang="hu-HU" dirty="0" err="1"/>
              <a:t>ése</a:t>
            </a:r>
            <a:endParaRPr lang="en-US" dirty="0"/>
          </a:p>
          <a:p>
            <a:r>
              <a:rPr lang="en-US" dirty="0" err="1"/>
              <a:t>Tartalmak</a:t>
            </a:r>
            <a:r>
              <a:rPr lang="en-US" dirty="0"/>
              <a:t> </a:t>
            </a:r>
            <a:r>
              <a:rPr lang="en-US" dirty="0" err="1"/>
              <a:t>felf</a:t>
            </a:r>
            <a:r>
              <a:rPr lang="hu-HU" dirty="0"/>
              <a:t>öltése</a:t>
            </a:r>
            <a:endParaRPr lang="en-US" dirty="0"/>
          </a:p>
          <a:p>
            <a:r>
              <a:rPr lang="en-US" dirty="0" err="1"/>
              <a:t>Komment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hu-HU" dirty="0" err="1"/>
              <a:t>áadása</a:t>
            </a:r>
            <a:r>
              <a:rPr lang="en-US" dirty="0"/>
              <a:t>/t</a:t>
            </a:r>
            <a:r>
              <a:rPr lang="hu-HU" dirty="0" err="1"/>
              <a:t>örlése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706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1BD374-10AB-D35E-25EB-CA2F3019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5" y="1"/>
            <a:ext cx="12447372" cy="67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4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F08D-B361-4B7F-B436-C9BBF69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3925"/>
            <a:ext cx="4425696" cy="4754880"/>
          </a:xfrm>
        </p:spPr>
        <p:txBody>
          <a:bodyPr>
            <a:normAutofit/>
          </a:bodyPr>
          <a:lstStyle/>
          <a:p>
            <a:r>
              <a:rPr lang="hu-HU" sz="4000" i="0" dirty="0"/>
              <a:t>MongoDB adatbázis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E00B-A105-43A5-8286-31FD75C4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988" y="763925"/>
            <a:ext cx="5719011" cy="2178567"/>
          </a:xfrm>
        </p:spPr>
        <p:txBody>
          <a:bodyPr/>
          <a:lstStyle/>
          <a:p>
            <a:r>
              <a:rPr lang="en-US" dirty="0"/>
              <a:t>NoSQL</a:t>
            </a:r>
          </a:p>
          <a:p>
            <a:r>
              <a:rPr lang="hu-HU" dirty="0"/>
              <a:t>Nem relációs</a:t>
            </a:r>
          </a:p>
          <a:p>
            <a:r>
              <a:rPr lang="hu-HU" dirty="0"/>
              <a:t>Kollekcióka</a:t>
            </a:r>
            <a:r>
              <a:rPr lang="en-US" dirty="0"/>
              <a:t>l</a:t>
            </a:r>
            <a:r>
              <a:rPr lang="hu-HU" dirty="0"/>
              <a:t> és dokumentumokkal dolgozik</a:t>
            </a:r>
          </a:p>
          <a:p>
            <a:r>
              <a:rPr lang="hu-HU" dirty="0"/>
              <a:t>Könnyű használat NodeJS környezetből.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D6187-9D72-72DA-00C0-351E49D84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3141786"/>
            <a:ext cx="12174518" cy="34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E19F-A244-4419-9A9F-ECF8F640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648" y="758952"/>
            <a:ext cx="6245352" cy="4754880"/>
          </a:xfrm>
        </p:spPr>
        <p:txBody>
          <a:bodyPr/>
          <a:lstStyle/>
          <a:p>
            <a:r>
              <a:rPr lang="hu-HU" dirty="0"/>
              <a:t>Egyszerű regisztráció és bejelentkezés</a:t>
            </a:r>
          </a:p>
          <a:p>
            <a:r>
              <a:rPr lang="hu-HU" dirty="0"/>
              <a:t>Különböző funkciók eléréséhez különböző jogosultsági szintek szükségesek</a:t>
            </a:r>
            <a:endParaRPr lang="en-US" dirty="0"/>
          </a:p>
          <a:p>
            <a:r>
              <a:rPr lang="en-US" dirty="0"/>
              <a:t>Jelsz</a:t>
            </a:r>
            <a:r>
              <a:rPr lang="hu-HU" dirty="0"/>
              <a:t>ó titkosítása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0E6AD-4A31-4CE2-999C-51B1FF86BE6C}"/>
              </a:ext>
            </a:extLst>
          </p:cNvPr>
          <p:cNvSpPr txBox="1">
            <a:spLocks/>
          </p:cNvSpPr>
          <p:nvPr/>
        </p:nvSpPr>
        <p:spPr>
          <a:xfrm>
            <a:off x="-1" y="758952"/>
            <a:ext cx="5622759" cy="103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DDBBD3-309A-4459-8303-02EBC7D8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951"/>
            <a:ext cx="5887453" cy="1037764"/>
          </a:xfrm>
        </p:spPr>
        <p:txBody>
          <a:bodyPr>
            <a:normAutofit/>
          </a:bodyPr>
          <a:lstStyle/>
          <a:p>
            <a:r>
              <a:rPr lang="hu-HU" sz="4000" i="0" dirty="0"/>
              <a:t>Felhasználó</a:t>
            </a:r>
            <a:r>
              <a:rPr lang="en-US" sz="4000" i="0" dirty="0"/>
              <a:t>k</a:t>
            </a:r>
            <a:endParaRPr lang="hu-HU" sz="4000" i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717885-36AA-4CC0-9D5F-E0B82028ABD9}"/>
              </a:ext>
            </a:extLst>
          </p:cNvPr>
          <p:cNvSpPr txBox="1">
            <a:spLocks/>
          </p:cNvSpPr>
          <p:nvPr/>
        </p:nvSpPr>
        <p:spPr>
          <a:xfrm>
            <a:off x="6384758" y="3115710"/>
            <a:ext cx="5807242" cy="18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Felhaszn</a:t>
            </a:r>
            <a:r>
              <a:rPr lang="hu-HU" dirty="0"/>
              <a:t>áló és jogosultság tárolása az</a:t>
            </a:r>
            <a:r>
              <a:rPr lang="en-US" dirty="0"/>
              <a:t> adatb</a:t>
            </a:r>
            <a:r>
              <a:rPr lang="hu-HU" dirty="0"/>
              <a:t>ázisban</a:t>
            </a:r>
            <a:endParaRPr lang="en-US" dirty="0"/>
          </a:p>
          <a:p>
            <a:r>
              <a:rPr lang="en-US" b="1" dirty="0"/>
              <a:t>JWT</a:t>
            </a:r>
            <a:r>
              <a:rPr lang="en-US" dirty="0"/>
              <a:t> gener</a:t>
            </a:r>
            <a:r>
              <a:rPr lang="hu-HU" dirty="0"/>
              <a:t>álása szerveren és tárolása sütiként</a:t>
            </a:r>
            <a:endParaRPr lang="en-US" b="1" dirty="0"/>
          </a:p>
          <a:p>
            <a:r>
              <a:rPr lang="hu-HU" dirty="0"/>
              <a:t>isAdmin</a:t>
            </a:r>
            <a:r>
              <a:rPr lang="en-US" dirty="0"/>
              <a:t> </a:t>
            </a:r>
            <a:r>
              <a:rPr lang="en-US" b="1" dirty="0"/>
              <a:t>middleware</a:t>
            </a:r>
            <a:endParaRPr lang="hu-HU" b="1" dirty="0"/>
          </a:p>
          <a:p>
            <a:r>
              <a:rPr lang="hu-HU" dirty="0"/>
              <a:t>SHA256 kliense</a:t>
            </a:r>
            <a:r>
              <a:rPr lang="en-US" dirty="0"/>
              <a:t>n</a:t>
            </a:r>
            <a:r>
              <a:rPr lang="hu-HU" dirty="0"/>
              <a:t>, Bcrypt szerveren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3447C-3C39-44A8-9A29-D0F9FFF9269E}"/>
              </a:ext>
            </a:extLst>
          </p:cNvPr>
          <p:cNvSpPr txBox="1"/>
          <p:nvPr/>
        </p:nvSpPr>
        <p:spPr>
          <a:xfrm>
            <a:off x="6384758" y="265501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Megvalósítás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11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0737-D0D4-9C59-6C50-31CCE13D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952"/>
            <a:ext cx="4167554" cy="1761510"/>
          </a:xfrm>
        </p:spPr>
        <p:txBody>
          <a:bodyPr>
            <a:normAutofit/>
          </a:bodyPr>
          <a:lstStyle/>
          <a:p>
            <a:r>
              <a:rPr lang="en-US" sz="4000" i="0" dirty="0"/>
              <a:t>Felhaszn</a:t>
            </a:r>
            <a:r>
              <a:rPr lang="hu-HU" sz="4000" i="0" dirty="0"/>
              <a:t>áló felület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2F2B-31C4-8FB2-C36B-7FCCB6CA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648" y="758952"/>
            <a:ext cx="6245352" cy="1825986"/>
          </a:xfrm>
        </p:spPr>
        <p:txBody>
          <a:bodyPr/>
          <a:lstStyle/>
          <a:p>
            <a:r>
              <a:rPr lang="en-US" dirty="0"/>
              <a:t>Responsive design: Bootstrap 5, scss</a:t>
            </a:r>
          </a:p>
          <a:p>
            <a:r>
              <a:rPr lang="en-US" dirty="0"/>
              <a:t>React.js, react router</a:t>
            </a:r>
          </a:p>
          <a:p>
            <a:r>
              <a:rPr lang="en-US" dirty="0"/>
              <a:t>Form valid</a:t>
            </a:r>
            <a:r>
              <a:rPr lang="hu-HU" dirty="0"/>
              <a:t>álás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C4ECE-C9B0-D7B3-D9F5-9A1BDCA6E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5160"/>
            <a:ext cx="6053220" cy="4152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BC529-86D5-35E5-6C8F-A8FEF8D8E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269" y="2676289"/>
            <a:ext cx="3679731" cy="41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3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5DFF-2B94-25A8-D511-97ED0469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67908" cy="4754880"/>
          </a:xfrm>
        </p:spPr>
        <p:txBody>
          <a:bodyPr>
            <a:normAutofit/>
          </a:bodyPr>
          <a:lstStyle/>
          <a:p>
            <a:r>
              <a:rPr lang="en-US" sz="4000" i="0" dirty="0" err="1"/>
              <a:t>Tapasztalatok</a:t>
            </a:r>
            <a:endParaRPr lang="hu-HU" sz="4000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6EC3-0F2F-5783-166B-A31E6F1A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648" y="758952"/>
            <a:ext cx="6245352" cy="4754880"/>
          </a:xfrm>
        </p:spPr>
        <p:txBody>
          <a:bodyPr/>
          <a:lstStyle/>
          <a:p>
            <a:r>
              <a:rPr lang="en-US" dirty="0"/>
              <a:t>TypeScript </a:t>
            </a:r>
            <a:r>
              <a:rPr lang="en-US" dirty="0" err="1"/>
              <a:t>haszn</a:t>
            </a:r>
            <a:r>
              <a:rPr lang="hu-HU" dirty="0" err="1"/>
              <a:t>álata</a:t>
            </a:r>
            <a:r>
              <a:rPr lang="hu-HU" dirty="0"/>
              <a:t>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 (Node.JS)</a:t>
            </a:r>
          </a:p>
          <a:p>
            <a:r>
              <a:rPr lang="en-US" dirty="0" err="1"/>
              <a:t>Felhaszn</a:t>
            </a:r>
            <a:r>
              <a:rPr lang="hu-HU" dirty="0" err="1"/>
              <a:t>áló</a:t>
            </a:r>
            <a:r>
              <a:rPr lang="hu-HU" dirty="0"/>
              <a:t> </a:t>
            </a:r>
            <a:r>
              <a:rPr lang="hu-HU" dirty="0" err="1"/>
              <a:t>autentikáció</a:t>
            </a:r>
            <a:r>
              <a:rPr lang="hu-HU" dirty="0"/>
              <a:t> </a:t>
            </a:r>
            <a:r>
              <a:rPr lang="en-US" dirty="0"/>
              <a:t>(JWT)</a:t>
            </a:r>
          </a:p>
          <a:p>
            <a:r>
              <a:rPr lang="en-US" dirty="0"/>
              <a:t>F</a:t>
            </a:r>
            <a:r>
              <a:rPr lang="hu-HU" dirty="0" err="1"/>
              <a:t>ájlok</a:t>
            </a:r>
            <a:r>
              <a:rPr lang="en-US" dirty="0"/>
              <a:t> </a:t>
            </a:r>
            <a:r>
              <a:rPr lang="hu-HU" dirty="0"/>
              <a:t>kezelése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3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D487-AE57-5F7F-8DE7-BF901F7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58952"/>
            <a:ext cx="4484077" cy="4754880"/>
          </a:xfrm>
        </p:spPr>
        <p:txBody>
          <a:bodyPr>
            <a:normAutofit/>
          </a:bodyPr>
          <a:lstStyle/>
          <a:p>
            <a:r>
              <a:rPr lang="en-US" sz="4000" i="0" dirty="0"/>
              <a:t>J</a:t>
            </a:r>
            <a:r>
              <a:rPr lang="hu-HU" sz="4000" i="0" dirty="0"/>
              <a:t>övőbeli fejlesztések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939F-1F37-242B-4EC2-73D18156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hu-HU" dirty="0"/>
              <a:t>étrehozott tartalmak törlése, metaadatok módosítása</a:t>
            </a:r>
            <a:endParaRPr lang="en-US" dirty="0"/>
          </a:p>
          <a:p>
            <a:r>
              <a:rPr lang="en-US" dirty="0" err="1"/>
              <a:t>Regisztr</a:t>
            </a:r>
            <a:r>
              <a:rPr lang="hu-HU" dirty="0"/>
              <a:t>áció</a:t>
            </a:r>
            <a:r>
              <a:rPr lang="en-US" dirty="0"/>
              <a:t>/</a:t>
            </a:r>
            <a:r>
              <a:rPr lang="en-US" dirty="0" err="1"/>
              <a:t>Bejelentke</a:t>
            </a:r>
            <a:r>
              <a:rPr lang="hu-HU" dirty="0" err="1"/>
              <a:t>zés</a:t>
            </a:r>
            <a:r>
              <a:rPr lang="hu-HU" dirty="0"/>
              <a:t> </a:t>
            </a:r>
            <a:r>
              <a:rPr lang="en-US" dirty="0"/>
              <a:t>k</a:t>
            </a:r>
            <a:r>
              <a:rPr lang="hu-HU" dirty="0" err="1"/>
              <a:t>özösségi</a:t>
            </a:r>
            <a:r>
              <a:rPr lang="hu-HU" dirty="0"/>
              <a:t> háló </a:t>
            </a:r>
            <a:r>
              <a:rPr lang="en-US" dirty="0"/>
              <a:t>fi</a:t>
            </a:r>
            <a:r>
              <a:rPr lang="hu-HU" dirty="0" err="1"/>
              <a:t>ókokkal</a:t>
            </a:r>
            <a:r>
              <a:rPr lang="en-US" dirty="0"/>
              <a:t>(PL.: Google, Facebook)</a:t>
            </a:r>
          </a:p>
          <a:p>
            <a:r>
              <a:rPr lang="hu-HU" dirty="0"/>
              <a:t> </a:t>
            </a:r>
            <a:r>
              <a:rPr lang="en-US" dirty="0"/>
              <a:t>Vide</a:t>
            </a:r>
            <a:r>
              <a:rPr lang="hu-HU" dirty="0"/>
              <a:t>ó tárhely </a:t>
            </a:r>
            <a:r>
              <a:rPr lang="en-US" dirty="0"/>
              <a:t>el</a:t>
            </a:r>
            <a:r>
              <a:rPr lang="hu-HU" dirty="0"/>
              <a:t>érése hálózati meghajtóról</a:t>
            </a:r>
            <a:endParaRPr lang="en-US" dirty="0"/>
          </a:p>
          <a:p>
            <a:r>
              <a:rPr lang="en-US" dirty="0" err="1"/>
              <a:t>Kont</a:t>
            </a:r>
            <a:r>
              <a:rPr lang="hu-HU" dirty="0"/>
              <a:t>éner alapú fejlesztés és installáció </a:t>
            </a:r>
            <a:r>
              <a:rPr lang="en-US" dirty="0"/>
              <a:t>Docker-al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801002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216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Sitka Banner</vt:lpstr>
      <vt:lpstr>HeadlinesVTI</vt:lpstr>
      <vt:lpstr>Videoderify</vt:lpstr>
      <vt:lpstr>Videómegtekintő platform</vt:lpstr>
      <vt:lpstr>Funkciók</vt:lpstr>
      <vt:lpstr>PowerPoint Presentation</vt:lpstr>
      <vt:lpstr>MongoDB adatbázis</vt:lpstr>
      <vt:lpstr>Felhasználók</vt:lpstr>
      <vt:lpstr>Felhasználó felület</vt:lpstr>
      <vt:lpstr>Tapasztalatok</vt:lpstr>
      <vt:lpstr>Jövőbeli fejlesztések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Videoderify</dc:title>
  <dc:creator>Anymus</dc:creator>
  <cp:lastModifiedBy>Balázs Nyirfa</cp:lastModifiedBy>
  <cp:revision>34</cp:revision>
  <dcterms:created xsi:type="dcterms:W3CDTF">2022-04-27T06:27:13Z</dcterms:created>
  <dcterms:modified xsi:type="dcterms:W3CDTF">2022-05-29T11:21:52Z</dcterms:modified>
</cp:coreProperties>
</file>