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4/13/2024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tasets/sanyamgoyal401/customer-purchases-behaviour-datase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 PROJECT</a:t>
            </a:r>
            <a:endParaRPr lang="en-US" dirty="0"/>
          </a:p>
        </p:txBody>
      </p:sp>
      <p:sp>
        <p:nvSpPr>
          <p:cNvPr id="3" name="Subtitle 2"/>
          <p:cNvSpPr>
            <a:spLocks noGrp="1"/>
          </p:cNvSpPr>
          <p:nvPr>
            <p:ph type="subTitle" idx="1"/>
          </p:nvPr>
        </p:nvSpPr>
        <p:spPr/>
        <p:txBody>
          <a:bodyPr/>
          <a:lstStyle/>
          <a:p>
            <a:r>
              <a:rPr lang="en-US" dirty="0" smtClean="0"/>
              <a:t>Customer Purchases Behavior Analysis</a:t>
            </a:r>
            <a:endParaRPr lang="en-US" dirty="0"/>
          </a:p>
        </p:txBody>
      </p:sp>
    </p:spTree>
    <p:extLst>
      <p:ext uri="{BB962C8B-B14F-4D97-AF65-F5344CB8AC3E}">
        <p14:creationId xmlns:p14="http://schemas.microsoft.com/office/powerpoint/2010/main" val="384372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a:t>This dataset contains simulated data representing customer purchase behavior. It includes various features such as age, gender, income, education, region, loyalty status, purchase frequency, purchase amount, product category, promotion usage, and satisfaction </a:t>
            </a:r>
            <a:r>
              <a:rPr lang="en-US" dirty="0" smtClean="0"/>
              <a:t>score.</a:t>
            </a:r>
          </a:p>
          <a:p>
            <a:pPr marL="0" indent="0">
              <a:buNone/>
            </a:pPr>
            <a:r>
              <a:rPr lang="en-US" dirty="0">
                <a:hlinkClick r:id="rId2"/>
              </a:rPr>
              <a:t>https://</a:t>
            </a:r>
            <a:r>
              <a:rPr lang="en-US" dirty="0" smtClean="0">
                <a:hlinkClick r:id="rId2"/>
              </a:rPr>
              <a:t>www.kaggle.com/datasets/sanyamgoyal401/customer-purchases-behaviour-dataset</a:t>
            </a:r>
            <a:endParaRPr lang="en-US" dirty="0" smtClean="0"/>
          </a:p>
          <a:p>
            <a:pPr marL="0" indent="0">
              <a:buNone/>
            </a:pPr>
            <a:endParaRPr lang="en-US" dirty="0"/>
          </a:p>
        </p:txBody>
      </p:sp>
    </p:spTree>
    <p:extLst>
      <p:ext uri="{BB962C8B-B14F-4D97-AF65-F5344CB8AC3E}">
        <p14:creationId xmlns:p14="http://schemas.microsoft.com/office/powerpoint/2010/main" val="1003698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Findings</a:t>
            </a:r>
            <a:endParaRPr lang="en-US" dirty="0"/>
          </a:p>
        </p:txBody>
      </p:sp>
      <p:sp>
        <p:nvSpPr>
          <p:cNvPr id="3" name="Content Placeholder 2"/>
          <p:cNvSpPr>
            <a:spLocks noGrp="1"/>
          </p:cNvSpPr>
          <p:nvPr>
            <p:ph idx="1"/>
          </p:nvPr>
        </p:nvSpPr>
        <p:spPr/>
        <p:txBody>
          <a:bodyPr/>
          <a:lstStyle/>
          <a:p>
            <a:r>
              <a:rPr lang="en-US" dirty="0" smtClean="0"/>
              <a:t>Electronics stood out as the most purchased commodity, with the customers least preferring beauty products.</a:t>
            </a:r>
          </a:p>
          <a:p>
            <a:r>
              <a:rPr lang="en-US" dirty="0" smtClean="0"/>
              <a:t>Most purchases were made in the East, with the region also having the highest income.</a:t>
            </a:r>
          </a:p>
          <a:p>
            <a:r>
              <a:rPr lang="en-US" dirty="0" smtClean="0"/>
              <a:t>The market was largely composed of customers in their 30’s. Overall, most customers were female.</a:t>
            </a:r>
          </a:p>
          <a:p>
            <a:r>
              <a:rPr lang="en-US" dirty="0" smtClean="0"/>
              <a:t>Most Purchases were made by college students.</a:t>
            </a:r>
          </a:p>
          <a:p>
            <a:endParaRPr lang="en-US" dirty="0"/>
          </a:p>
        </p:txBody>
      </p:sp>
    </p:spTree>
    <p:extLst>
      <p:ext uri="{BB962C8B-B14F-4D97-AF65-F5344CB8AC3E}">
        <p14:creationId xmlns:p14="http://schemas.microsoft.com/office/powerpoint/2010/main" val="294651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p:txBody>
          <a:bodyPr>
            <a:normAutofit lnSpcReduction="10000"/>
          </a:bodyPr>
          <a:lstStyle/>
          <a:p>
            <a:r>
              <a:rPr lang="en-US" dirty="0"/>
              <a:t>I</a:t>
            </a:r>
            <a:r>
              <a:rPr lang="en-US" dirty="0" smtClean="0"/>
              <a:t>nvest more in promotion and growth in the East, since the region has the highest income, and accounts for most purchases made.</a:t>
            </a:r>
          </a:p>
          <a:p>
            <a:r>
              <a:rPr lang="en-US" dirty="0" smtClean="0"/>
              <a:t>Implement targeted marketing campaigns and  promotions to attract college students.</a:t>
            </a:r>
          </a:p>
          <a:p>
            <a:r>
              <a:rPr lang="en-US" dirty="0" smtClean="0"/>
              <a:t>Improve beauty products selection and marketing, and conduct market research to better understand customer preferences.</a:t>
            </a:r>
          </a:p>
          <a:p>
            <a:r>
              <a:rPr lang="en-US" dirty="0" smtClean="0"/>
              <a:t>Expand product offerings in electronics. Keep track of the latest trends in electronics.</a:t>
            </a:r>
            <a:endParaRPr lang="en-US" dirty="0"/>
          </a:p>
        </p:txBody>
      </p:sp>
    </p:spTree>
    <p:extLst>
      <p:ext uri="{BB962C8B-B14F-4D97-AF65-F5344CB8AC3E}">
        <p14:creationId xmlns:p14="http://schemas.microsoft.com/office/powerpoint/2010/main" val="17303194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28</TotalTime>
  <Words>185</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Garamond</vt:lpstr>
      <vt:lpstr>Organic</vt:lpstr>
      <vt:lpstr>SQL PROJECT</vt:lpstr>
      <vt:lpstr>Overview</vt:lpstr>
      <vt:lpstr>Findings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PROJECT</dc:title>
  <dc:creator>Windows User</dc:creator>
  <cp:lastModifiedBy>Windows User</cp:lastModifiedBy>
  <cp:revision>3</cp:revision>
  <dcterms:created xsi:type="dcterms:W3CDTF">2024-04-13T12:13:20Z</dcterms:created>
  <dcterms:modified xsi:type="dcterms:W3CDTF">2024-04-13T12:42:14Z</dcterms:modified>
</cp:coreProperties>
</file>