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6"/>
  </p:notesMasterIdLst>
  <p:sldIdLst>
    <p:sldId id="256" r:id="rId2"/>
    <p:sldId id="260" r:id="rId3"/>
    <p:sldId id="312" r:id="rId4"/>
    <p:sldId id="313" r:id="rId5"/>
    <p:sldId id="361" r:id="rId6"/>
    <p:sldId id="366" r:id="rId7"/>
    <p:sldId id="314" r:id="rId8"/>
    <p:sldId id="315" r:id="rId9"/>
    <p:sldId id="352" r:id="rId10"/>
    <p:sldId id="359" r:id="rId11"/>
    <p:sldId id="316" r:id="rId12"/>
    <p:sldId id="353" r:id="rId13"/>
    <p:sldId id="354" r:id="rId14"/>
    <p:sldId id="355" r:id="rId15"/>
    <p:sldId id="356" r:id="rId16"/>
    <p:sldId id="365" r:id="rId17"/>
    <p:sldId id="368" r:id="rId18"/>
    <p:sldId id="363" r:id="rId19"/>
    <p:sldId id="362" r:id="rId20"/>
    <p:sldId id="364" r:id="rId21"/>
    <p:sldId id="371" r:id="rId22"/>
    <p:sldId id="334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Play" panose="020B0600000101010101" charset="0"/>
      <p:regular r:id="rId41"/>
      <p:bold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  <a:srgbClr val="3AA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8" y="8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37EB3-F8C5-4B48-AE17-BA7A612E8A0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BC80555-F7F0-4AE2-92A3-8D4991FC1434}">
      <dgm:prSet phldrT="[텍스트]"/>
      <dgm:spPr/>
      <dgm:t>
        <a:bodyPr/>
        <a:lstStyle/>
        <a:p>
          <a:pPr latinLnBrk="1"/>
          <a:r>
            <a:rPr lang="ko-KR" altLang="en-US" dirty="0"/>
            <a:t>숫자형 변수</a:t>
          </a:r>
        </a:p>
      </dgm:t>
    </dgm:pt>
    <dgm:pt modelId="{2C2D5C77-FA59-40B2-957C-D4246FBFA3C1}" type="parTrans" cxnId="{80A0EA66-2AA2-4AC0-BCF4-22DF206513EC}">
      <dgm:prSet/>
      <dgm:spPr/>
      <dgm:t>
        <a:bodyPr/>
        <a:lstStyle/>
        <a:p>
          <a:pPr latinLnBrk="1"/>
          <a:endParaRPr lang="ko-KR" altLang="en-US"/>
        </a:p>
      </dgm:t>
    </dgm:pt>
    <dgm:pt modelId="{B126B666-B0CE-45C4-8E73-AF61E1F3624E}" type="sibTrans" cxnId="{80A0EA66-2AA2-4AC0-BCF4-22DF206513EC}">
      <dgm:prSet/>
      <dgm:spPr/>
      <dgm:t>
        <a:bodyPr/>
        <a:lstStyle/>
        <a:p>
          <a:pPr latinLnBrk="1"/>
          <a:endParaRPr lang="ko-KR" altLang="en-US"/>
        </a:p>
      </dgm:t>
    </dgm:pt>
    <dgm:pt modelId="{DA3EF0FC-F0D2-4D7D-9934-9838FCF147FD}">
      <dgm:prSet phldrT="[텍스트]"/>
      <dgm:spPr/>
      <dgm:t>
        <a:bodyPr/>
        <a:lstStyle/>
        <a:p>
          <a:pPr latinLnBrk="1"/>
          <a:r>
            <a:rPr lang="ko-KR" altLang="en-US" dirty="0"/>
            <a:t>변수란</a:t>
          </a:r>
          <a:r>
            <a:rPr lang="en-US" altLang="ko-KR" dirty="0"/>
            <a:t>?</a:t>
          </a:r>
          <a:endParaRPr lang="ko-KR" altLang="en-US" dirty="0"/>
        </a:p>
      </dgm:t>
    </dgm:pt>
    <dgm:pt modelId="{0BE3C4F5-0198-4E45-BF55-8D4F608DE99C}" type="parTrans" cxnId="{2062FCA4-A783-4F48-8DDA-C811E84C7539}">
      <dgm:prSet/>
      <dgm:spPr/>
      <dgm:t>
        <a:bodyPr/>
        <a:lstStyle/>
        <a:p>
          <a:pPr latinLnBrk="1"/>
          <a:endParaRPr lang="ko-KR" altLang="en-US"/>
        </a:p>
      </dgm:t>
    </dgm:pt>
    <dgm:pt modelId="{34B8F453-66F8-4E87-951E-D5E8A76CAC0C}" type="sibTrans" cxnId="{2062FCA4-A783-4F48-8DDA-C811E84C7539}">
      <dgm:prSet/>
      <dgm:spPr/>
      <dgm:t>
        <a:bodyPr/>
        <a:lstStyle/>
        <a:p>
          <a:pPr latinLnBrk="1"/>
          <a:endParaRPr lang="ko-KR" altLang="en-US"/>
        </a:p>
      </dgm:t>
    </dgm:pt>
    <dgm:pt modelId="{6B02CB05-54F7-49B2-AB07-2F88DBE20E4C}">
      <dgm:prSet phldrT="[텍스트]"/>
      <dgm:spPr/>
      <dgm:t>
        <a:bodyPr/>
        <a:lstStyle/>
        <a:p>
          <a:pPr latinLnBrk="1"/>
          <a:r>
            <a:rPr lang="ko-KR" altLang="en-US" dirty="0"/>
            <a:t>다양한 변수</a:t>
          </a:r>
        </a:p>
      </dgm:t>
    </dgm:pt>
    <dgm:pt modelId="{7F059984-18C8-4BB6-93C3-89429720AFF5}" type="parTrans" cxnId="{3907F437-AEEB-4D26-A5A0-86CEF26059BF}">
      <dgm:prSet/>
      <dgm:spPr/>
      <dgm:t>
        <a:bodyPr/>
        <a:lstStyle/>
        <a:p>
          <a:pPr latinLnBrk="1"/>
          <a:endParaRPr lang="ko-KR" altLang="en-US"/>
        </a:p>
      </dgm:t>
    </dgm:pt>
    <dgm:pt modelId="{27BBA387-C06D-47E4-8D45-658F84FF37CB}" type="sibTrans" cxnId="{3907F437-AEEB-4D26-A5A0-86CEF26059BF}">
      <dgm:prSet/>
      <dgm:spPr/>
      <dgm:t>
        <a:bodyPr/>
        <a:lstStyle/>
        <a:p>
          <a:pPr latinLnBrk="1"/>
          <a:endParaRPr lang="ko-KR" altLang="en-US"/>
        </a:p>
      </dgm:t>
    </dgm:pt>
    <dgm:pt modelId="{F97ADB3A-FFC6-4E34-87CC-CE3C950591A2}">
      <dgm:prSet phldrT="[텍스트]"/>
      <dgm:spPr/>
      <dgm:t>
        <a:bodyPr/>
        <a:lstStyle/>
        <a:p>
          <a:pPr latinLnBrk="1"/>
          <a:r>
            <a:rPr lang="ko-KR" altLang="en-US" dirty="0"/>
            <a:t>문자열</a:t>
          </a:r>
        </a:p>
      </dgm:t>
    </dgm:pt>
    <dgm:pt modelId="{147A1A05-D99C-49C6-A870-300DA0925454}" type="parTrans" cxnId="{2AC087D8-8DA1-4D10-B41B-85C0431D95EA}">
      <dgm:prSet/>
      <dgm:spPr/>
      <dgm:t>
        <a:bodyPr/>
        <a:lstStyle/>
        <a:p>
          <a:pPr latinLnBrk="1"/>
          <a:endParaRPr lang="ko-KR" altLang="en-US"/>
        </a:p>
      </dgm:t>
    </dgm:pt>
    <dgm:pt modelId="{136CB26D-F3F8-41E4-B283-2C106AB2A8B0}" type="sibTrans" cxnId="{2AC087D8-8DA1-4D10-B41B-85C0431D95EA}">
      <dgm:prSet/>
      <dgm:spPr/>
      <dgm:t>
        <a:bodyPr/>
        <a:lstStyle/>
        <a:p>
          <a:pPr latinLnBrk="1"/>
          <a:endParaRPr lang="ko-KR" altLang="en-US"/>
        </a:p>
      </dgm:t>
    </dgm:pt>
    <dgm:pt modelId="{A4D22E1F-3E56-4776-89D8-E4228D8FA64C}">
      <dgm:prSet phldrT="[텍스트]"/>
      <dgm:spPr/>
      <dgm:t>
        <a:bodyPr/>
        <a:lstStyle/>
        <a:p>
          <a:pPr latinLnBrk="1"/>
          <a:r>
            <a:rPr lang="en-US" altLang="ko-KR" dirty="0" err="1"/>
            <a:t>boolean</a:t>
          </a:r>
          <a:endParaRPr lang="ko-KR" altLang="en-US" dirty="0"/>
        </a:p>
      </dgm:t>
    </dgm:pt>
    <dgm:pt modelId="{1D81A889-FFBE-4D20-9002-27F3A60C11DD}" type="parTrans" cxnId="{A1E11040-0E79-47F8-8891-4171A783B77C}">
      <dgm:prSet/>
      <dgm:spPr/>
      <dgm:t>
        <a:bodyPr/>
        <a:lstStyle/>
        <a:p>
          <a:pPr latinLnBrk="1"/>
          <a:endParaRPr lang="ko-KR" altLang="en-US"/>
        </a:p>
      </dgm:t>
    </dgm:pt>
    <dgm:pt modelId="{E3045DFF-9A14-4852-8CE4-EC4A9FAFE616}" type="sibTrans" cxnId="{A1E11040-0E79-47F8-8891-4171A783B77C}">
      <dgm:prSet/>
      <dgm:spPr/>
      <dgm:t>
        <a:bodyPr/>
        <a:lstStyle/>
        <a:p>
          <a:pPr latinLnBrk="1"/>
          <a:endParaRPr lang="ko-KR" altLang="en-US"/>
        </a:p>
      </dgm:t>
    </dgm:pt>
    <dgm:pt modelId="{FA419DE0-455B-4EE5-B62A-F7527F562089}">
      <dgm:prSet phldrT="[텍스트]"/>
      <dgm:spPr/>
      <dgm:t>
        <a:bodyPr/>
        <a:lstStyle/>
        <a:p>
          <a:pPr latinLnBrk="1"/>
          <a:r>
            <a:rPr lang="en-US" altLang="ko-KR" dirty="0"/>
            <a:t>if</a:t>
          </a:r>
          <a:r>
            <a:rPr lang="ko-KR" altLang="en-US" dirty="0"/>
            <a:t>문</a:t>
          </a:r>
        </a:p>
      </dgm:t>
    </dgm:pt>
    <dgm:pt modelId="{5564A9E8-7C42-4D2F-8F58-DBD2C4AE6B0D}" type="parTrans" cxnId="{DBF854C3-7AA1-4A78-BB76-ACEE318944C4}">
      <dgm:prSet/>
      <dgm:spPr/>
      <dgm:t>
        <a:bodyPr/>
        <a:lstStyle/>
        <a:p>
          <a:pPr latinLnBrk="1"/>
          <a:endParaRPr lang="ko-KR" altLang="en-US"/>
        </a:p>
      </dgm:t>
    </dgm:pt>
    <dgm:pt modelId="{C92D0300-FBB6-49E9-829C-2044760693E7}" type="sibTrans" cxnId="{DBF854C3-7AA1-4A78-BB76-ACEE318944C4}">
      <dgm:prSet/>
      <dgm:spPr/>
      <dgm:t>
        <a:bodyPr/>
        <a:lstStyle/>
        <a:p>
          <a:pPr latinLnBrk="1"/>
          <a:endParaRPr lang="ko-KR" altLang="en-US"/>
        </a:p>
      </dgm:t>
    </dgm:pt>
    <dgm:pt modelId="{1F3490C9-40FA-4AA5-BB80-046BE103FF8B}">
      <dgm:prSet phldrT="[텍스트]"/>
      <dgm:spPr/>
      <dgm:t>
        <a:bodyPr/>
        <a:lstStyle/>
        <a:p>
          <a:pPr latinLnBrk="1"/>
          <a:r>
            <a:rPr lang="en-US" altLang="ko-KR" dirty="0"/>
            <a:t>if</a:t>
          </a:r>
          <a:endParaRPr lang="ko-KR" altLang="en-US" dirty="0"/>
        </a:p>
      </dgm:t>
    </dgm:pt>
    <dgm:pt modelId="{F3AB9F53-B9C3-43A5-9BAE-338231847EBD}" type="parTrans" cxnId="{0053651C-EEC9-41AD-8B1D-7D672BFD6B36}">
      <dgm:prSet/>
      <dgm:spPr/>
      <dgm:t>
        <a:bodyPr/>
        <a:lstStyle/>
        <a:p>
          <a:pPr latinLnBrk="1"/>
          <a:endParaRPr lang="ko-KR" altLang="en-US"/>
        </a:p>
      </dgm:t>
    </dgm:pt>
    <dgm:pt modelId="{EC912DD1-2812-41DE-AB3C-F7AEFA53367B}" type="sibTrans" cxnId="{0053651C-EEC9-41AD-8B1D-7D672BFD6B36}">
      <dgm:prSet/>
      <dgm:spPr/>
      <dgm:t>
        <a:bodyPr/>
        <a:lstStyle/>
        <a:p>
          <a:pPr latinLnBrk="1"/>
          <a:endParaRPr lang="ko-KR" altLang="en-US"/>
        </a:p>
      </dgm:t>
    </dgm:pt>
    <dgm:pt modelId="{00514139-8505-462A-83C9-96D8C07296D1}">
      <dgm:prSet phldrT="[텍스트]"/>
      <dgm:spPr/>
      <dgm:t>
        <a:bodyPr/>
        <a:lstStyle/>
        <a:p>
          <a:pPr latinLnBrk="1"/>
          <a:r>
            <a:rPr lang="en-US" altLang="ko-KR" dirty="0" err="1"/>
            <a:t>elif</a:t>
          </a:r>
          <a:endParaRPr lang="ko-KR" altLang="en-US" dirty="0"/>
        </a:p>
      </dgm:t>
    </dgm:pt>
    <dgm:pt modelId="{C2666CCC-5B42-4984-A1C4-BF1BAA5BF5BD}" type="parTrans" cxnId="{F47614B8-FA46-41B7-B1D5-895EF479B1CC}">
      <dgm:prSet/>
      <dgm:spPr/>
      <dgm:t>
        <a:bodyPr/>
        <a:lstStyle/>
        <a:p>
          <a:pPr latinLnBrk="1"/>
          <a:endParaRPr lang="ko-KR" altLang="en-US"/>
        </a:p>
      </dgm:t>
    </dgm:pt>
    <dgm:pt modelId="{D517BA5F-B7D2-42F6-8787-68089029D6FC}" type="sibTrans" cxnId="{F47614B8-FA46-41B7-B1D5-895EF479B1CC}">
      <dgm:prSet/>
      <dgm:spPr/>
      <dgm:t>
        <a:bodyPr/>
        <a:lstStyle/>
        <a:p>
          <a:pPr latinLnBrk="1"/>
          <a:endParaRPr lang="ko-KR" altLang="en-US"/>
        </a:p>
      </dgm:t>
    </dgm:pt>
    <dgm:pt modelId="{931074EA-13FF-4659-98C0-E2E3FC3EBF03}">
      <dgm:prSet phldrT="[텍스트]"/>
      <dgm:spPr/>
      <dgm:t>
        <a:bodyPr/>
        <a:lstStyle/>
        <a:p>
          <a:pPr latinLnBrk="1"/>
          <a:r>
            <a:rPr lang="ko-KR" altLang="en-US" dirty="0"/>
            <a:t>숫자형 변수의 연산자</a:t>
          </a:r>
          <a:r>
            <a:rPr lang="en-US" altLang="ko-KR" dirty="0"/>
            <a:t>(+,-)</a:t>
          </a:r>
          <a:endParaRPr lang="ko-KR" altLang="en-US" dirty="0"/>
        </a:p>
      </dgm:t>
    </dgm:pt>
    <dgm:pt modelId="{4D70FFFA-699C-4EC1-8DF5-655CB1B9065B}" type="sibTrans" cxnId="{8E91537B-5C80-46E5-A20E-F8739D613785}">
      <dgm:prSet/>
      <dgm:spPr/>
      <dgm:t>
        <a:bodyPr/>
        <a:lstStyle/>
        <a:p>
          <a:pPr latinLnBrk="1"/>
          <a:endParaRPr lang="ko-KR" altLang="en-US"/>
        </a:p>
      </dgm:t>
    </dgm:pt>
    <dgm:pt modelId="{53404727-E585-4D93-BE58-56A6C97D2211}" type="parTrans" cxnId="{8E91537B-5C80-46E5-A20E-F8739D613785}">
      <dgm:prSet/>
      <dgm:spPr/>
      <dgm:t>
        <a:bodyPr/>
        <a:lstStyle/>
        <a:p>
          <a:pPr latinLnBrk="1"/>
          <a:endParaRPr lang="ko-KR" altLang="en-US"/>
        </a:p>
      </dgm:t>
    </dgm:pt>
    <dgm:pt modelId="{E61AEA5B-EA24-44B0-98EB-9E756D2028E9}">
      <dgm:prSet phldrT="[텍스트]"/>
      <dgm:spPr/>
      <dgm:t>
        <a:bodyPr/>
        <a:lstStyle/>
        <a:p>
          <a:pPr latinLnBrk="1"/>
          <a:r>
            <a:rPr lang="ko-KR" altLang="en-US" dirty="0"/>
            <a:t>할당연산자</a:t>
          </a:r>
          <a:r>
            <a:rPr lang="en-US" altLang="ko-KR" dirty="0"/>
            <a:t>(+=,-=)</a:t>
          </a:r>
          <a:endParaRPr lang="ko-KR" altLang="en-US" dirty="0"/>
        </a:p>
      </dgm:t>
    </dgm:pt>
    <dgm:pt modelId="{00027244-C735-478D-A653-B731A1B9F538}" type="parTrans" cxnId="{2A6BF6E0-DB3E-4A65-93DF-D54C7844ACFD}">
      <dgm:prSet/>
      <dgm:spPr/>
      <dgm:t>
        <a:bodyPr/>
        <a:lstStyle/>
        <a:p>
          <a:pPr latinLnBrk="1"/>
          <a:endParaRPr lang="ko-KR" altLang="en-US"/>
        </a:p>
      </dgm:t>
    </dgm:pt>
    <dgm:pt modelId="{E0570688-A832-43B3-B690-48F66BC8E55E}" type="sibTrans" cxnId="{2A6BF6E0-DB3E-4A65-93DF-D54C7844ACFD}">
      <dgm:prSet/>
      <dgm:spPr/>
      <dgm:t>
        <a:bodyPr/>
        <a:lstStyle/>
        <a:p>
          <a:pPr latinLnBrk="1"/>
          <a:endParaRPr lang="ko-KR" altLang="en-US"/>
        </a:p>
      </dgm:t>
    </dgm:pt>
    <dgm:pt modelId="{DCA05727-E946-4D84-989E-6579CEBA9084}">
      <dgm:prSet phldrT="[텍스트]"/>
      <dgm:spPr/>
      <dgm:t>
        <a:bodyPr/>
        <a:lstStyle/>
        <a:p>
          <a:pPr latinLnBrk="1"/>
          <a:r>
            <a:rPr lang="en-US" altLang="ko-KR" dirty="0"/>
            <a:t>else</a:t>
          </a:r>
          <a:endParaRPr lang="ko-KR" altLang="en-US" dirty="0"/>
        </a:p>
      </dgm:t>
    </dgm:pt>
    <dgm:pt modelId="{CFA40844-5CDD-4140-9C1B-ABC6B58AE04D}" type="parTrans" cxnId="{7A5322AE-E22E-44BE-9723-83E9EF96D60E}">
      <dgm:prSet/>
      <dgm:spPr/>
      <dgm:t>
        <a:bodyPr/>
        <a:lstStyle/>
        <a:p>
          <a:pPr latinLnBrk="1"/>
          <a:endParaRPr lang="ko-KR" altLang="en-US"/>
        </a:p>
      </dgm:t>
    </dgm:pt>
    <dgm:pt modelId="{468DA4F9-2CA8-4634-B489-C6CFC61BF98D}" type="sibTrans" cxnId="{7A5322AE-E22E-44BE-9723-83E9EF96D60E}">
      <dgm:prSet/>
      <dgm:spPr/>
      <dgm:t>
        <a:bodyPr/>
        <a:lstStyle/>
        <a:p>
          <a:pPr latinLnBrk="1"/>
          <a:endParaRPr lang="ko-KR" altLang="en-US"/>
        </a:p>
      </dgm:t>
    </dgm:pt>
    <dgm:pt modelId="{B8F6FE1F-7BEE-4DB8-A9D6-C39ACF49DFFD}" type="pres">
      <dgm:prSet presAssocID="{5D837EB3-F8C5-4B48-AE17-BA7A612E8A0F}" presName="linearFlow" presStyleCnt="0">
        <dgm:presLayoutVars>
          <dgm:dir/>
          <dgm:animLvl val="lvl"/>
          <dgm:resizeHandles val="exact"/>
        </dgm:presLayoutVars>
      </dgm:prSet>
      <dgm:spPr/>
    </dgm:pt>
    <dgm:pt modelId="{B8AD142F-5067-40D7-B608-59E9AE8B6257}" type="pres">
      <dgm:prSet presAssocID="{ABC80555-F7F0-4AE2-92A3-8D4991FC1434}" presName="composite" presStyleCnt="0"/>
      <dgm:spPr/>
    </dgm:pt>
    <dgm:pt modelId="{F68295CC-FBD2-4DAB-BC54-63349278E3E5}" type="pres">
      <dgm:prSet presAssocID="{ABC80555-F7F0-4AE2-92A3-8D4991FC143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CF8735A-11AA-4A8B-BA7A-7EC164393D47}" type="pres">
      <dgm:prSet presAssocID="{ABC80555-F7F0-4AE2-92A3-8D4991FC1434}" presName="descendantText" presStyleLbl="alignAcc1" presStyleIdx="0" presStyleCnt="3">
        <dgm:presLayoutVars>
          <dgm:bulletEnabled val="1"/>
        </dgm:presLayoutVars>
      </dgm:prSet>
      <dgm:spPr/>
    </dgm:pt>
    <dgm:pt modelId="{31BF7843-9FBC-4FA6-98B2-6D04F4EEC3A0}" type="pres">
      <dgm:prSet presAssocID="{B126B666-B0CE-45C4-8E73-AF61E1F3624E}" presName="sp" presStyleCnt="0"/>
      <dgm:spPr/>
    </dgm:pt>
    <dgm:pt modelId="{E1DBC89E-9F51-4C7A-BD4C-044C3F3A7945}" type="pres">
      <dgm:prSet presAssocID="{6B02CB05-54F7-49B2-AB07-2F88DBE20E4C}" presName="composite" presStyleCnt="0"/>
      <dgm:spPr/>
    </dgm:pt>
    <dgm:pt modelId="{8DAE6933-0D07-481B-ADCA-C0B52053A8DB}" type="pres">
      <dgm:prSet presAssocID="{6B02CB05-54F7-49B2-AB07-2F88DBE20E4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1311202-8F5C-4B75-BDC6-0566A25E6E95}" type="pres">
      <dgm:prSet presAssocID="{6B02CB05-54F7-49B2-AB07-2F88DBE20E4C}" presName="descendantText" presStyleLbl="alignAcc1" presStyleIdx="1" presStyleCnt="3">
        <dgm:presLayoutVars>
          <dgm:bulletEnabled val="1"/>
        </dgm:presLayoutVars>
      </dgm:prSet>
      <dgm:spPr/>
    </dgm:pt>
    <dgm:pt modelId="{C13E42CF-34EF-4EB3-849E-1FCE40080371}" type="pres">
      <dgm:prSet presAssocID="{27BBA387-C06D-47E4-8D45-658F84FF37CB}" presName="sp" presStyleCnt="0"/>
      <dgm:spPr/>
    </dgm:pt>
    <dgm:pt modelId="{EF84FE20-4F1B-4EC4-AF29-BE16D465FE80}" type="pres">
      <dgm:prSet presAssocID="{FA419DE0-455B-4EE5-B62A-F7527F562089}" presName="composite" presStyleCnt="0"/>
      <dgm:spPr/>
    </dgm:pt>
    <dgm:pt modelId="{6E22ED6D-655E-445D-939B-F05032A9BE2B}" type="pres">
      <dgm:prSet presAssocID="{FA419DE0-455B-4EE5-B62A-F7527F5620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2B4B888-E2AF-4ECB-B584-5E9BE7BD96A3}" type="pres">
      <dgm:prSet presAssocID="{FA419DE0-455B-4EE5-B62A-F7527F5620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6D7601-0704-4B76-A31E-66D44990D2B1}" type="presOf" srcId="{A4D22E1F-3E56-4776-89D8-E4228D8FA64C}" destId="{01311202-8F5C-4B75-BDC6-0566A25E6E95}" srcOrd="0" destOrd="1" presId="urn:microsoft.com/office/officeart/2005/8/layout/chevron2"/>
    <dgm:cxn modelId="{0053651C-EEC9-41AD-8B1D-7D672BFD6B36}" srcId="{FA419DE0-455B-4EE5-B62A-F7527F562089}" destId="{1F3490C9-40FA-4AA5-BB80-046BE103FF8B}" srcOrd="0" destOrd="0" parTransId="{F3AB9F53-B9C3-43A5-9BAE-338231847EBD}" sibTransId="{EC912DD1-2812-41DE-AB3C-F7AEFA53367B}"/>
    <dgm:cxn modelId="{3907F437-AEEB-4D26-A5A0-86CEF26059BF}" srcId="{5D837EB3-F8C5-4B48-AE17-BA7A612E8A0F}" destId="{6B02CB05-54F7-49B2-AB07-2F88DBE20E4C}" srcOrd="1" destOrd="0" parTransId="{7F059984-18C8-4BB6-93C3-89429720AFF5}" sibTransId="{27BBA387-C06D-47E4-8D45-658F84FF37CB}"/>
    <dgm:cxn modelId="{E4DEB33B-0D1C-4913-8F52-F4379A4C27D3}" type="presOf" srcId="{6B02CB05-54F7-49B2-AB07-2F88DBE20E4C}" destId="{8DAE6933-0D07-481B-ADCA-C0B52053A8DB}" srcOrd="0" destOrd="0" presId="urn:microsoft.com/office/officeart/2005/8/layout/chevron2"/>
    <dgm:cxn modelId="{A1E11040-0E79-47F8-8891-4171A783B77C}" srcId="{6B02CB05-54F7-49B2-AB07-2F88DBE20E4C}" destId="{A4D22E1F-3E56-4776-89D8-E4228D8FA64C}" srcOrd="1" destOrd="0" parTransId="{1D81A889-FFBE-4D20-9002-27F3A60C11DD}" sibTransId="{E3045DFF-9A14-4852-8CE4-EC4A9FAFE616}"/>
    <dgm:cxn modelId="{80A0EA66-2AA2-4AC0-BCF4-22DF206513EC}" srcId="{5D837EB3-F8C5-4B48-AE17-BA7A612E8A0F}" destId="{ABC80555-F7F0-4AE2-92A3-8D4991FC1434}" srcOrd="0" destOrd="0" parTransId="{2C2D5C77-FA59-40B2-957C-D4246FBFA3C1}" sibTransId="{B126B666-B0CE-45C4-8E73-AF61E1F3624E}"/>
    <dgm:cxn modelId="{09882E47-5706-4003-81E6-8C2017B5B4B5}" type="presOf" srcId="{ABC80555-F7F0-4AE2-92A3-8D4991FC1434}" destId="{F68295CC-FBD2-4DAB-BC54-63349278E3E5}" srcOrd="0" destOrd="0" presId="urn:microsoft.com/office/officeart/2005/8/layout/chevron2"/>
    <dgm:cxn modelId="{F6418268-1913-4D52-A580-8552A1E3330F}" type="presOf" srcId="{F97ADB3A-FFC6-4E34-87CC-CE3C950591A2}" destId="{01311202-8F5C-4B75-BDC6-0566A25E6E95}" srcOrd="0" destOrd="0" presId="urn:microsoft.com/office/officeart/2005/8/layout/chevron2"/>
    <dgm:cxn modelId="{90EC1B50-2713-4DC8-80A6-5717D8534D30}" type="presOf" srcId="{931074EA-13FF-4659-98C0-E2E3FC3EBF03}" destId="{2CF8735A-11AA-4A8B-BA7A-7EC164393D47}" srcOrd="0" destOrd="1" presId="urn:microsoft.com/office/officeart/2005/8/layout/chevron2"/>
    <dgm:cxn modelId="{3F6B1258-B75E-454F-8F9E-0CFFC30C118B}" type="presOf" srcId="{E61AEA5B-EA24-44B0-98EB-9E756D2028E9}" destId="{2CF8735A-11AA-4A8B-BA7A-7EC164393D47}" srcOrd="0" destOrd="2" presId="urn:microsoft.com/office/officeart/2005/8/layout/chevron2"/>
    <dgm:cxn modelId="{8E91537B-5C80-46E5-A20E-F8739D613785}" srcId="{ABC80555-F7F0-4AE2-92A3-8D4991FC1434}" destId="{931074EA-13FF-4659-98C0-E2E3FC3EBF03}" srcOrd="1" destOrd="0" parTransId="{53404727-E585-4D93-BE58-56A6C97D2211}" sibTransId="{4D70FFFA-699C-4EC1-8DF5-655CB1B9065B}"/>
    <dgm:cxn modelId="{2170BF92-BF36-4F3A-B3FD-97A232F12FEF}" type="presOf" srcId="{DA3EF0FC-F0D2-4D7D-9934-9838FCF147FD}" destId="{2CF8735A-11AA-4A8B-BA7A-7EC164393D47}" srcOrd="0" destOrd="0" presId="urn:microsoft.com/office/officeart/2005/8/layout/chevron2"/>
    <dgm:cxn modelId="{CC346AA2-93C6-4109-8A48-4FCA058A1291}" type="presOf" srcId="{DCA05727-E946-4D84-989E-6579CEBA9084}" destId="{C2B4B888-E2AF-4ECB-B584-5E9BE7BD96A3}" srcOrd="0" destOrd="2" presId="urn:microsoft.com/office/officeart/2005/8/layout/chevron2"/>
    <dgm:cxn modelId="{2062FCA4-A783-4F48-8DDA-C811E84C7539}" srcId="{ABC80555-F7F0-4AE2-92A3-8D4991FC1434}" destId="{DA3EF0FC-F0D2-4D7D-9934-9838FCF147FD}" srcOrd="0" destOrd="0" parTransId="{0BE3C4F5-0198-4E45-BF55-8D4F608DE99C}" sibTransId="{34B8F453-66F8-4E87-951E-D5E8A76CAC0C}"/>
    <dgm:cxn modelId="{517C99AD-96FD-46A1-83CE-1EC492F38CCD}" type="presOf" srcId="{FA419DE0-455B-4EE5-B62A-F7527F562089}" destId="{6E22ED6D-655E-445D-939B-F05032A9BE2B}" srcOrd="0" destOrd="0" presId="urn:microsoft.com/office/officeart/2005/8/layout/chevron2"/>
    <dgm:cxn modelId="{7A5322AE-E22E-44BE-9723-83E9EF96D60E}" srcId="{FA419DE0-455B-4EE5-B62A-F7527F562089}" destId="{DCA05727-E946-4D84-989E-6579CEBA9084}" srcOrd="2" destOrd="0" parTransId="{CFA40844-5CDD-4140-9C1B-ABC6B58AE04D}" sibTransId="{468DA4F9-2CA8-4634-B489-C6CFC61BF98D}"/>
    <dgm:cxn modelId="{F47614B8-FA46-41B7-B1D5-895EF479B1CC}" srcId="{FA419DE0-455B-4EE5-B62A-F7527F562089}" destId="{00514139-8505-462A-83C9-96D8C07296D1}" srcOrd="1" destOrd="0" parTransId="{C2666CCC-5B42-4984-A1C4-BF1BAA5BF5BD}" sibTransId="{D517BA5F-B7D2-42F6-8787-68089029D6FC}"/>
    <dgm:cxn modelId="{DBF854C3-7AA1-4A78-BB76-ACEE318944C4}" srcId="{5D837EB3-F8C5-4B48-AE17-BA7A612E8A0F}" destId="{FA419DE0-455B-4EE5-B62A-F7527F562089}" srcOrd="2" destOrd="0" parTransId="{5564A9E8-7C42-4D2F-8F58-DBD2C4AE6B0D}" sibTransId="{C92D0300-FBB6-49E9-829C-2044760693E7}"/>
    <dgm:cxn modelId="{217965CA-0FC1-46C3-A9E5-A7E152270FC8}" type="presOf" srcId="{5D837EB3-F8C5-4B48-AE17-BA7A612E8A0F}" destId="{B8F6FE1F-7BEE-4DB8-A9D6-C39ACF49DFFD}" srcOrd="0" destOrd="0" presId="urn:microsoft.com/office/officeart/2005/8/layout/chevron2"/>
    <dgm:cxn modelId="{02C523CE-7F34-48AA-967D-5DFD33CE5957}" type="presOf" srcId="{00514139-8505-462A-83C9-96D8C07296D1}" destId="{C2B4B888-E2AF-4ECB-B584-5E9BE7BD96A3}" srcOrd="0" destOrd="1" presId="urn:microsoft.com/office/officeart/2005/8/layout/chevron2"/>
    <dgm:cxn modelId="{A04734D8-99DE-4974-9099-B8421E1273AA}" type="presOf" srcId="{1F3490C9-40FA-4AA5-BB80-046BE103FF8B}" destId="{C2B4B888-E2AF-4ECB-B584-5E9BE7BD96A3}" srcOrd="0" destOrd="0" presId="urn:microsoft.com/office/officeart/2005/8/layout/chevron2"/>
    <dgm:cxn modelId="{2AC087D8-8DA1-4D10-B41B-85C0431D95EA}" srcId="{6B02CB05-54F7-49B2-AB07-2F88DBE20E4C}" destId="{F97ADB3A-FFC6-4E34-87CC-CE3C950591A2}" srcOrd="0" destOrd="0" parTransId="{147A1A05-D99C-49C6-A870-300DA0925454}" sibTransId="{136CB26D-F3F8-41E4-B283-2C106AB2A8B0}"/>
    <dgm:cxn modelId="{2A6BF6E0-DB3E-4A65-93DF-D54C7844ACFD}" srcId="{ABC80555-F7F0-4AE2-92A3-8D4991FC1434}" destId="{E61AEA5B-EA24-44B0-98EB-9E756D2028E9}" srcOrd="2" destOrd="0" parTransId="{00027244-C735-478D-A653-B731A1B9F538}" sibTransId="{E0570688-A832-43B3-B690-48F66BC8E55E}"/>
    <dgm:cxn modelId="{48AEDC3C-9A63-4989-B9E4-701290307112}" type="presParOf" srcId="{B8F6FE1F-7BEE-4DB8-A9D6-C39ACF49DFFD}" destId="{B8AD142F-5067-40D7-B608-59E9AE8B6257}" srcOrd="0" destOrd="0" presId="urn:microsoft.com/office/officeart/2005/8/layout/chevron2"/>
    <dgm:cxn modelId="{0238EA07-0ECE-47AF-80EC-AE436A2342C4}" type="presParOf" srcId="{B8AD142F-5067-40D7-B608-59E9AE8B6257}" destId="{F68295CC-FBD2-4DAB-BC54-63349278E3E5}" srcOrd="0" destOrd="0" presId="urn:microsoft.com/office/officeart/2005/8/layout/chevron2"/>
    <dgm:cxn modelId="{8A029ABD-640F-46D3-A6DB-155ED1603889}" type="presParOf" srcId="{B8AD142F-5067-40D7-B608-59E9AE8B6257}" destId="{2CF8735A-11AA-4A8B-BA7A-7EC164393D47}" srcOrd="1" destOrd="0" presId="urn:microsoft.com/office/officeart/2005/8/layout/chevron2"/>
    <dgm:cxn modelId="{5C964627-EC52-4465-9AA5-E3D3EA425121}" type="presParOf" srcId="{B8F6FE1F-7BEE-4DB8-A9D6-C39ACF49DFFD}" destId="{31BF7843-9FBC-4FA6-98B2-6D04F4EEC3A0}" srcOrd="1" destOrd="0" presId="urn:microsoft.com/office/officeart/2005/8/layout/chevron2"/>
    <dgm:cxn modelId="{58A31E18-B1A6-47C3-A401-7FC8C7CE23F9}" type="presParOf" srcId="{B8F6FE1F-7BEE-4DB8-A9D6-C39ACF49DFFD}" destId="{E1DBC89E-9F51-4C7A-BD4C-044C3F3A7945}" srcOrd="2" destOrd="0" presId="urn:microsoft.com/office/officeart/2005/8/layout/chevron2"/>
    <dgm:cxn modelId="{9D1C9C94-E237-4756-AE55-53F7CE0FFDCE}" type="presParOf" srcId="{E1DBC89E-9F51-4C7A-BD4C-044C3F3A7945}" destId="{8DAE6933-0D07-481B-ADCA-C0B52053A8DB}" srcOrd="0" destOrd="0" presId="urn:microsoft.com/office/officeart/2005/8/layout/chevron2"/>
    <dgm:cxn modelId="{D251F050-78AA-42B4-AA91-7F50FF413A84}" type="presParOf" srcId="{E1DBC89E-9F51-4C7A-BD4C-044C3F3A7945}" destId="{01311202-8F5C-4B75-BDC6-0566A25E6E95}" srcOrd="1" destOrd="0" presId="urn:microsoft.com/office/officeart/2005/8/layout/chevron2"/>
    <dgm:cxn modelId="{8A40ADC8-96F6-471E-9A56-A130244D0F3E}" type="presParOf" srcId="{B8F6FE1F-7BEE-4DB8-A9D6-C39ACF49DFFD}" destId="{C13E42CF-34EF-4EB3-849E-1FCE40080371}" srcOrd="3" destOrd="0" presId="urn:microsoft.com/office/officeart/2005/8/layout/chevron2"/>
    <dgm:cxn modelId="{A1595B28-6E37-4E2D-822E-5B82AAAF1272}" type="presParOf" srcId="{B8F6FE1F-7BEE-4DB8-A9D6-C39ACF49DFFD}" destId="{EF84FE20-4F1B-4EC4-AF29-BE16D465FE80}" srcOrd="4" destOrd="0" presId="urn:microsoft.com/office/officeart/2005/8/layout/chevron2"/>
    <dgm:cxn modelId="{376D477E-6BA2-4C1F-A066-C3301136F5CC}" type="presParOf" srcId="{EF84FE20-4F1B-4EC4-AF29-BE16D465FE80}" destId="{6E22ED6D-655E-445D-939B-F05032A9BE2B}" srcOrd="0" destOrd="0" presId="urn:microsoft.com/office/officeart/2005/8/layout/chevron2"/>
    <dgm:cxn modelId="{23C23030-9B3E-4DDB-8350-8F8720C37CD3}" type="presParOf" srcId="{EF84FE20-4F1B-4EC4-AF29-BE16D465FE80}" destId="{C2B4B888-E2AF-4ECB-B584-5E9BE7BD96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5E8D5-6CE5-47EF-AB04-5455A3870A7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7B29BE9-C8FA-495E-ADF5-56CCD87060CA}">
      <dgm:prSet phldrT="[텍스트]"/>
      <dgm:spPr/>
      <dgm:t>
        <a:bodyPr/>
        <a:lstStyle/>
        <a:p>
          <a:pPr latinLnBrk="1"/>
          <a:r>
            <a:rPr lang="en-US" altLang="ko-KR" dirty="0"/>
            <a:t>while</a:t>
          </a:r>
          <a:r>
            <a:rPr lang="ko-KR" altLang="en-US" dirty="0"/>
            <a:t>문</a:t>
          </a:r>
        </a:p>
      </dgm:t>
    </dgm:pt>
    <dgm:pt modelId="{742DBF1E-96EE-491F-8B54-385DA33B9C07}" type="parTrans" cxnId="{508B2190-9BE1-47C4-A6B4-62DF7FE7242B}">
      <dgm:prSet/>
      <dgm:spPr/>
      <dgm:t>
        <a:bodyPr/>
        <a:lstStyle/>
        <a:p>
          <a:pPr latinLnBrk="1"/>
          <a:endParaRPr lang="ko-KR" altLang="en-US"/>
        </a:p>
      </dgm:t>
    </dgm:pt>
    <dgm:pt modelId="{C46509A7-AC63-473F-B743-416CFECCB282}" type="sibTrans" cxnId="{508B2190-9BE1-47C4-A6B4-62DF7FE7242B}">
      <dgm:prSet/>
      <dgm:spPr/>
      <dgm:t>
        <a:bodyPr/>
        <a:lstStyle/>
        <a:p>
          <a:pPr latinLnBrk="1"/>
          <a:endParaRPr lang="ko-KR" altLang="en-US"/>
        </a:p>
      </dgm:t>
    </dgm:pt>
    <dgm:pt modelId="{37015D2D-CE81-4449-A02B-DCBD7BE508A8}">
      <dgm:prSet phldrT="[텍스트]"/>
      <dgm:spPr/>
      <dgm:t>
        <a:bodyPr/>
        <a:lstStyle/>
        <a:p>
          <a:pPr latinLnBrk="1"/>
          <a:r>
            <a:rPr lang="ko-KR" altLang="en-US" dirty="0"/>
            <a:t>함수</a:t>
          </a:r>
        </a:p>
      </dgm:t>
    </dgm:pt>
    <dgm:pt modelId="{9C983CC1-AD00-4FC4-A7DE-A49495FF1315}" type="parTrans" cxnId="{73FD14D1-8992-46AB-BC09-2CA0AB869763}">
      <dgm:prSet/>
      <dgm:spPr/>
      <dgm:t>
        <a:bodyPr/>
        <a:lstStyle/>
        <a:p>
          <a:pPr latinLnBrk="1"/>
          <a:endParaRPr lang="ko-KR" altLang="en-US"/>
        </a:p>
      </dgm:t>
    </dgm:pt>
    <dgm:pt modelId="{B70AB5C3-94CA-4BD6-AEB9-D213D9956EA8}" type="sibTrans" cxnId="{73FD14D1-8992-46AB-BC09-2CA0AB869763}">
      <dgm:prSet/>
      <dgm:spPr/>
      <dgm:t>
        <a:bodyPr/>
        <a:lstStyle/>
        <a:p>
          <a:pPr latinLnBrk="1"/>
          <a:endParaRPr lang="ko-KR" altLang="en-US"/>
        </a:p>
      </dgm:t>
    </dgm:pt>
    <dgm:pt modelId="{59788B73-CA9D-49A3-B307-3D1E7720B178}">
      <dgm:prSet phldrT="[텍스트]"/>
      <dgm:spPr/>
      <dgm:t>
        <a:bodyPr/>
        <a:lstStyle/>
        <a:p>
          <a:pPr latinLnBrk="1"/>
          <a:r>
            <a:rPr lang="ko-KR" altLang="en-US" dirty="0"/>
            <a:t>클래스</a:t>
          </a:r>
        </a:p>
      </dgm:t>
    </dgm:pt>
    <dgm:pt modelId="{196CC95E-191D-48DF-AA9E-2EC7C84A1A2B}" type="parTrans" cxnId="{3FBF94B2-20E4-4003-9DA1-4F7EC5FD6153}">
      <dgm:prSet/>
      <dgm:spPr/>
      <dgm:t>
        <a:bodyPr/>
        <a:lstStyle/>
        <a:p>
          <a:pPr latinLnBrk="1"/>
          <a:endParaRPr lang="ko-KR" altLang="en-US"/>
        </a:p>
      </dgm:t>
    </dgm:pt>
    <dgm:pt modelId="{0C3FC72C-88AA-4133-89BA-DC4886113396}" type="sibTrans" cxnId="{3FBF94B2-20E4-4003-9DA1-4F7EC5FD6153}">
      <dgm:prSet/>
      <dgm:spPr/>
      <dgm:t>
        <a:bodyPr/>
        <a:lstStyle/>
        <a:p>
          <a:pPr latinLnBrk="1"/>
          <a:endParaRPr lang="ko-KR" altLang="en-US"/>
        </a:p>
      </dgm:t>
    </dgm:pt>
    <dgm:pt modelId="{FE07A68B-A360-4F06-B231-2F2ED0014558}">
      <dgm:prSet phldrT="[텍스트]"/>
      <dgm:spPr/>
      <dgm:t>
        <a:bodyPr/>
        <a:lstStyle/>
        <a:p>
          <a:pPr latinLnBrk="1"/>
          <a:r>
            <a:rPr lang="ko-KR" altLang="en-US" dirty="0"/>
            <a:t>클래스 활용</a:t>
          </a:r>
          <a:r>
            <a:rPr lang="en-US" altLang="ko-KR" dirty="0"/>
            <a:t>(</a:t>
          </a:r>
          <a:r>
            <a:rPr lang="ko-KR" altLang="en-US" dirty="0"/>
            <a:t>자료구조</a:t>
          </a:r>
          <a:r>
            <a:rPr lang="en-US" altLang="ko-KR" dirty="0"/>
            <a:t>)</a:t>
          </a:r>
          <a:endParaRPr lang="ko-KR" altLang="en-US" dirty="0"/>
        </a:p>
      </dgm:t>
    </dgm:pt>
    <dgm:pt modelId="{ADC9A8B8-E96F-410C-8D15-4E27581EB8D4}" type="parTrans" cxnId="{24E8EA8A-5B7A-4837-837F-DF69EA457A20}">
      <dgm:prSet/>
      <dgm:spPr/>
      <dgm:t>
        <a:bodyPr/>
        <a:lstStyle/>
        <a:p>
          <a:pPr latinLnBrk="1"/>
          <a:endParaRPr lang="ko-KR" altLang="en-US"/>
        </a:p>
      </dgm:t>
    </dgm:pt>
    <dgm:pt modelId="{056A791E-48E1-4419-ABFA-CB98C5824AC3}" type="sibTrans" cxnId="{24E8EA8A-5B7A-4837-837F-DF69EA457A20}">
      <dgm:prSet/>
      <dgm:spPr/>
      <dgm:t>
        <a:bodyPr/>
        <a:lstStyle/>
        <a:p>
          <a:pPr latinLnBrk="1"/>
          <a:endParaRPr lang="ko-KR" altLang="en-US"/>
        </a:p>
      </dgm:t>
    </dgm:pt>
    <dgm:pt modelId="{A432C5DE-DDB6-48CE-8FD4-6D1D2E9CFCB5}" type="pres">
      <dgm:prSet presAssocID="{69D5E8D5-6CE5-47EF-AB04-5455A3870A79}" presName="Name0" presStyleCnt="0">
        <dgm:presLayoutVars>
          <dgm:dir/>
          <dgm:animLvl val="lvl"/>
          <dgm:resizeHandles val="exact"/>
        </dgm:presLayoutVars>
      </dgm:prSet>
      <dgm:spPr/>
    </dgm:pt>
    <dgm:pt modelId="{CC819F8B-4009-4297-B0B8-C12B57E8F519}" type="pres">
      <dgm:prSet presAssocID="{37B29BE9-C8FA-495E-ADF5-56CCD87060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50C292-715A-48B9-BDCD-6CC2B158CD06}" type="pres">
      <dgm:prSet presAssocID="{C46509A7-AC63-473F-B743-416CFECCB282}" presName="parTxOnlySpace" presStyleCnt="0"/>
      <dgm:spPr/>
    </dgm:pt>
    <dgm:pt modelId="{B2EC475D-1C7E-4CD3-9B8A-71C11821A077}" type="pres">
      <dgm:prSet presAssocID="{37015D2D-CE81-4449-A02B-DCBD7BE508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40BF4CB-3838-423E-8302-7F2BEC28BA70}" type="pres">
      <dgm:prSet presAssocID="{B70AB5C3-94CA-4BD6-AEB9-D213D9956EA8}" presName="parTxOnlySpace" presStyleCnt="0"/>
      <dgm:spPr/>
    </dgm:pt>
    <dgm:pt modelId="{79CE96E0-4913-4410-A794-C468F50205C1}" type="pres">
      <dgm:prSet presAssocID="{59788B73-CA9D-49A3-B307-3D1E7720B1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71FFCD-4E33-4D20-AAC3-EEBF6CEEB6EA}" type="pres">
      <dgm:prSet presAssocID="{0C3FC72C-88AA-4133-89BA-DC4886113396}" presName="parTxOnlySpace" presStyleCnt="0"/>
      <dgm:spPr/>
    </dgm:pt>
    <dgm:pt modelId="{B8A3C253-7340-4784-A856-BABC63F07F46}" type="pres">
      <dgm:prSet presAssocID="{FE07A68B-A360-4F06-B231-2F2ED00145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5EE2E36-3A55-4615-8B60-AF72427D63FA}" type="presOf" srcId="{37015D2D-CE81-4449-A02B-DCBD7BE508A8}" destId="{B2EC475D-1C7E-4CD3-9B8A-71C11821A077}" srcOrd="0" destOrd="0" presId="urn:microsoft.com/office/officeart/2005/8/layout/chevron1"/>
    <dgm:cxn modelId="{C2E3A360-2769-4FFD-84B7-0F36906C8324}" type="presOf" srcId="{59788B73-CA9D-49A3-B307-3D1E7720B178}" destId="{79CE96E0-4913-4410-A794-C468F50205C1}" srcOrd="0" destOrd="0" presId="urn:microsoft.com/office/officeart/2005/8/layout/chevron1"/>
    <dgm:cxn modelId="{15B6DF7A-214E-4D27-98DB-07AB98BC8DF8}" type="presOf" srcId="{69D5E8D5-6CE5-47EF-AB04-5455A3870A79}" destId="{A432C5DE-DDB6-48CE-8FD4-6D1D2E9CFCB5}" srcOrd="0" destOrd="0" presId="urn:microsoft.com/office/officeart/2005/8/layout/chevron1"/>
    <dgm:cxn modelId="{64CAD789-9956-442E-9A36-A65A3E3F46A1}" type="presOf" srcId="{37B29BE9-C8FA-495E-ADF5-56CCD87060CA}" destId="{CC819F8B-4009-4297-B0B8-C12B57E8F519}" srcOrd="0" destOrd="0" presId="urn:microsoft.com/office/officeart/2005/8/layout/chevron1"/>
    <dgm:cxn modelId="{24E8EA8A-5B7A-4837-837F-DF69EA457A20}" srcId="{69D5E8D5-6CE5-47EF-AB04-5455A3870A79}" destId="{FE07A68B-A360-4F06-B231-2F2ED0014558}" srcOrd="3" destOrd="0" parTransId="{ADC9A8B8-E96F-410C-8D15-4E27581EB8D4}" sibTransId="{056A791E-48E1-4419-ABFA-CB98C5824AC3}"/>
    <dgm:cxn modelId="{508B2190-9BE1-47C4-A6B4-62DF7FE7242B}" srcId="{69D5E8D5-6CE5-47EF-AB04-5455A3870A79}" destId="{37B29BE9-C8FA-495E-ADF5-56CCD87060CA}" srcOrd="0" destOrd="0" parTransId="{742DBF1E-96EE-491F-8B54-385DA33B9C07}" sibTransId="{C46509A7-AC63-473F-B743-416CFECCB282}"/>
    <dgm:cxn modelId="{3FBF94B2-20E4-4003-9DA1-4F7EC5FD6153}" srcId="{69D5E8D5-6CE5-47EF-AB04-5455A3870A79}" destId="{59788B73-CA9D-49A3-B307-3D1E7720B178}" srcOrd="2" destOrd="0" parTransId="{196CC95E-191D-48DF-AA9E-2EC7C84A1A2B}" sibTransId="{0C3FC72C-88AA-4133-89BA-DC4886113396}"/>
    <dgm:cxn modelId="{73FD14D1-8992-46AB-BC09-2CA0AB869763}" srcId="{69D5E8D5-6CE5-47EF-AB04-5455A3870A79}" destId="{37015D2D-CE81-4449-A02B-DCBD7BE508A8}" srcOrd="1" destOrd="0" parTransId="{9C983CC1-AD00-4FC4-A7DE-A49495FF1315}" sibTransId="{B70AB5C3-94CA-4BD6-AEB9-D213D9956EA8}"/>
    <dgm:cxn modelId="{335B8DE1-6BD6-4882-9594-0FC4474BCE80}" type="presOf" srcId="{FE07A68B-A360-4F06-B231-2F2ED0014558}" destId="{B8A3C253-7340-4784-A856-BABC63F07F46}" srcOrd="0" destOrd="0" presId="urn:microsoft.com/office/officeart/2005/8/layout/chevron1"/>
    <dgm:cxn modelId="{AB51B6C3-19C3-4373-AF7A-36DEAF826713}" type="presParOf" srcId="{A432C5DE-DDB6-48CE-8FD4-6D1D2E9CFCB5}" destId="{CC819F8B-4009-4297-B0B8-C12B57E8F519}" srcOrd="0" destOrd="0" presId="urn:microsoft.com/office/officeart/2005/8/layout/chevron1"/>
    <dgm:cxn modelId="{CB239297-8C3A-4979-826B-1E4E2D7667CA}" type="presParOf" srcId="{A432C5DE-DDB6-48CE-8FD4-6D1D2E9CFCB5}" destId="{2C50C292-715A-48B9-BDCD-6CC2B158CD06}" srcOrd="1" destOrd="0" presId="urn:microsoft.com/office/officeart/2005/8/layout/chevron1"/>
    <dgm:cxn modelId="{6CED924C-999F-4EB1-8487-21E03FE66A33}" type="presParOf" srcId="{A432C5DE-DDB6-48CE-8FD4-6D1D2E9CFCB5}" destId="{B2EC475D-1C7E-4CD3-9B8A-71C11821A077}" srcOrd="2" destOrd="0" presId="urn:microsoft.com/office/officeart/2005/8/layout/chevron1"/>
    <dgm:cxn modelId="{5FA9B2EE-1C4B-48FC-8D53-4BBCDC516820}" type="presParOf" srcId="{A432C5DE-DDB6-48CE-8FD4-6D1D2E9CFCB5}" destId="{B40BF4CB-3838-423E-8302-7F2BEC28BA70}" srcOrd="3" destOrd="0" presId="urn:microsoft.com/office/officeart/2005/8/layout/chevron1"/>
    <dgm:cxn modelId="{C2727456-E5F1-4796-9DAE-D04A02A1A90C}" type="presParOf" srcId="{A432C5DE-DDB6-48CE-8FD4-6D1D2E9CFCB5}" destId="{79CE96E0-4913-4410-A794-C468F50205C1}" srcOrd="4" destOrd="0" presId="urn:microsoft.com/office/officeart/2005/8/layout/chevron1"/>
    <dgm:cxn modelId="{F0E7F5E0-6E1D-4C2E-8BA1-5CF61829E0D1}" type="presParOf" srcId="{A432C5DE-DDB6-48CE-8FD4-6D1D2E9CFCB5}" destId="{BE71FFCD-4E33-4D20-AAC3-EEBF6CEEB6EA}" srcOrd="5" destOrd="0" presId="urn:microsoft.com/office/officeart/2005/8/layout/chevron1"/>
    <dgm:cxn modelId="{A5FFC79C-F494-477F-989D-79437C958029}" type="presParOf" srcId="{A432C5DE-DDB6-48CE-8FD4-6D1D2E9CFCB5}" destId="{B8A3C253-7340-4784-A856-BABC63F07F4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5E8D5-6CE5-47EF-AB04-5455A3870A7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7B29BE9-C8FA-495E-ADF5-56CCD87060CA}">
      <dgm:prSet phldrT="[텍스트]"/>
      <dgm:spPr/>
      <dgm:t>
        <a:bodyPr/>
        <a:lstStyle/>
        <a:p>
          <a:pPr latinLnBrk="1"/>
          <a:r>
            <a:rPr lang="ko-KR" altLang="en-US"/>
            <a:t>고급제어문</a:t>
          </a:r>
          <a:endParaRPr lang="ko-KR" altLang="en-US" dirty="0"/>
        </a:p>
      </dgm:t>
    </dgm:pt>
    <dgm:pt modelId="{742DBF1E-96EE-491F-8B54-385DA33B9C07}" type="parTrans" cxnId="{508B2190-9BE1-47C4-A6B4-62DF7FE7242B}">
      <dgm:prSet/>
      <dgm:spPr/>
      <dgm:t>
        <a:bodyPr/>
        <a:lstStyle/>
        <a:p>
          <a:pPr latinLnBrk="1"/>
          <a:endParaRPr lang="ko-KR" altLang="en-US"/>
        </a:p>
      </dgm:t>
    </dgm:pt>
    <dgm:pt modelId="{C46509A7-AC63-473F-B743-416CFECCB282}" type="sibTrans" cxnId="{508B2190-9BE1-47C4-A6B4-62DF7FE7242B}">
      <dgm:prSet/>
      <dgm:spPr/>
      <dgm:t>
        <a:bodyPr/>
        <a:lstStyle/>
        <a:p>
          <a:pPr latinLnBrk="1"/>
          <a:endParaRPr lang="ko-KR" altLang="en-US"/>
        </a:p>
      </dgm:t>
    </dgm:pt>
    <dgm:pt modelId="{37015D2D-CE81-4449-A02B-DCBD7BE508A8}">
      <dgm:prSet phldrT="[텍스트]"/>
      <dgm:spPr/>
      <dgm:t>
        <a:bodyPr/>
        <a:lstStyle/>
        <a:p>
          <a:pPr latinLnBrk="1"/>
          <a:r>
            <a:rPr lang="ko-KR" altLang="en-US" dirty="0"/>
            <a:t>모듈</a:t>
          </a:r>
          <a:endParaRPr lang="en-US" altLang="ko-KR" dirty="0"/>
        </a:p>
        <a:p>
          <a:pPr latinLnBrk="1"/>
          <a:r>
            <a:rPr lang="ko-KR" altLang="en-US"/>
            <a:t>패키지</a:t>
          </a:r>
          <a:endParaRPr lang="ko-KR" altLang="en-US" dirty="0"/>
        </a:p>
      </dgm:t>
    </dgm:pt>
    <dgm:pt modelId="{9C983CC1-AD00-4FC4-A7DE-A49495FF1315}" type="parTrans" cxnId="{73FD14D1-8992-46AB-BC09-2CA0AB869763}">
      <dgm:prSet/>
      <dgm:spPr/>
      <dgm:t>
        <a:bodyPr/>
        <a:lstStyle/>
        <a:p>
          <a:pPr latinLnBrk="1"/>
          <a:endParaRPr lang="ko-KR" altLang="en-US"/>
        </a:p>
      </dgm:t>
    </dgm:pt>
    <dgm:pt modelId="{B70AB5C3-94CA-4BD6-AEB9-D213D9956EA8}" type="sibTrans" cxnId="{73FD14D1-8992-46AB-BC09-2CA0AB869763}">
      <dgm:prSet/>
      <dgm:spPr/>
      <dgm:t>
        <a:bodyPr/>
        <a:lstStyle/>
        <a:p>
          <a:pPr latinLnBrk="1"/>
          <a:endParaRPr lang="ko-KR" altLang="en-US"/>
        </a:p>
      </dgm:t>
    </dgm:pt>
    <dgm:pt modelId="{59788B73-CA9D-49A3-B307-3D1E7720B178}">
      <dgm:prSet phldrT="[텍스트]"/>
      <dgm:spPr/>
      <dgm:t>
        <a:bodyPr/>
        <a:lstStyle/>
        <a:p>
          <a:pPr latinLnBrk="1"/>
          <a:r>
            <a:rPr lang="ko-KR" altLang="en-US" dirty="0"/>
            <a:t>모듈활용</a:t>
          </a:r>
        </a:p>
      </dgm:t>
    </dgm:pt>
    <dgm:pt modelId="{196CC95E-191D-48DF-AA9E-2EC7C84A1A2B}" type="parTrans" cxnId="{3FBF94B2-20E4-4003-9DA1-4F7EC5FD6153}">
      <dgm:prSet/>
      <dgm:spPr/>
      <dgm:t>
        <a:bodyPr/>
        <a:lstStyle/>
        <a:p>
          <a:pPr latinLnBrk="1"/>
          <a:endParaRPr lang="ko-KR" altLang="en-US"/>
        </a:p>
      </dgm:t>
    </dgm:pt>
    <dgm:pt modelId="{0C3FC72C-88AA-4133-89BA-DC4886113396}" type="sibTrans" cxnId="{3FBF94B2-20E4-4003-9DA1-4F7EC5FD6153}">
      <dgm:prSet/>
      <dgm:spPr/>
      <dgm:t>
        <a:bodyPr/>
        <a:lstStyle/>
        <a:p>
          <a:pPr latinLnBrk="1"/>
          <a:endParaRPr lang="ko-KR" altLang="en-US"/>
        </a:p>
      </dgm:t>
    </dgm:pt>
    <dgm:pt modelId="{FE07A68B-A360-4F06-B231-2F2ED0014558}">
      <dgm:prSet phldrT="[텍스트]"/>
      <dgm:spPr/>
      <dgm:t>
        <a:bodyPr/>
        <a:lstStyle/>
        <a:p>
          <a:pPr latinLnBrk="1"/>
          <a:r>
            <a:rPr lang="ko-KR" altLang="en-US" dirty="0"/>
            <a:t>과제</a:t>
          </a:r>
        </a:p>
      </dgm:t>
    </dgm:pt>
    <dgm:pt modelId="{ADC9A8B8-E96F-410C-8D15-4E27581EB8D4}" type="parTrans" cxnId="{24E8EA8A-5B7A-4837-837F-DF69EA457A20}">
      <dgm:prSet/>
      <dgm:spPr/>
      <dgm:t>
        <a:bodyPr/>
        <a:lstStyle/>
        <a:p>
          <a:pPr latinLnBrk="1"/>
          <a:endParaRPr lang="ko-KR" altLang="en-US"/>
        </a:p>
      </dgm:t>
    </dgm:pt>
    <dgm:pt modelId="{056A791E-48E1-4419-ABFA-CB98C5824AC3}" type="sibTrans" cxnId="{24E8EA8A-5B7A-4837-837F-DF69EA457A20}">
      <dgm:prSet/>
      <dgm:spPr/>
      <dgm:t>
        <a:bodyPr/>
        <a:lstStyle/>
        <a:p>
          <a:pPr latinLnBrk="1"/>
          <a:endParaRPr lang="ko-KR" altLang="en-US"/>
        </a:p>
      </dgm:t>
    </dgm:pt>
    <dgm:pt modelId="{A432C5DE-DDB6-48CE-8FD4-6D1D2E9CFCB5}" type="pres">
      <dgm:prSet presAssocID="{69D5E8D5-6CE5-47EF-AB04-5455A3870A79}" presName="Name0" presStyleCnt="0">
        <dgm:presLayoutVars>
          <dgm:dir/>
          <dgm:animLvl val="lvl"/>
          <dgm:resizeHandles val="exact"/>
        </dgm:presLayoutVars>
      </dgm:prSet>
      <dgm:spPr/>
    </dgm:pt>
    <dgm:pt modelId="{CC819F8B-4009-4297-B0B8-C12B57E8F519}" type="pres">
      <dgm:prSet presAssocID="{37B29BE9-C8FA-495E-ADF5-56CCD87060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50C292-715A-48B9-BDCD-6CC2B158CD06}" type="pres">
      <dgm:prSet presAssocID="{C46509A7-AC63-473F-B743-416CFECCB282}" presName="parTxOnlySpace" presStyleCnt="0"/>
      <dgm:spPr/>
    </dgm:pt>
    <dgm:pt modelId="{B2EC475D-1C7E-4CD3-9B8A-71C11821A077}" type="pres">
      <dgm:prSet presAssocID="{37015D2D-CE81-4449-A02B-DCBD7BE508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40BF4CB-3838-423E-8302-7F2BEC28BA70}" type="pres">
      <dgm:prSet presAssocID="{B70AB5C3-94CA-4BD6-AEB9-D213D9956EA8}" presName="parTxOnlySpace" presStyleCnt="0"/>
      <dgm:spPr/>
    </dgm:pt>
    <dgm:pt modelId="{79CE96E0-4913-4410-A794-C468F50205C1}" type="pres">
      <dgm:prSet presAssocID="{59788B73-CA9D-49A3-B307-3D1E7720B1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71FFCD-4E33-4D20-AAC3-EEBF6CEEB6EA}" type="pres">
      <dgm:prSet presAssocID="{0C3FC72C-88AA-4133-89BA-DC4886113396}" presName="parTxOnlySpace" presStyleCnt="0"/>
      <dgm:spPr/>
    </dgm:pt>
    <dgm:pt modelId="{B8A3C253-7340-4784-A856-BABC63F07F46}" type="pres">
      <dgm:prSet presAssocID="{FE07A68B-A360-4F06-B231-2F2ED00145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5EE2E36-3A55-4615-8B60-AF72427D63FA}" type="presOf" srcId="{37015D2D-CE81-4449-A02B-DCBD7BE508A8}" destId="{B2EC475D-1C7E-4CD3-9B8A-71C11821A077}" srcOrd="0" destOrd="0" presId="urn:microsoft.com/office/officeart/2005/8/layout/chevron1"/>
    <dgm:cxn modelId="{C2E3A360-2769-4FFD-84B7-0F36906C8324}" type="presOf" srcId="{59788B73-CA9D-49A3-B307-3D1E7720B178}" destId="{79CE96E0-4913-4410-A794-C468F50205C1}" srcOrd="0" destOrd="0" presId="urn:microsoft.com/office/officeart/2005/8/layout/chevron1"/>
    <dgm:cxn modelId="{15B6DF7A-214E-4D27-98DB-07AB98BC8DF8}" type="presOf" srcId="{69D5E8D5-6CE5-47EF-AB04-5455A3870A79}" destId="{A432C5DE-DDB6-48CE-8FD4-6D1D2E9CFCB5}" srcOrd="0" destOrd="0" presId="urn:microsoft.com/office/officeart/2005/8/layout/chevron1"/>
    <dgm:cxn modelId="{64CAD789-9956-442E-9A36-A65A3E3F46A1}" type="presOf" srcId="{37B29BE9-C8FA-495E-ADF5-56CCD87060CA}" destId="{CC819F8B-4009-4297-B0B8-C12B57E8F519}" srcOrd="0" destOrd="0" presId="urn:microsoft.com/office/officeart/2005/8/layout/chevron1"/>
    <dgm:cxn modelId="{24E8EA8A-5B7A-4837-837F-DF69EA457A20}" srcId="{69D5E8D5-6CE5-47EF-AB04-5455A3870A79}" destId="{FE07A68B-A360-4F06-B231-2F2ED0014558}" srcOrd="3" destOrd="0" parTransId="{ADC9A8B8-E96F-410C-8D15-4E27581EB8D4}" sibTransId="{056A791E-48E1-4419-ABFA-CB98C5824AC3}"/>
    <dgm:cxn modelId="{508B2190-9BE1-47C4-A6B4-62DF7FE7242B}" srcId="{69D5E8D5-6CE5-47EF-AB04-5455A3870A79}" destId="{37B29BE9-C8FA-495E-ADF5-56CCD87060CA}" srcOrd="0" destOrd="0" parTransId="{742DBF1E-96EE-491F-8B54-385DA33B9C07}" sibTransId="{C46509A7-AC63-473F-B743-416CFECCB282}"/>
    <dgm:cxn modelId="{3FBF94B2-20E4-4003-9DA1-4F7EC5FD6153}" srcId="{69D5E8D5-6CE5-47EF-AB04-5455A3870A79}" destId="{59788B73-CA9D-49A3-B307-3D1E7720B178}" srcOrd="2" destOrd="0" parTransId="{196CC95E-191D-48DF-AA9E-2EC7C84A1A2B}" sibTransId="{0C3FC72C-88AA-4133-89BA-DC4886113396}"/>
    <dgm:cxn modelId="{73FD14D1-8992-46AB-BC09-2CA0AB869763}" srcId="{69D5E8D5-6CE5-47EF-AB04-5455A3870A79}" destId="{37015D2D-CE81-4449-A02B-DCBD7BE508A8}" srcOrd="1" destOrd="0" parTransId="{9C983CC1-AD00-4FC4-A7DE-A49495FF1315}" sibTransId="{B70AB5C3-94CA-4BD6-AEB9-D213D9956EA8}"/>
    <dgm:cxn modelId="{335B8DE1-6BD6-4882-9594-0FC4474BCE80}" type="presOf" srcId="{FE07A68B-A360-4F06-B231-2F2ED0014558}" destId="{B8A3C253-7340-4784-A856-BABC63F07F46}" srcOrd="0" destOrd="0" presId="urn:microsoft.com/office/officeart/2005/8/layout/chevron1"/>
    <dgm:cxn modelId="{AB51B6C3-19C3-4373-AF7A-36DEAF826713}" type="presParOf" srcId="{A432C5DE-DDB6-48CE-8FD4-6D1D2E9CFCB5}" destId="{CC819F8B-4009-4297-B0B8-C12B57E8F519}" srcOrd="0" destOrd="0" presId="urn:microsoft.com/office/officeart/2005/8/layout/chevron1"/>
    <dgm:cxn modelId="{CB239297-8C3A-4979-826B-1E4E2D7667CA}" type="presParOf" srcId="{A432C5DE-DDB6-48CE-8FD4-6D1D2E9CFCB5}" destId="{2C50C292-715A-48B9-BDCD-6CC2B158CD06}" srcOrd="1" destOrd="0" presId="urn:microsoft.com/office/officeart/2005/8/layout/chevron1"/>
    <dgm:cxn modelId="{6CED924C-999F-4EB1-8487-21E03FE66A33}" type="presParOf" srcId="{A432C5DE-DDB6-48CE-8FD4-6D1D2E9CFCB5}" destId="{B2EC475D-1C7E-4CD3-9B8A-71C11821A077}" srcOrd="2" destOrd="0" presId="urn:microsoft.com/office/officeart/2005/8/layout/chevron1"/>
    <dgm:cxn modelId="{5FA9B2EE-1C4B-48FC-8D53-4BBCDC516820}" type="presParOf" srcId="{A432C5DE-DDB6-48CE-8FD4-6D1D2E9CFCB5}" destId="{B40BF4CB-3838-423E-8302-7F2BEC28BA70}" srcOrd="3" destOrd="0" presId="urn:microsoft.com/office/officeart/2005/8/layout/chevron1"/>
    <dgm:cxn modelId="{C2727456-E5F1-4796-9DAE-D04A02A1A90C}" type="presParOf" srcId="{A432C5DE-DDB6-48CE-8FD4-6D1D2E9CFCB5}" destId="{79CE96E0-4913-4410-A794-C468F50205C1}" srcOrd="4" destOrd="0" presId="urn:microsoft.com/office/officeart/2005/8/layout/chevron1"/>
    <dgm:cxn modelId="{F0E7F5E0-6E1D-4C2E-8BA1-5CF61829E0D1}" type="presParOf" srcId="{A432C5DE-DDB6-48CE-8FD4-6D1D2E9CFCB5}" destId="{BE71FFCD-4E33-4D20-AAC3-EEBF6CEEB6EA}" srcOrd="5" destOrd="0" presId="urn:microsoft.com/office/officeart/2005/8/layout/chevron1"/>
    <dgm:cxn modelId="{A5FFC79C-F494-477F-989D-79437C958029}" type="presParOf" srcId="{A432C5DE-DDB6-48CE-8FD4-6D1D2E9CFCB5}" destId="{B8A3C253-7340-4784-A856-BABC63F07F4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295CC-FBD2-4DAB-BC54-63349278E3E5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숫자형 변수</a:t>
          </a:r>
        </a:p>
      </dsp:txBody>
      <dsp:txXfrm rot="-5400000">
        <a:off x="1" y="520688"/>
        <a:ext cx="1039018" cy="445294"/>
      </dsp:txXfrm>
    </dsp:sp>
    <dsp:sp modelId="{2CF8735A-11AA-4A8B-BA7A-7EC164393D4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변수란</a:t>
          </a:r>
          <a:r>
            <a:rPr lang="en-US" altLang="ko-KR" sz="1200" kern="1200" dirty="0"/>
            <a:t>?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숫자형 변수의 연산자</a:t>
          </a:r>
          <a:r>
            <a:rPr lang="en-US" altLang="ko-KR" sz="1200" kern="1200" dirty="0"/>
            <a:t>(+,-)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할당연산자</a:t>
          </a:r>
          <a:r>
            <a:rPr lang="en-US" altLang="ko-KR" sz="1200" kern="1200" dirty="0"/>
            <a:t>(+=,-=)</a:t>
          </a:r>
          <a:endParaRPr lang="ko-KR" altLang="en-US" sz="1200" kern="1200" dirty="0"/>
        </a:p>
      </dsp:txBody>
      <dsp:txXfrm rot="-5400000">
        <a:off x="1039018" y="48278"/>
        <a:ext cx="5009883" cy="870607"/>
      </dsp:txXfrm>
    </dsp:sp>
    <dsp:sp modelId="{8DAE6933-0D07-481B-ADCA-C0B52053A8DB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다양한 변수</a:t>
          </a:r>
        </a:p>
      </dsp:txBody>
      <dsp:txXfrm rot="-5400000">
        <a:off x="1" y="1809352"/>
        <a:ext cx="1039018" cy="445294"/>
      </dsp:txXfrm>
    </dsp:sp>
    <dsp:sp modelId="{01311202-8F5C-4B75-BDC6-0566A25E6E95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문자열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boolean</a:t>
          </a:r>
          <a:endParaRPr lang="ko-KR" altLang="en-US" sz="1200" kern="1200" dirty="0"/>
        </a:p>
      </dsp:txBody>
      <dsp:txXfrm rot="-5400000">
        <a:off x="1039018" y="1336942"/>
        <a:ext cx="5009883" cy="870607"/>
      </dsp:txXfrm>
    </dsp:sp>
    <dsp:sp modelId="{6E22ED6D-655E-445D-939B-F05032A9BE2B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if</a:t>
          </a:r>
          <a:r>
            <a:rPr lang="ko-KR" altLang="en-US" sz="1500" kern="1200" dirty="0"/>
            <a:t>문</a:t>
          </a:r>
        </a:p>
      </dsp:txBody>
      <dsp:txXfrm rot="-5400000">
        <a:off x="1" y="3098016"/>
        <a:ext cx="1039018" cy="445294"/>
      </dsp:txXfrm>
    </dsp:sp>
    <dsp:sp modelId="{C2B4B888-E2AF-4ECB-B584-5E9BE7BD96A3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if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elif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else</a:t>
          </a:r>
          <a:endParaRPr lang="ko-KR" altLang="en-US" sz="12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19F8B-4009-4297-B0B8-C12B57E8F519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while</a:t>
          </a:r>
          <a:r>
            <a:rPr lang="ko-KR" altLang="en-US" sz="1300" kern="1200" dirty="0"/>
            <a:t>문</a:t>
          </a:r>
        </a:p>
      </dsp:txBody>
      <dsp:txXfrm>
        <a:off x="332035" y="1702792"/>
        <a:ext cx="987624" cy="658415"/>
      </dsp:txXfrm>
    </dsp:sp>
    <dsp:sp modelId="{B2EC475D-1C7E-4CD3-9B8A-71C11821A077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함수</a:t>
          </a:r>
        </a:p>
      </dsp:txBody>
      <dsp:txXfrm>
        <a:off x="1813470" y="1702792"/>
        <a:ext cx="987624" cy="658415"/>
      </dsp:txXfrm>
    </dsp:sp>
    <dsp:sp modelId="{79CE96E0-4913-4410-A794-C468F50205C1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클래스</a:t>
          </a:r>
        </a:p>
      </dsp:txBody>
      <dsp:txXfrm>
        <a:off x="3294906" y="1702792"/>
        <a:ext cx="987624" cy="658415"/>
      </dsp:txXfrm>
    </dsp:sp>
    <dsp:sp modelId="{B8A3C253-7340-4784-A856-BABC63F07F46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클래스 활용</a:t>
          </a:r>
          <a:r>
            <a:rPr lang="en-US" altLang="ko-KR" sz="1300" kern="1200" dirty="0"/>
            <a:t>(</a:t>
          </a:r>
          <a:r>
            <a:rPr lang="ko-KR" altLang="en-US" sz="1300" kern="1200" dirty="0"/>
            <a:t>자료구조</a:t>
          </a:r>
          <a:r>
            <a:rPr lang="en-US" altLang="ko-KR" sz="1300" kern="1200" dirty="0"/>
            <a:t>)</a:t>
          </a:r>
          <a:endParaRPr lang="ko-KR" altLang="en-US" sz="1300" kern="1200" dirty="0"/>
        </a:p>
      </dsp:txBody>
      <dsp:txXfrm>
        <a:off x="4776341" y="1702792"/>
        <a:ext cx="987624" cy="65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19F8B-4009-4297-B0B8-C12B57E8F519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/>
            <a:t>고급제어문</a:t>
          </a:r>
          <a:endParaRPr lang="ko-KR" altLang="en-US" sz="1300" kern="1200" dirty="0"/>
        </a:p>
      </dsp:txBody>
      <dsp:txXfrm>
        <a:off x="332035" y="1702792"/>
        <a:ext cx="987624" cy="658415"/>
      </dsp:txXfrm>
    </dsp:sp>
    <dsp:sp modelId="{B2EC475D-1C7E-4CD3-9B8A-71C11821A077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모듈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/>
            <a:t>패키지</a:t>
          </a:r>
          <a:endParaRPr lang="ko-KR" altLang="en-US" sz="1300" kern="1200" dirty="0"/>
        </a:p>
      </dsp:txBody>
      <dsp:txXfrm>
        <a:off x="1813470" y="1702792"/>
        <a:ext cx="987624" cy="658415"/>
      </dsp:txXfrm>
    </dsp:sp>
    <dsp:sp modelId="{79CE96E0-4913-4410-A794-C468F50205C1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모듈활용</a:t>
          </a:r>
        </a:p>
      </dsp:txBody>
      <dsp:txXfrm>
        <a:off x="3294906" y="1702792"/>
        <a:ext cx="987624" cy="658415"/>
      </dsp:txXfrm>
    </dsp:sp>
    <dsp:sp modelId="{B8A3C253-7340-4784-A856-BABC63F07F46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과제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1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47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96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67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2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39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25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1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104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15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40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920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71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33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196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2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99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70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4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79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5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0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46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7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6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파이썬 기초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boolean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의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형변환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81525"/>
              </p:ext>
            </p:extLst>
          </p:nvPr>
        </p:nvGraphicFramePr>
        <p:xfrm>
          <a:off x="1524000" y="1704910"/>
          <a:ext cx="6096000" cy="173368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3363824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2732176">
                  <a:extLst>
                    <a:ext uri="{9D8B030D-6E8A-4147-A177-3AD203B41FA5}">
                      <a16:colId xmlns:a16="http://schemas.microsoft.com/office/drawing/2014/main" val="1835573284"/>
                    </a:ext>
                  </a:extLst>
                </a:gridCol>
              </a:tblGrid>
              <a:tr h="19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98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bool(0)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98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bool(“”)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198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bool(0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이 아닌 숫자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514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bool(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글자가 들어간 거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82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왜씀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07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 쓸려고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74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문의 구조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2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C61924-2864-BACD-F21E-3E94F3A6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6" y="1046226"/>
            <a:ext cx="7381187" cy="30510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48880D-9BFD-8631-291B-EA8FFD99E7C8}"/>
              </a:ext>
            </a:extLst>
          </p:cNvPr>
          <p:cNvSpPr/>
          <p:nvPr/>
        </p:nvSpPr>
        <p:spPr>
          <a:xfrm>
            <a:off x="1668544" y="2300140"/>
            <a:ext cx="532615" cy="221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Tab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1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BC12-6848-974A-7054-DEBEDC9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4B9DB-2B77-26E1-3F5D-7B464CCC5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D2FC13-D597-D81F-AFDB-C3BEB1C3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91" y="915858"/>
            <a:ext cx="7155817" cy="33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1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EE7BB00-06D9-6CE4-0E07-E09BDED90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45135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89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11BDE9E2-0F0B-B145-4382-A9CAB9FEB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76072"/>
              </p:ext>
            </p:extLst>
          </p:nvPr>
        </p:nvGraphicFramePr>
        <p:xfrm>
          <a:off x="1524000" y="-61032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B843AE19-1323-E7F1-3664-A839EA043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647094"/>
              </p:ext>
            </p:extLst>
          </p:nvPr>
        </p:nvGraphicFramePr>
        <p:xfrm>
          <a:off x="152400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4849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While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9816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while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 이란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07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반복하는거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46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디버그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74459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584D2-C4B4-62FB-2767-716892B3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디버그란</a:t>
            </a:r>
            <a:r>
              <a:rPr lang="en-US" altLang="ko-KR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57C71-61A2-B39C-2002-A95B1C2C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디버깅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영어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debugging) 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또는 디버그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영어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debug)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는 컴퓨터 프로그램 개발 단계 중에 발생하는 시스템의 논리적인 오류나 비정상적 연산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버그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을 찾아내고 수정하는 작업 과정이다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일반적으로 디버깅을 하는 방법으로 체크를 통한 테스트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기계를 사용하는 테스트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실제 데이터를 사용해 테스트하는 법이 있다</a:t>
            </a:r>
            <a:r>
              <a: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32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더 쉽게 설명하기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713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디카페인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92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디카페인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+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카페인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25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디카페인의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정의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90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카페인 최대한 없애기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35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디카페인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33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5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 이란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카페인 최대한 없애기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61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최대한 없애기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259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디버그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+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버그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04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디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최대한 없애기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299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13838" y="2257650"/>
            <a:ext cx="5916323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최대한 없애기 버그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39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93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“”(‘’)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안에 넣기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368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82838"/>
              </p:ext>
            </p:extLst>
          </p:nvPr>
        </p:nvGraphicFramePr>
        <p:xfrm>
          <a:off x="1524000" y="2114550"/>
          <a:ext cx="6096000" cy="91440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1242792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1220772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1835573284"/>
                    </a:ext>
                  </a:extLst>
                </a:gridCol>
                <a:gridCol w="1322869">
                  <a:extLst>
                    <a:ext uri="{9D8B030D-6E8A-4147-A177-3AD203B41FA5}">
                      <a16:colId xmlns:a16="http://schemas.microsoft.com/office/drawing/2014/main" val="4217421413"/>
                    </a:ext>
                  </a:extLst>
                </a:gridCol>
              </a:tblGrid>
              <a:tr h="117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17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안녕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”+”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하세요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＂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안녕하세요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299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반복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게임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“*3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게임게임게임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0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Boolean?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9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1423" y="2257650"/>
            <a:ext cx="6361154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True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와 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False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만 있는 거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86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/>
        </p:nvGraphicFramePr>
        <p:xfrm>
          <a:off x="1462700" y="1398496"/>
          <a:ext cx="6096000" cy="344424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1242792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2121032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  <a:gridCol w="1716176">
                  <a:extLst>
                    <a:ext uri="{9D8B030D-6E8A-4147-A177-3AD203B41FA5}">
                      <a16:colId xmlns:a16="http://schemas.microsoft.com/office/drawing/2014/main" val="1835573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7421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==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같다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(=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은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대입이다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1+1==2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!=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다르다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1-2!=2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1&gt;2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&gt;=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크거나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1&gt;=1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&lt;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작다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2&lt;3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&lt;=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작거나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10&lt;=1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그리고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 and 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or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또는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 or 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반대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not 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77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271</Words>
  <Application>Microsoft Office PowerPoint</Application>
  <PresentationFormat>화면 슬라이드 쇼(16:9)</PresentationFormat>
  <Paragraphs>117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Source Sans Pro</vt:lpstr>
      <vt:lpstr>Play</vt:lpstr>
      <vt:lpstr>Arial</vt:lpstr>
      <vt:lpstr>Consolas</vt:lpstr>
      <vt:lpstr>Computer Science &amp; Mathematics Major For College: Computer Science &amp; Programming by Slidesgo</vt:lpstr>
      <vt:lpstr>파이썬 기초</vt:lpstr>
      <vt:lpstr>복습</vt:lpstr>
      <vt:lpstr>문자열 이란?</vt:lpstr>
      <vt:lpstr>글자</vt:lpstr>
      <vt:lpstr>“”(‘’)안에 넣기</vt:lpstr>
      <vt:lpstr>연산자 종류</vt:lpstr>
      <vt:lpstr>Boolean?</vt:lpstr>
      <vt:lpstr>True와 False만 있는 거</vt:lpstr>
      <vt:lpstr>연산자 종류</vt:lpstr>
      <vt:lpstr>boolean의 형변환</vt:lpstr>
      <vt:lpstr>왜씀?</vt:lpstr>
      <vt:lpstr>if문 쓸려고</vt:lpstr>
      <vt:lpstr>if문의 구조</vt:lpstr>
      <vt:lpstr>PowerPoint 프레젠테이션</vt:lpstr>
      <vt:lpstr>PowerPoint 프레젠테이션</vt:lpstr>
      <vt:lpstr>PowerPoint 프레젠테이션</vt:lpstr>
      <vt:lpstr>PowerPoint 프레젠테이션</vt:lpstr>
      <vt:lpstr>While문</vt:lpstr>
      <vt:lpstr>while문 이란?</vt:lpstr>
      <vt:lpstr>반복하는거</vt:lpstr>
      <vt:lpstr>디버그</vt:lpstr>
      <vt:lpstr>디버그란?</vt:lpstr>
      <vt:lpstr>더 쉽게 설명하기</vt:lpstr>
      <vt:lpstr>디카페인</vt:lpstr>
      <vt:lpstr>디카페인=디+카페인</vt:lpstr>
      <vt:lpstr>디카페인의 정의</vt:lpstr>
      <vt:lpstr>카페인 최대한 없애기</vt:lpstr>
      <vt:lpstr>디카페인</vt:lpstr>
      <vt:lpstr>디</vt:lpstr>
      <vt:lpstr>카페인 최대한 없애기</vt:lpstr>
      <vt:lpstr>디=최대한 없애기</vt:lpstr>
      <vt:lpstr>디버그=디+버그</vt:lpstr>
      <vt:lpstr>디=최대한 없애기</vt:lpstr>
      <vt:lpstr>최대한 없애기 버그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6</cp:revision>
  <dcterms:modified xsi:type="dcterms:W3CDTF">2024-08-10T20:13:46Z</dcterms:modified>
</cp:coreProperties>
</file>