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9"/>
  </p:notesMasterIdLst>
  <p:sldIdLst>
    <p:sldId id="256" r:id="rId2"/>
    <p:sldId id="260" r:id="rId3"/>
    <p:sldId id="352" r:id="rId4"/>
    <p:sldId id="365" r:id="rId5"/>
    <p:sldId id="363" r:id="rId6"/>
    <p:sldId id="362" r:id="rId7"/>
    <p:sldId id="364" r:id="rId8"/>
  </p:sldIdLst>
  <p:sldSz cx="9144000" cy="5143500" type="screen16x9"/>
  <p:notesSz cx="6858000" cy="9144000"/>
  <p:embeddedFontLst>
    <p:embeddedFont>
      <p:font typeface="Play" panose="020B0600000101010101" charset="0"/>
      <p:regular r:id="rId10"/>
      <p:bold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9FF"/>
    <a:srgbClr val="3AA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2D3543-6070-4506-A938-3DC614833417}">
  <a:tblStyle styleId="{DD2D3543-6070-4506-A938-3DC6148334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380" y="80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C9BB5-60A8-4B39-94FD-701E365B83D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BF31DF5-8453-4F50-BE6B-227CA4DFB98F}">
      <dgm:prSet phldrT="[텍스트]"/>
      <dgm:spPr/>
      <dgm:t>
        <a:bodyPr/>
        <a:lstStyle/>
        <a:p>
          <a:pPr latinLnBrk="1"/>
          <a:r>
            <a:rPr lang="ko-KR" altLang="en-US" dirty="0"/>
            <a:t>변수</a:t>
          </a:r>
        </a:p>
      </dgm:t>
    </dgm:pt>
    <dgm:pt modelId="{A83E98D3-D156-455C-85AB-AA9D23CE9322}" type="parTrans" cxnId="{062DA687-D279-45F0-BE43-4548192F6C0A}">
      <dgm:prSet/>
      <dgm:spPr/>
      <dgm:t>
        <a:bodyPr/>
        <a:lstStyle/>
        <a:p>
          <a:pPr latinLnBrk="1"/>
          <a:endParaRPr lang="ko-KR" altLang="en-US"/>
        </a:p>
      </dgm:t>
    </dgm:pt>
    <dgm:pt modelId="{B4A14626-42B5-4FD8-A5DF-06D8338A1A2A}" type="sibTrans" cxnId="{062DA687-D279-45F0-BE43-4548192F6C0A}">
      <dgm:prSet/>
      <dgm:spPr/>
      <dgm:t>
        <a:bodyPr/>
        <a:lstStyle/>
        <a:p>
          <a:pPr latinLnBrk="1"/>
          <a:endParaRPr lang="ko-KR" altLang="en-US"/>
        </a:p>
      </dgm:t>
    </dgm:pt>
    <dgm:pt modelId="{A29282DB-B903-41EF-8D60-F7AA8E0F9958}">
      <dgm:prSet phldrT="[텍스트]"/>
      <dgm:spPr/>
      <dgm:t>
        <a:bodyPr/>
        <a:lstStyle/>
        <a:p>
          <a:pPr latinLnBrk="1"/>
          <a:r>
            <a:rPr lang="ko-KR" altLang="en-US" dirty="0"/>
            <a:t>숫자</a:t>
          </a:r>
        </a:p>
      </dgm:t>
    </dgm:pt>
    <dgm:pt modelId="{4377B0B5-2EB6-4C5E-A245-B3E7E51B1BBC}" type="parTrans" cxnId="{BCCB0383-949F-48EE-81F0-C81774831DB1}">
      <dgm:prSet/>
      <dgm:spPr/>
      <dgm:t>
        <a:bodyPr/>
        <a:lstStyle/>
        <a:p>
          <a:pPr latinLnBrk="1"/>
          <a:endParaRPr lang="ko-KR" altLang="en-US"/>
        </a:p>
      </dgm:t>
    </dgm:pt>
    <dgm:pt modelId="{DF0DF0D0-5198-4922-89AE-8AF619084563}" type="sibTrans" cxnId="{BCCB0383-949F-48EE-81F0-C81774831DB1}">
      <dgm:prSet/>
      <dgm:spPr/>
      <dgm:t>
        <a:bodyPr/>
        <a:lstStyle/>
        <a:p>
          <a:pPr latinLnBrk="1"/>
          <a:endParaRPr lang="ko-KR" altLang="en-US"/>
        </a:p>
      </dgm:t>
    </dgm:pt>
    <dgm:pt modelId="{15AA0F44-52EE-4220-9EA5-BF78BEDBF940}">
      <dgm:prSet phldrT="[텍스트]"/>
      <dgm:spPr/>
      <dgm:t>
        <a:bodyPr/>
        <a:lstStyle/>
        <a:p>
          <a:pPr latinLnBrk="1"/>
          <a:r>
            <a:rPr lang="ko-KR" altLang="en-US" dirty="0"/>
            <a:t>문자열</a:t>
          </a:r>
        </a:p>
      </dgm:t>
    </dgm:pt>
    <dgm:pt modelId="{263749D5-C76B-4CA3-B190-1BE823A6D5BC}" type="parTrans" cxnId="{EBBE2734-30C9-439B-AE4B-38462ACF6358}">
      <dgm:prSet/>
      <dgm:spPr/>
      <dgm:t>
        <a:bodyPr/>
        <a:lstStyle/>
        <a:p>
          <a:pPr latinLnBrk="1"/>
          <a:endParaRPr lang="ko-KR" altLang="en-US"/>
        </a:p>
      </dgm:t>
    </dgm:pt>
    <dgm:pt modelId="{500FB8CC-736D-425B-9671-0D33CDA62D39}" type="sibTrans" cxnId="{EBBE2734-30C9-439B-AE4B-38462ACF6358}">
      <dgm:prSet/>
      <dgm:spPr/>
      <dgm:t>
        <a:bodyPr/>
        <a:lstStyle/>
        <a:p>
          <a:pPr latinLnBrk="1"/>
          <a:endParaRPr lang="ko-KR" altLang="en-US"/>
        </a:p>
      </dgm:t>
    </dgm:pt>
    <dgm:pt modelId="{B5F57D16-8587-49A8-879D-E8FA627D2E61}">
      <dgm:prSet phldrT="[텍스트]"/>
      <dgm:spPr/>
      <dgm:t>
        <a:bodyPr/>
        <a:lstStyle/>
        <a:p>
          <a:pPr latinLnBrk="1"/>
          <a:r>
            <a:rPr lang="ko-KR" altLang="en-US" dirty="0" err="1"/>
            <a:t>제어문</a:t>
          </a:r>
          <a:endParaRPr lang="ko-KR" altLang="en-US" dirty="0"/>
        </a:p>
      </dgm:t>
    </dgm:pt>
    <dgm:pt modelId="{4BF1B628-7237-4738-89A9-2D457FA39AEF}" type="parTrans" cxnId="{612F6D5D-D789-4B84-B28B-FE43F21B681C}">
      <dgm:prSet/>
      <dgm:spPr/>
      <dgm:t>
        <a:bodyPr/>
        <a:lstStyle/>
        <a:p>
          <a:pPr latinLnBrk="1"/>
          <a:endParaRPr lang="ko-KR" altLang="en-US"/>
        </a:p>
      </dgm:t>
    </dgm:pt>
    <dgm:pt modelId="{D1792655-F0EA-480C-BFCB-F6B3074AD37A}" type="sibTrans" cxnId="{612F6D5D-D789-4B84-B28B-FE43F21B681C}">
      <dgm:prSet/>
      <dgm:spPr/>
      <dgm:t>
        <a:bodyPr/>
        <a:lstStyle/>
        <a:p>
          <a:pPr latinLnBrk="1"/>
          <a:endParaRPr lang="ko-KR" altLang="en-US"/>
        </a:p>
      </dgm:t>
    </dgm:pt>
    <dgm:pt modelId="{C4099C80-1FBC-4215-9F9B-638DF19C1EEC}">
      <dgm:prSet phldrT="[텍스트]"/>
      <dgm:spPr/>
      <dgm:t>
        <a:bodyPr/>
        <a:lstStyle/>
        <a:p>
          <a:pPr latinLnBrk="1"/>
          <a:r>
            <a:rPr lang="en-US" altLang="ko-KR" dirty="0"/>
            <a:t>if</a:t>
          </a:r>
          <a:r>
            <a:rPr lang="ko-KR" altLang="en-US" dirty="0"/>
            <a:t>문</a:t>
          </a:r>
        </a:p>
      </dgm:t>
    </dgm:pt>
    <dgm:pt modelId="{9F583CDE-A140-425C-821C-7AD422FFEC1A}" type="parTrans" cxnId="{C1E57474-09F9-40B4-A412-629283CCBCB2}">
      <dgm:prSet/>
      <dgm:spPr/>
      <dgm:t>
        <a:bodyPr/>
        <a:lstStyle/>
        <a:p>
          <a:pPr latinLnBrk="1"/>
          <a:endParaRPr lang="ko-KR" altLang="en-US"/>
        </a:p>
      </dgm:t>
    </dgm:pt>
    <dgm:pt modelId="{F34A10FF-C0BF-476F-BC09-A09D942732A0}" type="sibTrans" cxnId="{C1E57474-09F9-40B4-A412-629283CCBCB2}">
      <dgm:prSet/>
      <dgm:spPr/>
      <dgm:t>
        <a:bodyPr/>
        <a:lstStyle/>
        <a:p>
          <a:pPr latinLnBrk="1"/>
          <a:endParaRPr lang="ko-KR" altLang="en-US"/>
        </a:p>
      </dgm:t>
    </dgm:pt>
    <dgm:pt modelId="{61E6B694-F585-4B44-AE11-661113C94FF6}">
      <dgm:prSet phldrT="[텍스트]"/>
      <dgm:spPr/>
      <dgm:t>
        <a:bodyPr/>
        <a:lstStyle/>
        <a:p>
          <a:pPr latinLnBrk="1"/>
          <a:r>
            <a:rPr lang="en-US" altLang="ko-KR" dirty="0"/>
            <a:t>while</a:t>
          </a:r>
          <a:r>
            <a:rPr lang="ko-KR" altLang="en-US" dirty="0"/>
            <a:t>문</a:t>
          </a:r>
        </a:p>
      </dgm:t>
    </dgm:pt>
    <dgm:pt modelId="{DD0F6AF8-424D-4884-B9ED-B50E4A1B0FEB}" type="parTrans" cxnId="{2F294238-23DA-420B-A62D-4A499194F8BD}">
      <dgm:prSet/>
      <dgm:spPr/>
      <dgm:t>
        <a:bodyPr/>
        <a:lstStyle/>
        <a:p>
          <a:pPr latinLnBrk="1"/>
          <a:endParaRPr lang="ko-KR" altLang="en-US"/>
        </a:p>
      </dgm:t>
    </dgm:pt>
    <dgm:pt modelId="{2D6EF212-225D-4161-BCDB-3EEF1B8A2148}" type="sibTrans" cxnId="{2F294238-23DA-420B-A62D-4A499194F8BD}">
      <dgm:prSet/>
      <dgm:spPr/>
      <dgm:t>
        <a:bodyPr/>
        <a:lstStyle/>
        <a:p>
          <a:pPr latinLnBrk="1"/>
          <a:endParaRPr lang="ko-KR" altLang="en-US"/>
        </a:p>
      </dgm:t>
    </dgm:pt>
    <dgm:pt modelId="{C808AA15-2D7C-4E30-A13D-463375FF636D}">
      <dgm:prSet phldrT="[텍스트]"/>
      <dgm:spPr/>
      <dgm:t>
        <a:bodyPr/>
        <a:lstStyle/>
        <a:p>
          <a:pPr latinLnBrk="1"/>
          <a:r>
            <a:rPr lang="en-US" altLang="ko-KR" dirty="0" err="1"/>
            <a:t>boolean</a:t>
          </a:r>
          <a:endParaRPr lang="ko-KR" altLang="en-US" dirty="0"/>
        </a:p>
      </dgm:t>
    </dgm:pt>
    <dgm:pt modelId="{DA7A2D58-0A5D-4A91-9ABB-34B861299A5E}" type="parTrans" cxnId="{D6EAC062-E077-4FB1-ACBD-602E2FDF07A0}">
      <dgm:prSet/>
      <dgm:spPr/>
      <dgm:t>
        <a:bodyPr/>
        <a:lstStyle/>
        <a:p>
          <a:pPr latinLnBrk="1"/>
          <a:endParaRPr lang="ko-KR" altLang="en-US"/>
        </a:p>
      </dgm:t>
    </dgm:pt>
    <dgm:pt modelId="{74D9A9E2-6240-40C9-9FC0-DB3F49B4284A}" type="sibTrans" cxnId="{D6EAC062-E077-4FB1-ACBD-602E2FDF07A0}">
      <dgm:prSet/>
      <dgm:spPr/>
      <dgm:t>
        <a:bodyPr/>
        <a:lstStyle/>
        <a:p>
          <a:pPr latinLnBrk="1"/>
          <a:endParaRPr lang="ko-KR" altLang="en-US"/>
        </a:p>
      </dgm:t>
    </dgm:pt>
    <dgm:pt modelId="{03A7206D-A4CA-4BE8-BED2-323BD2CCE348}" type="pres">
      <dgm:prSet presAssocID="{DFFC9BB5-60A8-4B39-94FD-701E365B83DF}" presName="Name0" presStyleCnt="0">
        <dgm:presLayoutVars>
          <dgm:dir/>
          <dgm:animLvl val="lvl"/>
          <dgm:resizeHandles val="exact"/>
        </dgm:presLayoutVars>
      </dgm:prSet>
      <dgm:spPr/>
    </dgm:pt>
    <dgm:pt modelId="{FA1AA139-ACE4-4BCC-AEF2-AD3C35F9E96B}" type="pres">
      <dgm:prSet presAssocID="{0BF31DF5-8453-4F50-BE6B-227CA4DFB98F}" presName="composite" presStyleCnt="0"/>
      <dgm:spPr/>
    </dgm:pt>
    <dgm:pt modelId="{B82C30D9-B575-444F-841D-ECCC50B4C18D}" type="pres">
      <dgm:prSet presAssocID="{0BF31DF5-8453-4F50-BE6B-227CA4DFB98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5F598C6-92E9-41EB-A973-E779C06813C5}" type="pres">
      <dgm:prSet presAssocID="{0BF31DF5-8453-4F50-BE6B-227CA4DFB98F}" presName="desTx" presStyleLbl="alignAccFollowNode1" presStyleIdx="0" presStyleCnt="2">
        <dgm:presLayoutVars>
          <dgm:bulletEnabled val="1"/>
        </dgm:presLayoutVars>
      </dgm:prSet>
      <dgm:spPr/>
    </dgm:pt>
    <dgm:pt modelId="{0F6B8DD1-FFC0-4CBE-83F2-1358748FA00D}" type="pres">
      <dgm:prSet presAssocID="{B4A14626-42B5-4FD8-A5DF-06D8338A1A2A}" presName="space" presStyleCnt="0"/>
      <dgm:spPr/>
    </dgm:pt>
    <dgm:pt modelId="{FE9BE038-1337-4376-B07D-5993448275A2}" type="pres">
      <dgm:prSet presAssocID="{B5F57D16-8587-49A8-879D-E8FA627D2E61}" presName="composite" presStyleCnt="0"/>
      <dgm:spPr/>
    </dgm:pt>
    <dgm:pt modelId="{82A500FD-21D9-467F-AC88-277A9BC4E6E7}" type="pres">
      <dgm:prSet presAssocID="{B5F57D16-8587-49A8-879D-E8FA627D2E6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779D02E-F926-4353-A3FF-21EFDD8D3E2C}" type="pres">
      <dgm:prSet presAssocID="{B5F57D16-8587-49A8-879D-E8FA627D2E6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5893E27-4643-4C36-B6CA-4721D2E0AD34}" type="presOf" srcId="{15AA0F44-52EE-4220-9EA5-BF78BEDBF940}" destId="{85F598C6-92E9-41EB-A973-E779C06813C5}" srcOrd="0" destOrd="1" presId="urn:microsoft.com/office/officeart/2005/8/layout/hList1"/>
    <dgm:cxn modelId="{1F890C2A-A2E3-4144-8F10-0AF0B98A524C}" type="presOf" srcId="{A29282DB-B903-41EF-8D60-F7AA8E0F9958}" destId="{85F598C6-92E9-41EB-A973-E779C06813C5}" srcOrd="0" destOrd="0" presId="urn:microsoft.com/office/officeart/2005/8/layout/hList1"/>
    <dgm:cxn modelId="{EBBE2734-30C9-439B-AE4B-38462ACF6358}" srcId="{0BF31DF5-8453-4F50-BE6B-227CA4DFB98F}" destId="{15AA0F44-52EE-4220-9EA5-BF78BEDBF940}" srcOrd="1" destOrd="0" parTransId="{263749D5-C76B-4CA3-B190-1BE823A6D5BC}" sibTransId="{500FB8CC-736D-425B-9671-0D33CDA62D39}"/>
    <dgm:cxn modelId="{2F294238-23DA-420B-A62D-4A499194F8BD}" srcId="{B5F57D16-8587-49A8-879D-E8FA627D2E61}" destId="{61E6B694-F585-4B44-AE11-661113C94FF6}" srcOrd="1" destOrd="0" parTransId="{DD0F6AF8-424D-4884-B9ED-B50E4A1B0FEB}" sibTransId="{2D6EF212-225D-4161-BCDB-3EEF1B8A2148}"/>
    <dgm:cxn modelId="{612F6D5D-D789-4B84-B28B-FE43F21B681C}" srcId="{DFFC9BB5-60A8-4B39-94FD-701E365B83DF}" destId="{B5F57D16-8587-49A8-879D-E8FA627D2E61}" srcOrd="1" destOrd="0" parTransId="{4BF1B628-7237-4738-89A9-2D457FA39AEF}" sibTransId="{D1792655-F0EA-480C-BFCB-F6B3074AD37A}"/>
    <dgm:cxn modelId="{D6EAC062-E077-4FB1-ACBD-602E2FDF07A0}" srcId="{0BF31DF5-8453-4F50-BE6B-227CA4DFB98F}" destId="{C808AA15-2D7C-4E30-A13D-463375FF636D}" srcOrd="2" destOrd="0" parTransId="{DA7A2D58-0A5D-4A91-9ABB-34B861299A5E}" sibTransId="{74D9A9E2-6240-40C9-9FC0-DB3F49B4284A}"/>
    <dgm:cxn modelId="{069D6E6C-B837-4FB7-82DB-02F015D4505C}" type="presOf" srcId="{B5F57D16-8587-49A8-879D-E8FA627D2E61}" destId="{82A500FD-21D9-467F-AC88-277A9BC4E6E7}" srcOrd="0" destOrd="0" presId="urn:microsoft.com/office/officeart/2005/8/layout/hList1"/>
    <dgm:cxn modelId="{C1E57474-09F9-40B4-A412-629283CCBCB2}" srcId="{B5F57D16-8587-49A8-879D-E8FA627D2E61}" destId="{C4099C80-1FBC-4215-9F9B-638DF19C1EEC}" srcOrd="0" destOrd="0" parTransId="{9F583CDE-A140-425C-821C-7AD422FFEC1A}" sibTransId="{F34A10FF-C0BF-476F-BC09-A09D942732A0}"/>
    <dgm:cxn modelId="{BCCB0383-949F-48EE-81F0-C81774831DB1}" srcId="{0BF31DF5-8453-4F50-BE6B-227CA4DFB98F}" destId="{A29282DB-B903-41EF-8D60-F7AA8E0F9958}" srcOrd="0" destOrd="0" parTransId="{4377B0B5-2EB6-4C5E-A245-B3E7E51B1BBC}" sibTransId="{DF0DF0D0-5198-4922-89AE-8AF619084563}"/>
    <dgm:cxn modelId="{062DA687-D279-45F0-BE43-4548192F6C0A}" srcId="{DFFC9BB5-60A8-4B39-94FD-701E365B83DF}" destId="{0BF31DF5-8453-4F50-BE6B-227CA4DFB98F}" srcOrd="0" destOrd="0" parTransId="{A83E98D3-D156-455C-85AB-AA9D23CE9322}" sibTransId="{B4A14626-42B5-4FD8-A5DF-06D8338A1A2A}"/>
    <dgm:cxn modelId="{F812338F-E3E3-44C4-8407-054980E1B8E7}" type="presOf" srcId="{0BF31DF5-8453-4F50-BE6B-227CA4DFB98F}" destId="{B82C30D9-B575-444F-841D-ECCC50B4C18D}" srcOrd="0" destOrd="0" presId="urn:microsoft.com/office/officeart/2005/8/layout/hList1"/>
    <dgm:cxn modelId="{99BBBA97-50E9-4B6C-A20C-30B893593D50}" type="presOf" srcId="{DFFC9BB5-60A8-4B39-94FD-701E365B83DF}" destId="{03A7206D-A4CA-4BE8-BED2-323BD2CCE348}" srcOrd="0" destOrd="0" presId="urn:microsoft.com/office/officeart/2005/8/layout/hList1"/>
    <dgm:cxn modelId="{692084BC-3102-4DCC-A7A5-777CC601F586}" type="presOf" srcId="{C4099C80-1FBC-4215-9F9B-638DF19C1EEC}" destId="{C779D02E-F926-4353-A3FF-21EFDD8D3E2C}" srcOrd="0" destOrd="0" presId="urn:microsoft.com/office/officeart/2005/8/layout/hList1"/>
    <dgm:cxn modelId="{EFE0E6C8-0952-4CAD-8937-7C391B59FDD3}" type="presOf" srcId="{61E6B694-F585-4B44-AE11-661113C94FF6}" destId="{C779D02E-F926-4353-A3FF-21EFDD8D3E2C}" srcOrd="0" destOrd="1" presId="urn:microsoft.com/office/officeart/2005/8/layout/hList1"/>
    <dgm:cxn modelId="{35771DF6-44E5-49B1-9ED8-A7B3E991E838}" type="presOf" srcId="{C808AA15-2D7C-4E30-A13D-463375FF636D}" destId="{85F598C6-92E9-41EB-A973-E779C06813C5}" srcOrd="0" destOrd="2" presId="urn:microsoft.com/office/officeart/2005/8/layout/hList1"/>
    <dgm:cxn modelId="{ABFB5020-9FC5-4BCB-B26D-BC1F9A71119D}" type="presParOf" srcId="{03A7206D-A4CA-4BE8-BED2-323BD2CCE348}" destId="{FA1AA139-ACE4-4BCC-AEF2-AD3C35F9E96B}" srcOrd="0" destOrd="0" presId="urn:microsoft.com/office/officeart/2005/8/layout/hList1"/>
    <dgm:cxn modelId="{F97F9D87-0B76-4E0C-B077-C17265FC9AD9}" type="presParOf" srcId="{FA1AA139-ACE4-4BCC-AEF2-AD3C35F9E96B}" destId="{B82C30D9-B575-444F-841D-ECCC50B4C18D}" srcOrd="0" destOrd="0" presId="urn:microsoft.com/office/officeart/2005/8/layout/hList1"/>
    <dgm:cxn modelId="{F9D5EC1F-BD96-4ACC-816B-7D9683A00D52}" type="presParOf" srcId="{FA1AA139-ACE4-4BCC-AEF2-AD3C35F9E96B}" destId="{85F598C6-92E9-41EB-A973-E779C06813C5}" srcOrd="1" destOrd="0" presId="urn:microsoft.com/office/officeart/2005/8/layout/hList1"/>
    <dgm:cxn modelId="{B8C9CDB3-1F66-4BF3-8D2E-440913D30DCC}" type="presParOf" srcId="{03A7206D-A4CA-4BE8-BED2-323BD2CCE348}" destId="{0F6B8DD1-FFC0-4CBE-83F2-1358748FA00D}" srcOrd="1" destOrd="0" presId="urn:microsoft.com/office/officeart/2005/8/layout/hList1"/>
    <dgm:cxn modelId="{936280AD-19B6-4624-A796-97AF3E98EDC5}" type="presParOf" srcId="{03A7206D-A4CA-4BE8-BED2-323BD2CCE348}" destId="{FE9BE038-1337-4376-B07D-5993448275A2}" srcOrd="2" destOrd="0" presId="urn:microsoft.com/office/officeart/2005/8/layout/hList1"/>
    <dgm:cxn modelId="{4B4C0186-6B5D-4599-8B12-66C7D8456F1A}" type="presParOf" srcId="{FE9BE038-1337-4376-B07D-5993448275A2}" destId="{82A500FD-21D9-467F-AC88-277A9BC4E6E7}" srcOrd="0" destOrd="0" presId="urn:microsoft.com/office/officeart/2005/8/layout/hList1"/>
    <dgm:cxn modelId="{5C7E3A96-1044-4571-BA00-EF4AE01D8099}" type="presParOf" srcId="{FE9BE038-1337-4376-B07D-5993448275A2}" destId="{C779D02E-F926-4353-A3FF-21EFDD8D3E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C30D9-B575-444F-841D-ECCC50B4C18D}">
      <dsp:nvSpPr>
        <dsp:cNvPr id="0" name=""/>
        <dsp:cNvSpPr/>
      </dsp:nvSpPr>
      <dsp:spPr>
        <a:xfrm>
          <a:off x="29" y="7686"/>
          <a:ext cx="2848570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/>
            <a:t>변수</a:t>
          </a:r>
        </a:p>
      </dsp:txBody>
      <dsp:txXfrm>
        <a:off x="29" y="7686"/>
        <a:ext cx="2848570" cy="979200"/>
      </dsp:txXfrm>
    </dsp:sp>
    <dsp:sp modelId="{85F598C6-92E9-41EB-A973-E779C06813C5}">
      <dsp:nvSpPr>
        <dsp:cNvPr id="0" name=""/>
        <dsp:cNvSpPr/>
      </dsp:nvSpPr>
      <dsp:spPr>
        <a:xfrm>
          <a:off x="29" y="986887"/>
          <a:ext cx="2848570" cy="24732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400" kern="1200" dirty="0"/>
            <a:t>숫자</a:t>
          </a:r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400" kern="1200" dirty="0"/>
            <a:t>문자열</a:t>
          </a:r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400" kern="1200" dirty="0" err="1"/>
            <a:t>boolean</a:t>
          </a:r>
          <a:endParaRPr lang="ko-KR" altLang="en-US" sz="3400" kern="1200" dirty="0"/>
        </a:p>
      </dsp:txBody>
      <dsp:txXfrm>
        <a:off x="29" y="986887"/>
        <a:ext cx="2848570" cy="2473245"/>
      </dsp:txXfrm>
    </dsp:sp>
    <dsp:sp modelId="{82A500FD-21D9-467F-AC88-277A9BC4E6E7}">
      <dsp:nvSpPr>
        <dsp:cNvPr id="0" name=""/>
        <dsp:cNvSpPr/>
      </dsp:nvSpPr>
      <dsp:spPr>
        <a:xfrm>
          <a:off x="3247399" y="7686"/>
          <a:ext cx="2848570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 dirty="0" err="1"/>
            <a:t>제어문</a:t>
          </a:r>
          <a:endParaRPr lang="ko-KR" altLang="en-US" sz="3400" kern="1200" dirty="0"/>
        </a:p>
      </dsp:txBody>
      <dsp:txXfrm>
        <a:off x="3247399" y="7686"/>
        <a:ext cx="2848570" cy="979200"/>
      </dsp:txXfrm>
    </dsp:sp>
    <dsp:sp modelId="{C779D02E-F926-4353-A3FF-21EFDD8D3E2C}">
      <dsp:nvSpPr>
        <dsp:cNvPr id="0" name=""/>
        <dsp:cNvSpPr/>
      </dsp:nvSpPr>
      <dsp:spPr>
        <a:xfrm>
          <a:off x="3247399" y="986887"/>
          <a:ext cx="2848570" cy="24732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400" kern="1200" dirty="0"/>
            <a:t>if</a:t>
          </a:r>
          <a:r>
            <a:rPr lang="ko-KR" altLang="en-US" sz="3400" kern="1200" dirty="0"/>
            <a:t>문</a:t>
          </a:r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400" kern="1200" dirty="0"/>
            <a:t>while</a:t>
          </a:r>
          <a:r>
            <a:rPr lang="ko-KR" altLang="en-US" sz="3400" kern="1200" dirty="0"/>
            <a:t>문</a:t>
          </a:r>
        </a:p>
      </dsp:txBody>
      <dsp:txXfrm>
        <a:off x="3247399" y="986887"/>
        <a:ext cx="2848570" cy="2473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36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226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33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907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81" r:id="rId5"/>
    <p:sldLayoutId id="2147483682" r:id="rId6"/>
    <p:sldLayoutId id="214748368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2"/>
                </a:solidFill>
              </a:rPr>
              <a:t>파이썬 기초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함수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복습</a:t>
            </a:r>
            <a:endParaRPr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F69B-CDC5-30F0-C39F-67334784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24"/>
            <a:ext cx="7717500" cy="659475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복습내용</a:t>
            </a:r>
            <a:endParaRPr lang="ko-KR" altLang="en-US" dirty="0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D6F28BAE-1CAE-EC83-7A66-94B9D91331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8964616"/>
              </p:ext>
            </p:extLst>
          </p:nvPr>
        </p:nvGraphicFramePr>
        <p:xfrm>
          <a:off x="1632408" y="1253765"/>
          <a:ext cx="6096000" cy="346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59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FF6E3-604F-6AA2-3646-5803E3AD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AF0A6-9504-321F-BDE5-9E631D50F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B932B2-5006-9A69-AFDD-1861BED7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801" y="492095"/>
            <a:ext cx="3523800" cy="407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함수</a:t>
            </a:r>
            <a:endParaRPr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29816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중학수학 중2 1학기 기말고사 대비 - 일차함수">
            <a:extLst>
              <a:ext uri="{FF2B5EF4-FFF2-40B4-BE49-F238E27FC236}">
                <a16:creationId xmlns:a16="http://schemas.microsoft.com/office/drawing/2014/main" id="{DF96AAEB-EC6D-D5DD-C00F-301AD5BFB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150" y="973047"/>
            <a:ext cx="6227700" cy="319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BFF6A101-55F1-2759-8FBE-E2912CB7AD4A}"/>
              </a:ext>
            </a:extLst>
          </p:cNvPr>
          <p:cNvSpPr/>
          <p:nvPr/>
        </p:nvSpPr>
        <p:spPr>
          <a:xfrm>
            <a:off x="2168165" y="711724"/>
            <a:ext cx="5114041" cy="402995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07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500" y="2257650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기능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8461397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18</Words>
  <Application>Microsoft Office PowerPoint</Application>
  <PresentationFormat>화면 슬라이드 쇼(16:9)</PresentationFormat>
  <Paragraphs>15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Play</vt:lpstr>
      <vt:lpstr>Source Sans Pro</vt:lpstr>
      <vt:lpstr>Computer Science &amp; Mathematics Major For College: Computer Science &amp; Programming by Slidesgo</vt:lpstr>
      <vt:lpstr>파이썬 기초</vt:lpstr>
      <vt:lpstr>복습</vt:lpstr>
      <vt:lpstr>복습내용</vt:lpstr>
      <vt:lpstr>PowerPoint 프레젠테이션</vt:lpstr>
      <vt:lpstr>함수</vt:lpstr>
      <vt:lpstr>PowerPoint 프레젠테이션</vt:lpstr>
      <vt:lpstr>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안영진</dc:creator>
  <cp:lastModifiedBy>안영진</cp:lastModifiedBy>
  <cp:revision>5</cp:revision>
  <dcterms:modified xsi:type="dcterms:W3CDTF">2024-08-18T07:01:51Z</dcterms:modified>
</cp:coreProperties>
</file>