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4"/>
  </p:notesMasterIdLst>
  <p:sldIdLst>
    <p:sldId id="256" r:id="rId2"/>
    <p:sldId id="260" r:id="rId3"/>
    <p:sldId id="257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6" r:id="rId12"/>
    <p:sldId id="327" r:id="rId13"/>
    <p:sldId id="334" r:id="rId14"/>
    <p:sldId id="335" r:id="rId15"/>
    <p:sldId id="324" r:id="rId16"/>
    <p:sldId id="325" r:id="rId17"/>
    <p:sldId id="332" r:id="rId18"/>
    <p:sldId id="333" r:id="rId19"/>
    <p:sldId id="328" r:id="rId20"/>
    <p:sldId id="329" r:id="rId21"/>
    <p:sldId id="330" r:id="rId22"/>
    <p:sldId id="331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Play" panose="020B0600000101010101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432" y="-64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07B68-3207-4B7C-B79F-CBFCF1A568A8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8601B0D-AE2D-4684-936A-C095C1FA0510}">
      <dgm:prSet phldrT="[텍스트]"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r>
            <a:rPr lang="ko-KR" altLang="en-US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하이퍼텍스트</a:t>
          </a:r>
        </a:p>
      </dgm:t>
    </dgm:pt>
    <dgm:pt modelId="{CB52BEBF-BDAE-41CA-B9DA-AFA15A41BA69}" type="parTrans" cxnId="{EF81FFF5-BA1C-4796-9962-2225B23C7DBD}">
      <dgm:prSet/>
      <dgm:spPr/>
      <dgm:t>
        <a:bodyPr/>
        <a:lstStyle/>
        <a:p>
          <a:pPr latinLnBrk="1"/>
          <a:endParaRPr lang="ko-KR" altLang="en-US"/>
        </a:p>
      </dgm:t>
    </dgm:pt>
    <dgm:pt modelId="{17C143E8-8DBD-48C9-82E5-D23CFC573DFC}" type="sibTrans" cxnId="{EF81FFF5-BA1C-4796-9962-2225B23C7DBD}">
      <dgm:prSet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AB20DE85-00CB-46FC-A11A-61F2C7DF6FDC}">
      <dgm:prSet phldrT="[텍스트]"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r>
            <a:rPr lang="ko-KR" altLang="en-US" dirty="0" err="1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마크업언어</a:t>
          </a:r>
          <a:endParaRPr lang="ko-KR" altLang="en-US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5F1EB0D9-6C02-4B8B-BE51-421256603AB5}" type="parTrans" cxnId="{46307537-77EA-4390-9C92-8991C3296547}">
      <dgm:prSet/>
      <dgm:spPr/>
      <dgm:t>
        <a:bodyPr/>
        <a:lstStyle/>
        <a:p>
          <a:pPr latinLnBrk="1"/>
          <a:endParaRPr lang="ko-KR" altLang="en-US"/>
        </a:p>
      </dgm:t>
    </dgm:pt>
    <dgm:pt modelId="{1426877A-4236-4EAE-9E8E-3C8DD62AC346}" type="sibTrans" cxnId="{46307537-77EA-4390-9C92-8991C3296547}">
      <dgm:prSet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919DD070-7984-4C9E-9B60-FD5BEE746238}">
      <dgm:prSet phldrT="[텍스트]"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HTML</a:t>
          </a:r>
          <a:endParaRPr lang="ko-KR" altLang="en-US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2D69899E-E415-4A07-B638-65F8B02ADF55}" type="parTrans" cxnId="{1E63802C-D12D-434E-9B51-DA33D1D98A73}">
      <dgm:prSet/>
      <dgm:spPr/>
      <dgm:t>
        <a:bodyPr/>
        <a:lstStyle/>
        <a:p>
          <a:pPr latinLnBrk="1"/>
          <a:endParaRPr lang="ko-KR" altLang="en-US"/>
        </a:p>
      </dgm:t>
    </dgm:pt>
    <dgm:pt modelId="{58CF3F0D-DFAA-4829-8FD2-9A28090009E8}" type="sibTrans" cxnId="{1E63802C-D12D-434E-9B51-DA33D1D98A73}">
      <dgm:prSet/>
      <dgm:spPr/>
      <dgm:t>
        <a:bodyPr/>
        <a:lstStyle/>
        <a:p>
          <a:pPr latinLnBrk="1"/>
          <a:endParaRPr lang="ko-KR" altLang="en-US"/>
        </a:p>
      </dgm:t>
    </dgm:pt>
    <dgm:pt modelId="{2DE4AF5D-F5C2-4D81-81E6-1A79398B7619}" type="pres">
      <dgm:prSet presAssocID="{93107B68-3207-4B7C-B79F-CBFCF1A568A8}" presName="Name0" presStyleCnt="0">
        <dgm:presLayoutVars>
          <dgm:dir/>
          <dgm:resizeHandles val="exact"/>
        </dgm:presLayoutVars>
      </dgm:prSet>
      <dgm:spPr/>
    </dgm:pt>
    <dgm:pt modelId="{E916583A-3901-4FC7-A29E-E2F78C5CA382}" type="pres">
      <dgm:prSet presAssocID="{93107B68-3207-4B7C-B79F-CBFCF1A568A8}" presName="vNodes" presStyleCnt="0"/>
      <dgm:spPr/>
    </dgm:pt>
    <dgm:pt modelId="{A0660B4A-8446-4F31-A9E6-3FC6D10D6AEB}" type="pres">
      <dgm:prSet presAssocID="{B8601B0D-AE2D-4684-936A-C095C1FA0510}" presName="node" presStyleLbl="node1" presStyleIdx="0" presStyleCnt="3">
        <dgm:presLayoutVars>
          <dgm:bulletEnabled val="1"/>
        </dgm:presLayoutVars>
      </dgm:prSet>
      <dgm:spPr/>
    </dgm:pt>
    <dgm:pt modelId="{A2C02C79-174C-445D-AE43-92DABBBA0DDA}" type="pres">
      <dgm:prSet presAssocID="{17C143E8-8DBD-48C9-82E5-D23CFC573DFC}" presName="spacerT" presStyleCnt="0"/>
      <dgm:spPr/>
    </dgm:pt>
    <dgm:pt modelId="{C881E71D-49BA-462F-B7F9-5469C5D125DB}" type="pres">
      <dgm:prSet presAssocID="{17C143E8-8DBD-48C9-82E5-D23CFC573DFC}" presName="sibTrans" presStyleLbl="sibTrans2D1" presStyleIdx="0" presStyleCnt="2"/>
      <dgm:spPr/>
    </dgm:pt>
    <dgm:pt modelId="{8D95F440-5055-48C4-A316-37E73BE0A751}" type="pres">
      <dgm:prSet presAssocID="{17C143E8-8DBD-48C9-82E5-D23CFC573DFC}" presName="spacerB" presStyleCnt="0"/>
      <dgm:spPr/>
    </dgm:pt>
    <dgm:pt modelId="{5911323E-ECD7-4149-9674-23514D824355}" type="pres">
      <dgm:prSet presAssocID="{AB20DE85-00CB-46FC-A11A-61F2C7DF6FDC}" presName="node" presStyleLbl="node1" presStyleIdx="1" presStyleCnt="3">
        <dgm:presLayoutVars>
          <dgm:bulletEnabled val="1"/>
        </dgm:presLayoutVars>
      </dgm:prSet>
      <dgm:spPr/>
    </dgm:pt>
    <dgm:pt modelId="{936A3A78-BAA6-4A57-80FB-AD8A762B8E3E}" type="pres">
      <dgm:prSet presAssocID="{93107B68-3207-4B7C-B79F-CBFCF1A568A8}" presName="sibTransLast" presStyleLbl="sibTrans2D1" presStyleIdx="1" presStyleCnt="2"/>
      <dgm:spPr/>
    </dgm:pt>
    <dgm:pt modelId="{5DB5EE36-3EC4-4E3B-B0FD-A4A5949551EF}" type="pres">
      <dgm:prSet presAssocID="{93107B68-3207-4B7C-B79F-CBFCF1A568A8}" presName="connectorText" presStyleLbl="sibTrans2D1" presStyleIdx="1" presStyleCnt="2"/>
      <dgm:spPr/>
    </dgm:pt>
    <dgm:pt modelId="{E95AA090-47C2-4035-BA08-BF1E6406D2DD}" type="pres">
      <dgm:prSet presAssocID="{93107B68-3207-4B7C-B79F-CBFCF1A568A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E63802C-D12D-434E-9B51-DA33D1D98A73}" srcId="{93107B68-3207-4B7C-B79F-CBFCF1A568A8}" destId="{919DD070-7984-4C9E-9B60-FD5BEE746238}" srcOrd="2" destOrd="0" parTransId="{2D69899E-E415-4A07-B638-65F8B02ADF55}" sibTransId="{58CF3F0D-DFAA-4829-8FD2-9A28090009E8}"/>
    <dgm:cxn modelId="{46307537-77EA-4390-9C92-8991C3296547}" srcId="{93107B68-3207-4B7C-B79F-CBFCF1A568A8}" destId="{AB20DE85-00CB-46FC-A11A-61F2C7DF6FDC}" srcOrd="1" destOrd="0" parTransId="{5F1EB0D9-6C02-4B8B-BE51-421256603AB5}" sibTransId="{1426877A-4236-4EAE-9E8E-3C8DD62AC346}"/>
    <dgm:cxn modelId="{EF620C70-B7BE-4037-8A8A-6A14462CCB45}" type="presOf" srcId="{919DD070-7984-4C9E-9B60-FD5BEE746238}" destId="{E95AA090-47C2-4035-BA08-BF1E6406D2DD}" srcOrd="0" destOrd="0" presId="urn:microsoft.com/office/officeart/2005/8/layout/equation2"/>
    <dgm:cxn modelId="{E2B8E97B-E7AD-4740-9B2A-7DB4BC0E3AB7}" type="presOf" srcId="{17C143E8-8DBD-48C9-82E5-D23CFC573DFC}" destId="{C881E71D-49BA-462F-B7F9-5469C5D125DB}" srcOrd="0" destOrd="0" presId="urn:microsoft.com/office/officeart/2005/8/layout/equation2"/>
    <dgm:cxn modelId="{CC078B7C-AF06-4A8A-BDB6-A9D8341EDD6F}" type="presOf" srcId="{AB20DE85-00CB-46FC-A11A-61F2C7DF6FDC}" destId="{5911323E-ECD7-4149-9674-23514D824355}" srcOrd="0" destOrd="0" presId="urn:microsoft.com/office/officeart/2005/8/layout/equation2"/>
    <dgm:cxn modelId="{13ED99A0-444D-41E0-8451-5FB5E7A3E834}" type="presOf" srcId="{1426877A-4236-4EAE-9E8E-3C8DD62AC346}" destId="{936A3A78-BAA6-4A57-80FB-AD8A762B8E3E}" srcOrd="0" destOrd="0" presId="urn:microsoft.com/office/officeart/2005/8/layout/equation2"/>
    <dgm:cxn modelId="{9FEBEBB1-D769-4C50-B7D5-2418ACE5F2AC}" type="presOf" srcId="{93107B68-3207-4B7C-B79F-CBFCF1A568A8}" destId="{2DE4AF5D-F5C2-4D81-81E6-1A79398B7619}" srcOrd="0" destOrd="0" presId="urn:microsoft.com/office/officeart/2005/8/layout/equation2"/>
    <dgm:cxn modelId="{9E5946BB-4B4F-4154-8A61-3027E3816F8A}" type="presOf" srcId="{B8601B0D-AE2D-4684-936A-C095C1FA0510}" destId="{A0660B4A-8446-4F31-A9E6-3FC6D10D6AEB}" srcOrd="0" destOrd="0" presId="urn:microsoft.com/office/officeart/2005/8/layout/equation2"/>
    <dgm:cxn modelId="{0A9045C2-542F-4196-B445-ED2AB24C8E4D}" type="presOf" srcId="{1426877A-4236-4EAE-9E8E-3C8DD62AC346}" destId="{5DB5EE36-3EC4-4E3B-B0FD-A4A5949551EF}" srcOrd="1" destOrd="0" presId="urn:microsoft.com/office/officeart/2005/8/layout/equation2"/>
    <dgm:cxn modelId="{EF81FFF5-BA1C-4796-9962-2225B23C7DBD}" srcId="{93107B68-3207-4B7C-B79F-CBFCF1A568A8}" destId="{B8601B0D-AE2D-4684-936A-C095C1FA0510}" srcOrd="0" destOrd="0" parTransId="{CB52BEBF-BDAE-41CA-B9DA-AFA15A41BA69}" sibTransId="{17C143E8-8DBD-48C9-82E5-D23CFC573DFC}"/>
    <dgm:cxn modelId="{2AE9664E-1B3E-43CE-877F-60AA7830D188}" type="presParOf" srcId="{2DE4AF5D-F5C2-4D81-81E6-1A79398B7619}" destId="{E916583A-3901-4FC7-A29E-E2F78C5CA382}" srcOrd="0" destOrd="0" presId="urn:microsoft.com/office/officeart/2005/8/layout/equation2"/>
    <dgm:cxn modelId="{CF11F370-60F4-4AFC-9D02-940177F42BBA}" type="presParOf" srcId="{E916583A-3901-4FC7-A29E-E2F78C5CA382}" destId="{A0660B4A-8446-4F31-A9E6-3FC6D10D6AEB}" srcOrd="0" destOrd="0" presId="urn:microsoft.com/office/officeart/2005/8/layout/equation2"/>
    <dgm:cxn modelId="{878FE44A-B3C0-43AA-85B8-DB1DE7F42127}" type="presParOf" srcId="{E916583A-3901-4FC7-A29E-E2F78C5CA382}" destId="{A2C02C79-174C-445D-AE43-92DABBBA0DDA}" srcOrd="1" destOrd="0" presId="urn:microsoft.com/office/officeart/2005/8/layout/equation2"/>
    <dgm:cxn modelId="{C3F9E36E-CF4A-42E8-A27B-C7A18F527727}" type="presParOf" srcId="{E916583A-3901-4FC7-A29E-E2F78C5CA382}" destId="{C881E71D-49BA-462F-B7F9-5469C5D125DB}" srcOrd="2" destOrd="0" presId="urn:microsoft.com/office/officeart/2005/8/layout/equation2"/>
    <dgm:cxn modelId="{F2C5424E-10F4-44D7-90AE-5E3E6AABFEEE}" type="presParOf" srcId="{E916583A-3901-4FC7-A29E-E2F78C5CA382}" destId="{8D95F440-5055-48C4-A316-37E73BE0A751}" srcOrd="3" destOrd="0" presId="urn:microsoft.com/office/officeart/2005/8/layout/equation2"/>
    <dgm:cxn modelId="{927496C3-9858-4A9B-AA18-964577ABEF72}" type="presParOf" srcId="{E916583A-3901-4FC7-A29E-E2F78C5CA382}" destId="{5911323E-ECD7-4149-9674-23514D824355}" srcOrd="4" destOrd="0" presId="urn:microsoft.com/office/officeart/2005/8/layout/equation2"/>
    <dgm:cxn modelId="{FCBB2F3E-4D70-4CF1-8334-445AA3065864}" type="presParOf" srcId="{2DE4AF5D-F5C2-4D81-81E6-1A79398B7619}" destId="{936A3A78-BAA6-4A57-80FB-AD8A762B8E3E}" srcOrd="1" destOrd="0" presId="urn:microsoft.com/office/officeart/2005/8/layout/equation2"/>
    <dgm:cxn modelId="{075CB9D5-BA3C-4E1E-80EA-1A9E24FA2C6A}" type="presParOf" srcId="{936A3A78-BAA6-4A57-80FB-AD8A762B8E3E}" destId="{5DB5EE36-3EC4-4E3B-B0FD-A4A5949551EF}" srcOrd="0" destOrd="0" presId="urn:microsoft.com/office/officeart/2005/8/layout/equation2"/>
    <dgm:cxn modelId="{4B655F8F-91BB-4249-B053-B3D8E8823EF4}" type="presParOf" srcId="{2DE4AF5D-F5C2-4D81-81E6-1A79398B7619}" destId="{E95AA090-47C2-4035-BA08-BF1E6406D2D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107B68-3207-4B7C-B79F-CBFCF1A568A8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8601B0D-AE2D-4684-936A-C095C1FA0510}">
      <dgm:prSet phldrT="[텍스트]"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r>
            <a:rPr lang="ko-KR" altLang="en-US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하이퍼텍스트</a:t>
          </a:r>
        </a:p>
      </dgm:t>
    </dgm:pt>
    <dgm:pt modelId="{CB52BEBF-BDAE-41CA-B9DA-AFA15A41BA69}" type="parTrans" cxnId="{EF81FFF5-BA1C-4796-9962-2225B23C7DBD}">
      <dgm:prSet/>
      <dgm:spPr/>
      <dgm:t>
        <a:bodyPr/>
        <a:lstStyle/>
        <a:p>
          <a:pPr latinLnBrk="1"/>
          <a:endParaRPr lang="ko-KR" altLang="en-US"/>
        </a:p>
      </dgm:t>
    </dgm:pt>
    <dgm:pt modelId="{17C143E8-8DBD-48C9-82E5-D23CFC573DFC}" type="sibTrans" cxnId="{EF81FFF5-BA1C-4796-9962-2225B23C7DBD}">
      <dgm:prSet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AB20DE85-00CB-46FC-A11A-61F2C7DF6FDC}">
      <dgm:prSet phldrT="[텍스트]"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r>
            <a:rPr lang="ko-KR" altLang="en-US" dirty="0" err="1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마크업언어</a:t>
          </a:r>
          <a:endParaRPr lang="ko-KR" altLang="en-US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5F1EB0D9-6C02-4B8B-BE51-421256603AB5}" type="parTrans" cxnId="{46307537-77EA-4390-9C92-8991C3296547}">
      <dgm:prSet/>
      <dgm:spPr/>
      <dgm:t>
        <a:bodyPr/>
        <a:lstStyle/>
        <a:p>
          <a:pPr latinLnBrk="1"/>
          <a:endParaRPr lang="ko-KR" altLang="en-US"/>
        </a:p>
      </dgm:t>
    </dgm:pt>
    <dgm:pt modelId="{1426877A-4236-4EAE-9E8E-3C8DD62AC346}" type="sibTrans" cxnId="{46307537-77EA-4390-9C92-8991C3296547}">
      <dgm:prSet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919DD070-7984-4C9E-9B60-FD5BEE746238}">
      <dgm:prSet phldrT="[텍스트]"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HTML</a:t>
          </a:r>
          <a:endParaRPr lang="ko-KR" altLang="en-US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2D69899E-E415-4A07-B638-65F8B02ADF55}" type="parTrans" cxnId="{1E63802C-D12D-434E-9B51-DA33D1D98A73}">
      <dgm:prSet/>
      <dgm:spPr/>
      <dgm:t>
        <a:bodyPr/>
        <a:lstStyle/>
        <a:p>
          <a:pPr latinLnBrk="1"/>
          <a:endParaRPr lang="ko-KR" altLang="en-US"/>
        </a:p>
      </dgm:t>
    </dgm:pt>
    <dgm:pt modelId="{58CF3F0D-DFAA-4829-8FD2-9A28090009E8}" type="sibTrans" cxnId="{1E63802C-D12D-434E-9B51-DA33D1D98A73}">
      <dgm:prSet/>
      <dgm:spPr/>
      <dgm:t>
        <a:bodyPr/>
        <a:lstStyle/>
        <a:p>
          <a:pPr latinLnBrk="1"/>
          <a:endParaRPr lang="ko-KR" altLang="en-US"/>
        </a:p>
      </dgm:t>
    </dgm:pt>
    <dgm:pt modelId="{2DE4AF5D-F5C2-4D81-81E6-1A79398B7619}" type="pres">
      <dgm:prSet presAssocID="{93107B68-3207-4B7C-B79F-CBFCF1A568A8}" presName="Name0" presStyleCnt="0">
        <dgm:presLayoutVars>
          <dgm:dir/>
          <dgm:resizeHandles val="exact"/>
        </dgm:presLayoutVars>
      </dgm:prSet>
      <dgm:spPr/>
    </dgm:pt>
    <dgm:pt modelId="{E916583A-3901-4FC7-A29E-E2F78C5CA382}" type="pres">
      <dgm:prSet presAssocID="{93107B68-3207-4B7C-B79F-CBFCF1A568A8}" presName="vNodes" presStyleCnt="0"/>
      <dgm:spPr/>
    </dgm:pt>
    <dgm:pt modelId="{A0660B4A-8446-4F31-A9E6-3FC6D10D6AEB}" type="pres">
      <dgm:prSet presAssocID="{B8601B0D-AE2D-4684-936A-C095C1FA0510}" presName="node" presStyleLbl="node1" presStyleIdx="0" presStyleCnt="3">
        <dgm:presLayoutVars>
          <dgm:bulletEnabled val="1"/>
        </dgm:presLayoutVars>
      </dgm:prSet>
      <dgm:spPr/>
    </dgm:pt>
    <dgm:pt modelId="{A2C02C79-174C-445D-AE43-92DABBBA0DDA}" type="pres">
      <dgm:prSet presAssocID="{17C143E8-8DBD-48C9-82E5-D23CFC573DFC}" presName="spacerT" presStyleCnt="0"/>
      <dgm:spPr/>
    </dgm:pt>
    <dgm:pt modelId="{C881E71D-49BA-462F-B7F9-5469C5D125DB}" type="pres">
      <dgm:prSet presAssocID="{17C143E8-8DBD-48C9-82E5-D23CFC573DFC}" presName="sibTrans" presStyleLbl="sibTrans2D1" presStyleIdx="0" presStyleCnt="2"/>
      <dgm:spPr/>
    </dgm:pt>
    <dgm:pt modelId="{8D95F440-5055-48C4-A316-37E73BE0A751}" type="pres">
      <dgm:prSet presAssocID="{17C143E8-8DBD-48C9-82E5-D23CFC573DFC}" presName="spacerB" presStyleCnt="0"/>
      <dgm:spPr/>
    </dgm:pt>
    <dgm:pt modelId="{5911323E-ECD7-4149-9674-23514D824355}" type="pres">
      <dgm:prSet presAssocID="{AB20DE85-00CB-46FC-A11A-61F2C7DF6FDC}" presName="node" presStyleLbl="node1" presStyleIdx="1" presStyleCnt="3">
        <dgm:presLayoutVars>
          <dgm:bulletEnabled val="1"/>
        </dgm:presLayoutVars>
      </dgm:prSet>
      <dgm:spPr/>
    </dgm:pt>
    <dgm:pt modelId="{936A3A78-BAA6-4A57-80FB-AD8A762B8E3E}" type="pres">
      <dgm:prSet presAssocID="{93107B68-3207-4B7C-B79F-CBFCF1A568A8}" presName="sibTransLast" presStyleLbl="sibTrans2D1" presStyleIdx="1" presStyleCnt="2"/>
      <dgm:spPr/>
    </dgm:pt>
    <dgm:pt modelId="{5DB5EE36-3EC4-4E3B-B0FD-A4A5949551EF}" type="pres">
      <dgm:prSet presAssocID="{93107B68-3207-4B7C-B79F-CBFCF1A568A8}" presName="connectorText" presStyleLbl="sibTrans2D1" presStyleIdx="1" presStyleCnt="2"/>
      <dgm:spPr/>
    </dgm:pt>
    <dgm:pt modelId="{E95AA090-47C2-4035-BA08-BF1E6406D2DD}" type="pres">
      <dgm:prSet presAssocID="{93107B68-3207-4B7C-B79F-CBFCF1A568A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E63802C-D12D-434E-9B51-DA33D1D98A73}" srcId="{93107B68-3207-4B7C-B79F-CBFCF1A568A8}" destId="{919DD070-7984-4C9E-9B60-FD5BEE746238}" srcOrd="2" destOrd="0" parTransId="{2D69899E-E415-4A07-B638-65F8B02ADF55}" sibTransId="{58CF3F0D-DFAA-4829-8FD2-9A28090009E8}"/>
    <dgm:cxn modelId="{46307537-77EA-4390-9C92-8991C3296547}" srcId="{93107B68-3207-4B7C-B79F-CBFCF1A568A8}" destId="{AB20DE85-00CB-46FC-A11A-61F2C7DF6FDC}" srcOrd="1" destOrd="0" parTransId="{5F1EB0D9-6C02-4B8B-BE51-421256603AB5}" sibTransId="{1426877A-4236-4EAE-9E8E-3C8DD62AC346}"/>
    <dgm:cxn modelId="{EF620C70-B7BE-4037-8A8A-6A14462CCB45}" type="presOf" srcId="{919DD070-7984-4C9E-9B60-FD5BEE746238}" destId="{E95AA090-47C2-4035-BA08-BF1E6406D2DD}" srcOrd="0" destOrd="0" presId="urn:microsoft.com/office/officeart/2005/8/layout/equation2"/>
    <dgm:cxn modelId="{E2B8E97B-E7AD-4740-9B2A-7DB4BC0E3AB7}" type="presOf" srcId="{17C143E8-8DBD-48C9-82E5-D23CFC573DFC}" destId="{C881E71D-49BA-462F-B7F9-5469C5D125DB}" srcOrd="0" destOrd="0" presId="urn:microsoft.com/office/officeart/2005/8/layout/equation2"/>
    <dgm:cxn modelId="{CC078B7C-AF06-4A8A-BDB6-A9D8341EDD6F}" type="presOf" srcId="{AB20DE85-00CB-46FC-A11A-61F2C7DF6FDC}" destId="{5911323E-ECD7-4149-9674-23514D824355}" srcOrd="0" destOrd="0" presId="urn:microsoft.com/office/officeart/2005/8/layout/equation2"/>
    <dgm:cxn modelId="{13ED99A0-444D-41E0-8451-5FB5E7A3E834}" type="presOf" srcId="{1426877A-4236-4EAE-9E8E-3C8DD62AC346}" destId="{936A3A78-BAA6-4A57-80FB-AD8A762B8E3E}" srcOrd="0" destOrd="0" presId="urn:microsoft.com/office/officeart/2005/8/layout/equation2"/>
    <dgm:cxn modelId="{9FEBEBB1-D769-4C50-B7D5-2418ACE5F2AC}" type="presOf" srcId="{93107B68-3207-4B7C-B79F-CBFCF1A568A8}" destId="{2DE4AF5D-F5C2-4D81-81E6-1A79398B7619}" srcOrd="0" destOrd="0" presId="urn:microsoft.com/office/officeart/2005/8/layout/equation2"/>
    <dgm:cxn modelId="{9E5946BB-4B4F-4154-8A61-3027E3816F8A}" type="presOf" srcId="{B8601B0D-AE2D-4684-936A-C095C1FA0510}" destId="{A0660B4A-8446-4F31-A9E6-3FC6D10D6AEB}" srcOrd="0" destOrd="0" presId="urn:microsoft.com/office/officeart/2005/8/layout/equation2"/>
    <dgm:cxn modelId="{0A9045C2-542F-4196-B445-ED2AB24C8E4D}" type="presOf" srcId="{1426877A-4236-4EAE-9E8E-3C8DD62AC346}" destId="{5DB5EE36-3EC4-4E3B-B0FD-A4A5949551EF}" srcOrd="1" destOrd="0" presId="urn:microsoft.com/office/officeart/2005/8/layout/equation2"/>
    <dgm:cxn modelId="{EF81FFF5-BA1C-4796-9962-2225B23C7DBD}" srcId="{93107B68-3207-4B7C-B79F-CBFCF1A568A8}" destId="{B8601B0D-AE2D-4684-936A-C095C1FA0510}" srcOrd="0" destOrd="0" parTransId="{CB52BEBF-BDAE-41CA-B9DA-AFA15A41BA69}" sibTransId="{17C143E8-8DBD-48C9-82E5-D23CFC573DFC}"/>
    <dgm:cxn modelId="{2AE9664E-1B3E-43CE-877F-60AA7830D188}" type="presParOf" srcId="{2DE4AF5D-F5C2-4D81-81E6-1A79398B7619}" destId="{E916583A-3901-4FC7-A29E-E2F78C5CA382}" srcOrd="0" destOrd="0" presId="urn:microsoft.com/office/officeart/2005/8/layout/equation2"/>
    <dgm:cxn modelId="{CF11F370-60F4-4AFC-9D02-940177F42BBA}" type="presParOf" srcId="{E916583A-3901-4FC7-A29E-E2F78C5CA382}" destId="{A0660B4A-8446-4F31-A9E6-3FC6D10D6AEB}" srcOrd="0" destOrd="0" presId="urn:microsoft.com/office/officeart/2005/8/layout/equation2"/>
    <dgm:cxn modelId="{878FE44A-B3C0-43AA-85B8-DB1DE7F42127}" type="presParOf" srcId="{E916583A-3901-4FC7-A29E-E2F78C5CA382}" destId="{A2C02C79-174C-445D-AE43-92DABBBA0DDA}" srcOrd="1" destOrd="0" presId="urn:microsoft.com/office/officeart/2005/8/layout/equation2"/>
    <dgm:cxn modelId="{C3F9E36E-CF4A-42E8-A27B-C7A18F527727}" type="presParOf" srcId="{E916583A-3901-4FC7-A29E-E2F78C5CA382}" destId="{C881E71D-49BA-462F-B7F9-5469C5D125DB}" srcOrd="2" destOrd="0" presId="urn:microsoft.com/office/officeart/2005/8/layout/equation2"/>
    <dgm:cxn modelId="{F2C5424E-10F4-44D7-90AE-5E3E6AABFEEE}" type="presParOf" srcId="{E916583A-3901-4FC7-A29E-E2F78C5CA382}" destId="{8D95F440-5055-48C4-A316-37E73BE0A751}" srcOrd="3" destOrd="0" presId="urn:microsoft.com/office/officeart/2005/8/layout/equation2"/>
    <dgm:cxn modelId="{927496C3-9858-4A9B-AA18-964577ABEF72}" type="presParOf" srcId="{E916583A-3901-4FC7-A29E-E2F78C5CA382}" destId="{5911323E-ECD7-4149-9674-23514D824355}" srcOrd="4" destOrd="0" presId="urn:microsoft.com/office/officeart/2005/8/layout/equation2"/>
    <dgm:cxn modelId="{FCBB2F3E-4D70-4CF1-8334-445AA3065864}" type="presParOf" srcId="{2DE4AF5D-F5C2-4D81-81E6-1A79398B7619}" destId="{936A3A78-BAA6-4A57-80FB-AD8A762B8E3E}" srcOrd="1" destOrd="0" presId="urn:microsoft.com/office/officeart/2005/8/layout/equation2"/>
    <dgm:cxn modelId="{075CB9D5-BA3C-4E1E-80EA-1A9E24FA2C6A}" type="presParOf" srcId="{936A3A78-BAA6-4A57-80FB-AD8A762B8E3E}" destId="{5DB5EE36-3EC4-4E3B-B0FD-A4A5949551EF}" srcOrd="0" destOrd="0" presId="urn:microsoft.com/office/officeart/2005/8/layout/equation2"/>
    <dgm:cxn modelId="{4B655F8F-91BB-4249-B053-B3D8E8823EF4}" type="presParOf" srcId="{2DE4AF5D-F5C2-4D81-81E6-1A79398B7619}" destId="{E95AA090-47C2-4035-BA08-BF1E6406D2D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107B68-3207-4B7C-B79F-CBFCF1A568A8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8601B0D-AE2D-4684-936A-C095C1FA0510}">
      <dgm:prSet phldrT="[텍스트]"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r>
            <a:rPr lang="ko-KR" altLang="en-US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링크가</a:t>
          </a:r>
          <a:endParaRPr lang="en-US" altLang="ko-KR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  <a:p>
          <a:pPr latinLnBrk="1"/>
          <a:r>
            <a:rPr lang="ko-KR" altLang="en-US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있는 글자</a:t>
          </a:r>
        </a:p>
      </dgm:t>
    </dgm:pt>
    <dgm:pt modelId="{CB52BEBF-BDAE-41CA-B9DA-AFA15A41BA69}" type="parTrans" cxnId="{EF81FFF5-BA1C-4796-9962-2225B23C7DBD}">
      <dgm:prSet/>
      <dgm:spPr/>
      <dgm:t>
        <a:bodyPr/>
        <a:lstStyle/>
        <a:p>
          <a:pPr latinLnBrk="1"/>
          <a:endParaRPr lang="ko-KR" altLang="en-US"/>
        </a:p>
      </dgm:t>
    </dgm:pt>
    <dgm:pt modelId="{17C143E8-8DBD-48C9-82E5-D23CFC573DFC}" type="sibTrans" cxnId="{EF81FFF5-BA1C-4796-9962-2225B23C7DBD}">
      <dgm:prSet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AB20DE85-00CB-46FC-A11A-61F2C7DF6FDC}">
      <dgm:prSet phldrT="[텍스트]"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r>
            <a:rPr lang="ko-KR" altLang="en-US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태그로 </a:t>
          </a:r>
          <a:endParaRPr lang="en-US" altLang="ko-KR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  <a:p>
          <a:pPr latinLnBrk="1"/>
          <a:r>
            <a:rPr lang="ko-KR" altLang="en-US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감싸진 언어</a:t>
          </a:r>
        </a:p>
      </dgm:t>
    </dgm:pt>
    <dgm:pt modelId="{5F1EB0D9-6C02-4B8B-BE51-421256603AB5}" type="parTrans" cxnId="{46307537-77EA-4390-9C92-8991C3296547}">
      <dgm:prSet/>
      <dgm:spPr/>
      <dgm:t>
        <a:bodyPr/>
        <a:lstStyle/>
        <a:p>
          <a:pPr latinLnBrk="1"/>
          <a:endParaRPr lang="ko-KR" altLang="en-US"/>
        </a:p>
      </dgm:t>
    </dgm:pt>
    <dgm:pt modelId="{1426877A-4236-4EAE-9E8E-3C8DD62AC346}" type="sibTrans" cxnId="{46307537-77EA-4390-9C92-8991C3296547}">
      <dgm:prSet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endParaRPr lang="ko-KR" altLang="en-US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919DD070-7984-4C9E-9B60-FD5BEE746238}">
      <dgm:prSet phldrT="[텍스트]"/>
      <dgm:spPr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latinLnBrk="1"/>
          <a:r>
            <a:rPr lang="en-US" altLang="ko-KR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HTML</a:t>
          </a:r>
          <a:endParaRPr lang="ko-KR" altLang="en-US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2D69899E-E415-4A07-B638-65F8B02ADF55}" type="parTrans" cxnId="{1E63802C-D12D-434E-9B51-DA33D1D98A73}">
      <dgm:prSet/>
      <dgm:spPr/>
      <dgm:t>
        <a:bodyPr/>
        <a:lstStyle/>
        <a:p>
          <a:pPr latinLnBrk="1"/>
          <a:endParaRPr lang="ko-KR" altLang="en-US"/>
        </a:p>
      </dgm:t>
    </dgm:pt>
    <dgm:pt modelId="{58CF3F0D-DFAA-4829-8FD2-9A28090009E8}" type="sibTrans" cxnId="{1E63802C-D12D-434E-9B51-DA33D1D98A73}">
      <dgm:prSet/>
      <dgm:spPr/>
      <dgm:t>
        <a:bodyPr/>
        <a:lstStyle/>
        <a:p>
          <a:pPr latinLnBrk="1"/>
          <a:endParaRPr lang="ko-KR" altLang="en-US"/>
        </a:p>
      </dgm:t>
    </dgm:pt>
    <dgm:pt modelId="{2DE4AF5D-F5C2-4D81-81E6-1A79398B7619}" type="pres">
      <dgm:prSet presAssocID="{93107B68-3207-4B7C-B79F-CBFCF1A568A8}" presName="Name0" presStyleCnt="0">
        <dgm:presLayoutVars>
          <dgm:dir/>
          <dgm:resizeHandles val="exact"/>
        </dgm:presLayoutVars>
      </dgm:prSet>
      <dgm:spPr/>
    </dgm:pt>
    <dgm:pt modelId="{E916583A-3901-4FC7-A29E-E2F78C5CA382}" type="pres">
      <dgm:prSet presAssocID="{93107B68-3207-4B7C-B79F-CBFCF1A568A8}" presName="vNodes" presStyleCnt="0"/>
      <dgm:spPr/>
    </dgm:pt>
    <dgm:pt modelId="{A0660B4A-8446-4F31-A9E6-3FC6D10D6AEB}" type="pres">
      <dgm:prSet presAssocID="{B8601B0D-AE2D-4684-936A-C095C1FA0510}" presName="node" presStyleLbl="node1" presStyleIdx="0" presStyleCnt="3">
        <dgm:presLayoutVars>
          <dgm:bulletEnabled val="1"/>
        </dgm:presLayoutVars>
      </dgm:prSet>
      <dgm:spPr/>
    </dgm:pt>
    <dgm:pt modelId="{A2C02C79-174C-445D-AE43-92DABBBA0DDA}" type="pres">
      <dgm:prSet presAssocID="{17C143E8-8DBD-48C9-82E5-D23CFC573DFC}" presName="spacerT" presStyleCnt="0"/>
      <dgm:spPr/>
    </dgm:pt>
    <dgm:pt modelId="{C881E71D-49BA-462F-B7F9-5469C5D125DB}" type="pres">
      <dgm:prSet presAssocID="{17C143E8-8DBD-48C9-82E5-D23CFC573DFC}" presName="sibTrans" presStyleLbl="sibTrans2D1" presStyleIdx="0" presStyleCnt="2"/>
      <dgm:spPr/>
    </dgm:pt>
    <dgm:pt modelId="{8D95F440-5055-48C4-A316-37E73BE0A751}" type="pres">
      <dgm:prSet presAssocID="{17C143E8-8DBD-48C9-82E5-D23CFC573DFC}" presName="spacerB" presStyleCnt="0"/>
      <dgm:spPr/>
    </dgm:pt>
    <dgm:pt modelId="{5911323E-ECD7-4149-9674-23514D824355}" type="pres">
      <dgm:prSet presAssocID="{AB20DE85-00CB-46FC-A11A-61F2C7DF6FDC}" presName="node" presStyleLbl="node1" presStyleIdx="1" presStyleCnt="3">
        <dgm:presLayoutVars>
          <dgm:bulletEnabled val="1"/>
        </dgm:presLayoutVars>
      </dgm:prSet>
      <dgm:spPr/>
    </dgm:pt>
    <dgm:pt modelId="{936A3A78-BAA6-4A57-80FB-AD8A762B8E3E}" type="pres">
      <dgm:prSet presAssocID="{93107B68-3207-4B7C-B79F-CBFCF1A568A8}" presName="sibTransLast" presStyleLbl="sibTrans2D1" presStyleIdx="1" presStyleCnt="2"/>
      <dgm:spPr/>
    </dgm:pt>
    <dgm:pt modelId="{5DB5EE36-3EC4-4E3B-B0FD-A4A5949551EF}" type="pres">
      <dgm:prSet presAssocID="{93107B68-3207-4B7C-B79F-CBFCF1A568A8}" presName="connectorText" presStyleLbl="sibTrans2D1" presStyleIdx="1" presStyleCnt="2"/>
      <dgm:spPr/>
    </dgm:pt>
    <dgm:pt modelId="{E95AA090-47C2-4035-BA08-BF1E6406D2DD}" type="pres">
      <dgm:prSet presAssocID="{93107B68-3207-4B7C-B79F-CBFCF1A568A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E63802C-D12D-434E-9B51-DA33D1D98A73}" srcId="{93107B68-3207-4B7C-B79F-CBFCF1A568A8}" destId="{919DD070-7984-4C9E-9B60-FD5BEE746238}" srcOrd="2" destOrd="0" parTransId="{2D69899E-E415-4A07-B638-65F8B02ADF55}" sibTransId="{58CF3F0D-DFAA-4829-8FD2-9A28090009E8}"/>
    <dgm:cxn modelId="{46307537-77EA-4390-9C92-8991C3296547}" srcId="{93107B68-3207-4B7C-B79F-CBFCF1A568A8}" destId="{AB20DE85-00CB-46FC-A11A-61F2C7DF6FDC}" srcOrd="1" destOrd="0" parTransId="{5F1EB0D9-6C02-4B8B-BE51-421256603AB5}" sibTransId="{1426877A-4236-4EAE-9E8E-3C8DD62AC346}"/>
    <dgm:cxn modelId="{EF620C70-B7BE-4037-8A8A-6A14462CCB45}" type="presOf" srcId="{919DD070-7984-4C9E-9B60-FD5BEE746238}" destId="{E95AA090-47C2-4035-BA08-BF1E6406D2DD}" srcOrd="0" destOrd="0" presId="urn:microsoft.com/office/officeart/2005/8/layout/equation2"/>
    <dgm:cxn modelId="{E2B8E97B-E7AD-4740-9B2A-7DB4BC0E3AB7}" type="presOf" srcId="{17C143E8-8DBD-48C9-82E5-D23CFC573DFC}" destId="{C881E71D-49BA-462F-B7F9-5469C5D125DB}" srcOrd="0" destOrd="0" presId="urn:microsoft.com/office/officeart/2005/8/layout/equation2"/>
    <dgm:cxn modelId="{CC078B7C-AF06-4A8A-BDB6-A9D8341EDD6F}" type="presOf" srcId="{AB20DE85-00CB-46FC-A11A-61F2C7DF6FDC}" destId="{5911323E-ECD7-4149-9674-23514D824355}" srcOrd="0" destOrd="0" presId="urn:microsoft.com/office/officeart/2005/8/layout/equation2"/>
    <dgm:cxn modelId="{13ED99A0-444D-41E0-8451-5FB5E7A3E834}" type="presOf" srcId="{1426877A-4236-4EAE-9E8E-3C8DD62AC346}" destId="{936A3A78-BAA6-4A57-80FB-AD8A762B8E3E}" srcOrd="0" destOrd="0" presId="urn:microsoft.com/office/officeart/2005/8/layout/equation2"/>
    <dgm:cxn modelId="{9FEBEBB1-D769-4C50-B7D5-2418ACE5F2AC}" type="presOf" srcId="{93107B68-3207-4B7C-B79F-CBFCF1A568A8}" destId="{2DE4AF5D-F5C2-4D81-81E6-1A79398B7619}" srcOrd="0" destOrd="0" presId="urn:microsoft.com/office/officeart/2005/8/layout/equation2"/>
    <dgm:cxn modelId="{9E5946BB-4B4F-4154-8A61-3027E3816F8A}" type="presOf" srcId="{B8601B0D-AE2D-4684-936A-C095C1FA0510}" destId="{A0660B4A-8446-4F31-A9E6-3FC6D10D6AEB}" srcOrd="0" destOrd="0" presId="urn:microsoft.com/office/officeart/2005/8/layout/equation2"/>
    <dgm:cxn modelId="{0A9045C2-542F-4196-B445-ED2AB24C8E4D}" type="presOf" srcId="{1426877A-4236-4EAE-9E8E-3C8DD62AC346}" destId="{5DB5EE36-3EC4-4E3B-B0FD-A4A5949551EF}" srcOrd="1" destOrd="0" presId="urn:microsoft.com/office/officeart/2005/8/layout/equation2"/>
    <dgm:cxn modelId="{EF81FFF5-BA1C-4796-9962-2225B23C7DBD}" srcId="{93107B68-3207-4B7C-B79F-CBFCF1A568A8}" destId="{B8601B0D-AE2D-4684-936A-C095C1FA0510}" srcOrd="0" destOrd="0" parTransId="{CB52BEBF-BDAE-41CA-B9DA-AFA15A41BA69}" sibTransId="{17C143E8-8DBD-48C9-82E5-D23CFC573DFC}"/>
    <dgm:cxn modelId="{2AE9664E-1B3E-43CE-877F-60AA7830D188}" type="presParOf" srcId="{2DE4AF5D-F5C2-4D81-81E6-1A79398B7619}" destId="{E916583A-3901-4FC7-A29E-E2F78C5CA382}" srcOrd="0" destOrd="0" presId="urn:microsoft.com/office/officeart/2005/8/layout/equation2"/>
    <dgm:cxn modelId="{CF11F370-60F4-4AFC-9D02-940177F42BBA}" type="presParOf" srcId="{E916583A-3901-4FC7-A29E-E2F78C5CA382}" destId="{A0660B4A-8446-4F31-A9E6-3FC6D10D6AEB}" srcOrd="0" destOrd="0" presId="urn:microsoft.com/office/officeart/2005/8/layout/equation2"/>
    <dgm:cxn modelId="{878FE44A-B3C0-43AA-85B8-DB1DE7F42127}" type="presParOf" srcId="{E916583A-3901-4FC7-A29E-E2F78C5CA382}" destId="{A2C02C79-174C-445D-AE43-92DABBBA0DDA}" srcOrd="1" destOrd="0" presId="urn:microsoft.com/office/officeart/2005/8/layout/equation2"/>
    <dgm:cxn modelId="{C3F9E36E-CF4A-42E8-A27B-C7A18F527727}" type="presParOf" srcId="{E916583A-3901-4FC7-A29E-E2F78C5CA382}" destId="{C881E71D-49BA-462F-B7F9-5469C5D125DB}" srcOrd="2" destOrd="0" presId="urn:microsoft.com/office/officeart/2005/8/layout/equation2"/>
    <dgm:cxn modelId="{F2C5424E-10F4-44D7-90AE-5E3E6AABFEEE}" type="presParOf" srcId="{E916583A-3901-4FC7-A29E-E2F78C5CA382}" destId="{8D95F440-5055-48C4-A316-37E73BE0A751}" srcOrd="3" destOrd="0" presId="urn:microsoft.com/office/officeart/2005/8/layout/equation2"/>
    <dgm:cxn modelId="{927496C3-9858-4A9B-AA18-964577ABEF72}" type="presParOf" srcId="{E916583A-3901-4FC7-A29E-E2F78C5CA382}" destId="{5911323E-ECD7-4149-9674-23514D824355}" srcOrd="4" destOrd="0" presId="urn:microsoft.com/office/officeart/2005/8/layout/equation2"/>
    <dgm:cxn modelId="{FCBB2F3E-4D70-4CF1-8334-445AA3065864}" type="presParOf" srcId="{2DE4AF5D-F5C2-4D81-81E6-1A79398B7619}" destId="{936A3A78-BAA6-4A57-80FB-AD8A762B8E3E}" srcOrd="1" destOrd="0" presId="urn:microsoft.com/office/officeart/2005/8/layout/equation2"/>
    <dgm:cxn modelId="{075CB9D5-BA3C-4E1E-80EA-1A9E24FA2C6A}" type="presParOf" srcId="{936A3A78-BAA6-4A57-80FB-AD8A762B8E3E}" destId="{5DB5EE36-3EC4-4E3B-B0FD-A4A5949551EF}" srcOrd="0" destOrd="0" presId="urn:microsoft.com/office/officeart/2005/8/layout/equation2"/>
    <dgm:cxn modelId="{4B655F8F-91BB-4249-B053-B3D8E8823EF4}" type="presParOf" srcId="{2DE4AF5D-F5C2-4D81-81E6-1A79398B7619}" destId="{E95AA090-47C2-4035-BA08-BF1E6406D2D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60B4A-8446-4F31-A9E6-3FC6D10D6AEB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하이퍼텍스트</a:t>
          </a:r>
        </a:p>
      </dsp:txBody>
      <dsp:txXfrm>
        <a:off x="599352" y="218336"/>
        <a:ext cx="1047111" cy="1047111"/>
      </dsp:txXfrm>
    </dsp:sp>
    <dsp:sp modelId="{C881E71D-49BA-462F-B7F9-5469C5D125DB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807309" y="1930994"/>
        <a:ext cx="631197" cy="202011"/>
      </dsp:txXfrm>
    </dsp:sp>
    <dsp:sp modelId="{5911323E-ECD7-4149-9674-23514D824355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마크업언어</a:t>
          </a:r>
          <a:endParaRPr lang="ko-KR" altLang="en-US" sz="2400" kern="1200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599352" y="2798551"/>
        <a:ext cx="1047111" cy="1047111"/>
      </dsp:txXfrm>
    </dsp:sp>
    <dsp:sp modelId="{936A3A78-BAA6-4A57-80FB-AD8A762B8E3E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2085454" y="1866737"/>
        <a:ext cx="329635" cy="330524"/>
      </dsp:txXfrm>
    </dsp:sp>
    <dsp:sp modelId="{E95AA090-47C2-4035-BA08-BF1E6406D2DD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600" kern="12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HTML</a:t>
          </a:r>
          <a:endParaRPr lang="ko-KR" altLang="en-US" sz="5600" kern="1200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3185560" y="984888"/>
        <a:ext cx="2094223" cy="2094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60B4A-8446-4F31-A9E6-3FC6D10D6AEB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하이퍼텍스트</a:t>
          </a:r>
        </a:p>
      </dsp:txBody>
      <dsp:txXfrm>
        <a:off x="599352" y="218336"/>
        <a:ext cx="1047111" cy="1047111"/>
      </dsp:txXfrm>
    </dsp:sp>
    <dsp:sp modelId="{C881E71D-49BA-462F-B7F9-5469C5D125DB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807309" y="1930994"/>
        <a:ext cx="631197" cy="202011"/>
      </dsp:txXfrm>
    </dsp:sp>
    <dsp:sp modelId="{5911323E-ECD7-4149-9674-23514D824355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마크업언어</a:t>
          </a:r>
          <a:endParaRPr lang="ko-KR" altLang="en-US" sz="2400" kern="1200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599352" y="2798551"/>
        <a:ext cx="1047111" cy="1047111"/>
      </dsp:txXfrm>
    </dsp:sp>
    <dsp:sp modelId="{936A3A78-BAA6-4A57-80FB-AD8A762B8E3E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2085454" y="1866737"/>
        <a:ext cx="329635" cy="330524"/>
      </dsp:txXfrm>
    </dsp:sp>
    <dsp:sp modelId="{E95AA090-47C2-4035-BA08-BF1E6406D2DD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600" kern="12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HTML</a:t>
          </a:r>
          <a:endParaRPr lang="ko-KR" altLang="en-US" sz="5600" kern="1200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3185560" y="984888"/>
        <a:ext cx="2094223" cy="2094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60B4A-8446-4F31-A9E6-3FC6D10D6AEB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링크가</a:t>
          </a:r>
          <a:endParaRPr lang="en-US" altLang="ko-KR" sz="1500" kern="1200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있는 글자</a:t>
          </a:r>
        </a:p>
      </dsp:txBody>
      <dsp:txXfrm>
        <a:off x="599352" y="218336"/>
        <a:ext cx="1047111" cy="1047111"/>
      </dsp:txXfrm>
    </dsp:sp>
    <dsp:sp modelId="{C881E71D-49BA-462F-B7F9-5469C5D125DB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807309" y="1930994"/>
        <a:ext cx="631197" cy="202011"/>
      </dsp:txXfrm>
    </dsp:sp>
    <dsp:sp modelId="{5911323E-ECD7-4149-9674-23514D824355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태그로 </a:t>
          </a:r>
          <a:endParaRPr lang="en-US" altLang="ko-KR" sz="1500" kern="1200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감싸진 언어</a:t>
          </a:r>
        </a:p>
      </dsp:txBody>
      <dsp:txXfrm>
        <a:off x="599352" y="2798551"/>
        <a:ext cx="1047111" cy="1047111"/>
      </dsp:txXfrm>
    </dsp:sp>
    <dsp:sp modelId="{936A3A78-BAA6-4A57-80FB-AD8A762B8E3E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/>
          </a:solidFill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2085454" y="1866737"/>
        <a:ext cx="329635" cy="330524"/>
      </dsp:txXfrm>
    </dsp:sp>
    <dsp:sp modelId="{E95AA090-47C2-4035-BA08-BF1E6406D2DD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600" kern="12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rPr>
            <a:t>HTML</a:t>
          </a:r>
          <a:endParaRPr lang="ko-KR" altLang="en-US" sz="5600" kern="1200" dirty="0">
            <a:solidFill>
              <a:srgbClr val="00E9FF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3185560" y="984888"/>
        <a:ext cx="2094223" cy="2094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590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28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2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14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147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893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459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029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75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66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1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11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80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27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7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12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99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81" r:id="rId4"/>
    <p:sldLayoutId id="2147483682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HTML </a:t>
            </a: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기초</a:t>
            </a:r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  <a:r>
              <a:rPr lang="ko-KR" altLang="en-US" dirty="0"/>
              <a:t>이 </a:t>
            </a:r>
            <a:r>
              <a:rPr lang="ko-KR" altLang="en-US" dirty="0" err="1"/>
              <a:t>뭔지</a:t>
            </a:r>
            <a:r>
              <a:rPr lang="ko-KR" altLang="en-US" dirty="0"/>
              <a:t> 알아본다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00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00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rgbClr val="00E9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태그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&lt;&gt;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로 감싸진 언어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909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마크업 언어의 종류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95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6E39B2-AAB6-B20A-A52E-7F94513E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46395"/>
              </p:ext>
            </p:extLst>
          </p:nvPr>
        </p:nvGraphicFramePr>
        <p:xfrm>
          <a:off x="648093" y="549176"/>
          <a:ext cx="7847814" cy="3581864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3919194">
                  <a:extLst>
                    <a:ext uri="{9D8B030D-6E8A-4147-A177-3AD203B41FA5}">
                      <a16:colId xmlns:a16="http://schemas.microsoft.com/office/drawing/2014/main" val="2764507412"/>
                    </a:ext>
                  </a:extLst>
                </a:gridCol>
                <a:gridCol w="3928620">
                  <a:extLst>
                    <a:ext uri="{9D8B030D-6E8A-4147-A177-3AD203B41FA5}">
                      <a16:colId xmlns:a16="http://schemas.microsoft.com/office/drawing/2014/main" val="2737156972"/>
                    </a:ext>
                  </a:extLst>
                </a:gridCol>
              </a:tblGrid>
              <a:tr h="690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00E9FF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HTML</a:t>
                      </a:r>
                      <a:endParaRPr lang="ko-KR" altLang="en-US" sz="3600" dirty="0">
                        <a:solidFill>
                          <a:srgbClr val="00E9FF"/>
                        </a:solidFill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00E9FF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XML</a:t>
                      </a:r>
                      <a:endParaRPr lang="ko-KR" altLang="en-US" sz="3600" dirty="0">
                        <a:solidFill>
                          <a:srgbClr val="00E9FF"/>
                        </a:solidFill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504"/>
                  </a:ext>
                </a:extLst>
              </a:tr>
              <a:tr h="289141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&lt;!DOCTYPE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html&gt;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atinLnBrk="0"/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&lt;html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lang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"&gt;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atinLnBrk="0"/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&lt;head&gt;&lt;title&gt;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제목입니다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&lt;/title&gt;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atinLnBrk="0"/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&lt;/head&gt;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atinLnBrk="0"/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&lt;body&gt;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atinLnBrk="0"/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</a:rPr>
                        <a:t>h1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입니다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&lt;/h1&gt;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atinLnBrk="0"/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&lt;h2&gt;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</a:rPr>
                        <a:t>h2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입니다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&lt;/h2&gt;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atinLnBrk="0"/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&lt;/body&gt;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atinLnBrk="0"/>
                      <a:r>
                        <a:rPr lang="en-US" altLang="ko-K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&lt;/html&gt;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캐릭터목록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&lt;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 &lt;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&lt;/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 &lt;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대표색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빨강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&lt;/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대표색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&lt;/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&lt;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 &lt;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루이지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&lt;/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 &lt;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대표색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초록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&lt;/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대표색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&lt;/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&lt;/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캐릭터목록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0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0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Xml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의 </a:t>
            </a: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다른버전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03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1571-2D73-CAFD-9819-B9B17CE5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315580"/>
            <a:ext cx="7717500" cy="4512339"/>
          </a:xfrm>
        </p:spPr>
        <p:txBody>
          <a:bodyPr/>
          <a:lstStyle/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게임목록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게임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마인크래프트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개발사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모장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개발사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가격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유료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가격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게임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게임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로블록스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개발사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로블록스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개발사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가격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무료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가격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게임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게임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롤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개발사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라이엇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개발사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가격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무료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가격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ko-KR" alt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게임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게임목록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A8724F8C-C9C0-D631-8719-A1E63BD45DA7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4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A8724F8C-C9C0-D631-8719-A1E63BD45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24002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860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HTML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은 프로그래밍 언어다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726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A1E37D-5993-A398-8478-19BDE821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D2F20993-7A85-D6AA-673E-8847AF1A6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474729"/>
              </p:ext>
            </p:extLst>
          </p:nvPr>
        </p:nvGraphicFramePr>
        <p:xfrm>
          <a:off x="2879700" y="539975"/>
          <a:ext cx="33845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966301" imgH="14368130" progId="">
                  <p:embed/>
                </p:oleObj>
              </mc:Choice>
              <mc:Fallback>
                <p:oleObj r:id="rId3" imgW="11966301" imgH="14368130" progId="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D2F20993-7A85-D6AA-673E-8847AF1A6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9700" y="539975"/>
                        <a:ext cx="33845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697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과제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565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HTML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이란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HTML?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드론의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데이터가 들어간 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xml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파일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83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힌트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20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BD0B5-815F-E0BB-E5A0-0C04389F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06850"/>
            <a:ext cx="7717500" cy="3963550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 err="1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드론상점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 err="1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드론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크기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크기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색상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색상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 err="1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제조국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ko-KR" altLang="en-US" b="0" dirty="0" err="1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제조국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 err="1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드론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 err="1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드론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크기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크기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색상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ko-KR" altLang="en-US" b="0" dirty="0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색상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ko-KR" altLang="en-US" b="0" dirty="0" err="1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제조국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ko-KR" altLang="en-US" b="0" dirty="0" err="1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제조국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 err="1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드론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139700" indent="0">
              <a:buNone/>
            </a:pP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ko-KR" altLang="en-US" b="0" dirty="0" err="1">
                <a:solidFill>
                  <a:srgbClr val="7B4D9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드론상점</a:t>
            </a:r>
            <a:r>
              <a:rPr lang="en-US" altLang="ko-KR" b="0" dirty="0">
                <a:solidFill>
                  <a:srgbClr val="99628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3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HTML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altLang="ko-KR" sz="1300" dirty="0"/>
              <a:t>HTML</a:t>
            </a:r>
            <a:r>
              <a:rPr lang="ko-KR" altLang="en-US" sz="1300" dirty="0"/>
              <a:t>은 </a:t>
            </a:r>
            <a:r>
              <a:rPr lang="ko-KR" altLang="en-US" sz="1300" dirty="0" err="1"/>
              <a:t>하이퍼</a:t>
            </a:r>
            <a:r>
              <a:rPr lang="ko-KR" altLang="en-US" sz="1300" dirty="0"/>
              <a:t> 텍스트 마크업 언어</a:t>
            </a:r>
            <a:r>
              <a:rPr lang="en-US" altLang="ko-KR" sz="1300" dirty="0"/>
              <a:t>(Hyper Text Markup Language)</a:t>
            </a:r>
            <a:r>
              <a:rPr lang="ko-KR" altLang="en-US" sz="1300" dirty="0"/>
              <a:t>는 웹 페이지 표시를 위해 개발된 지배적인 마크업 언어다</a:t>
            </a:r>
            <a:r>
              <a:rPr lang="en-US" altLang="ko-KR" sz="1300" dirty="0"/>
              <a:t>. </a:t>
            </a:r>
            <a:r>
              <a:rPr lang="ko-KR" altLang="en-US" sz="1300" dirty="0"/>
              <a:t>또한</a:t>
            </a:r>
            <a:r>
              <a:rPr lang="en-US" altLang="ko-KR" sz="1300" dirty="0"/>
              <a:t>, HTML</a:t>
            </a:r>
            <a:r>
              <a:rPr lang="ko-KR" altLang="en-US" sz="1300" dirty="0"/>
              <a:t>은 제목</a:t>
            </a:r>
            <a:r>
              <a:rPr lang="en-US" altLang="ko-KR" sz="1300" dirty="0"/>
              <a:t>, </a:t>
            </a:r>
            <a:r>
              <a:rPr lang="ko-KR" altLang="en-US" sz="1300" dirty="0"/>
              <a:t>단락</a:t>
            </a:r>
            <a:r>
              <a:rPr lang="en-US" altLang="ko-KR" sz="1300" dirty="0"/>
              <a:t>, </a:t>
            </a:r>
            <a:r>
              <a:rPr lang="ko-KR" altLang="en-US" sz="1300" dirty="0"/>
              <a:t>목록 등과 같은 본문을 위한 구조적 의미를 나타내는 것뿐만 아니라 링크</a:t>
            </a:r>
            <a:r>
              <a:rPr lang="en-US" altLang="ko-KR" sz="1300" dirty="0"/>
              <a:t>, </a:t>
            </a:r>
            <a:r>
              <a:rPr lang="ko-KR" altLang="en-US" sz="1300" dirty="0"/>
              <a:t>인용과 그 밖의 항목으로 구조적 문서를 만들 수 있는 방법을 제공한다</a:t>
            </a:r>
            <a:r>
              <a:rPr lang="en-US" altLang="ko-KR" sz="1300" dirty="0"/>
              <a:t>.</a:t>
            </a:r>
            <a:endParaRPr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A8724F8C-C9C0-D631-8719-A1E63BD45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01200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200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하이퍼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텍스트란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23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하이퍼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텍스트란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ko-KR" altLang="en-US" sz="1300" dirty="0"/>
              <a:t>하이퍼텍스트</a:t>
            </a:r>
            <a:r>
              <a:rPr lang="en-US" altLang="ko-KR" sz="1300" dirty="0"/>
              <a:t>(hypertext, </a:t>
            </a:r>
            <a:r>
              <a:rPr lang="ko-KR" altLang="en-US" sz="1300" dirty="0"/>
              <a:t>문화어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초본문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하이퍼본문</a:t>
            </a:r>
            <a:r>
              <a:rPr lang="en-US" altLang="ko-KR" sz="1300" dirty="0"/>
              <a:t>)</a:t>
            </a:r>
            <a:r>
              <a:rPr lang="ko-KR" altLang="en-US" sz="1300" dirty="0"/>
              <a:t>는 참조</a:t>
            </a:r>
            <a:r>
              <a:rPr lang="en-US" altLang="ko-KR" sz="1300" dirty="0"/>
              <a:t>(</a:t>
            </a:r>
            <a:r>
              <a:rPr lang="ko-KR" altLang="en-US" sz="1300" dirty="0"/>
              <a:t>하이퍼링크</a:t>
            </a:r>
            <a:r>
              <a:rPr lang="en-US" altLang="ko-KR" sz="1300" dirty="0"/>
              <a:t>)</a:t>
            </a:r>
            <a:r>
              <a:rPr lang="ko-KR" altLang="en-US" sz="1300" dirty="0"/>
              <a:t>를 통해 독자가 한 문서에서 다른 문서로 즉시 접근할 수 있는 텍스트이다</a:t>
            </a:r>
            <a:r>
              <a:rPr lang="en-US" altLang="ko-KR" sz="1300" dirty="0"/>
              <a:t>. </a:t>
            </a:r>
            <a:r>
              <a:rPr lang="ko-KR" altLang="en-US" sz="1300" dirty="0"/>
              <a:t>주로 컴퓨터나 다른 전자기기들을 통해 표시된다</a:t>
            </a:r>
            <a:r>
              <a:rPr lang="en-US" altLang="ko-KR" sz="1300" dirty="0"/>
              <a:t>. </a:t>
            </a:r>
            <a:r>
              <a:rPr lang="ko-KR" altLang="en-US" sz="1300" dirty="0"/>
              <a:t>하이퍼텍스트라는 낱말은 </a:t>
            </a:r>
            <a:r>
              <a:rPr lang="en-US" altLang="ko-KR" sz="1300" dirty="0"/>
              <a:t>1960</a:t>
            </a:r>
            <a:r>
              <a:rPr lang="ko-KR" altLang="en-US" sz="1300" dirty="0"/>
              <a:t>년대 컴퓨터 개척자이자 철학자인 </a:t>
            </a:r>
            <a:r>
              <a:rPr lang="ko-KR" altLang="en-US" sz="1300" dirty="0" err="1"/>
              <a:t>테드</a:t>
            </a:r>
            <a:r>
              <a:rPr lang="ko-KR" altLang="en-US" sz="1300" dirty="0"/>
              <a:t> 넬슨이 처음 고안하여 쓰이게 되었다</a:t>
            </a:r>
            <a:r>
              <a:rPr lang="en-US" altLang="ko-KR" sz="1300" dirty="0"/>
              <a:t>.'hyper(</a:t>
            </a:r>
            <a:r>
              <a:rPr lang="ko-KR" altLang="en-US" sz="1300" dirty="0"/>
              <a:t>건너편의</a:t>
            </a:r>
            <a:r>
              <a:rPr lang="en-US" altLang="ko-KR" sz="1300" dirty="0"/>
              <a:t>, </a:t>
            </a:r>
            <a:r>
              <a:rPr lang="ko-KR" altLang="en-US" sz="1300" dirty="0"/>
              <a:t>초월</a:t>
            </a:r>
            <a:r>
              <a:rPr lang="en-US" altLang="ko-KR" sz="1300" dirty="0"/>
              <a:t>, </a:t>
            </a:r>
            <a:r>
              <a:rPr lang="ko-KR" altLang="en-US" sz="1300" dirty="0"/>
              <a:t>과도한</a:t>
            </a:r>
            <a:r>
              <a:rPr lang="en-US" altLang="ko-KR" sz="1300" dirty="0"/>
              <a:t>)'</a:t>
            </a:r>
            <a:r>
              <a:rPr lang="ko-KR" altLang="en-US" sz="1300" dirty="0"/>
              <a:t>와 </a:t>
            </a:r>
            <a:r>
              <a:rPr lang="en-US" altLang="ko-KR" sz="1300" dirty="0"/>
              <a:t>'text'</a:t>
            </a:r>
            <a:r>
              <a:rPr lang="ko-KR" altLang="en-US" sz="1300" dirty="0"/>
              <a:t>를 합성하여 만든 컴퓨터 및 인터넷 관련 용어로서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파생텍스트라고도</a:t>
            </a:r>
            <a:r>
              <a:rPr lang="ko-KR" altLang="en-US" sz="1300" dirty="0"/>
              <a:t> 한다</a:t>
            </a:r>
            <a:r>
              <a:rPr lang="en-US" altLang="ko-KR" sz="1300" dirty="0"/>
              <a:t>. </a:t>
            </a:r>
            <a:r>
              <a:rPr lang="ko-KR" altLang="en-US" sz="1300" dirty="0"/>
              <a:t>인터넷과 결합하여 </a:t>
            </a:r>
            <a:r>
              <a:rPr lang="en-US" altLang="ko-KR" sz="1300" dirty="0"/>
              <a:t>HTML</a:t>
            </a:r>
            <a:r>
              <a:rPr lang="ko-KR" altLang="en-US" sz="1300" dirty="0"/>
              <a:t>의 주된 구성요소가 되었다</a:t>
            </a:r>
            <a:r>
              <a:rPr lang="en-US" altLang="ko-KR" sz="1300" dirty="0"/>
              <a:t>. </a:t>
            </a:r>
            <a:r>
              <a:rPr lang="ko-KR" altLang="en-US" sz="1300" dirty="0"/>
              <a:t>기존의 문서가 순차적이면서 서열형 구조라면</a:t>
            </a:r>
            <a:r>
              <a:rPr lang="en-US" altLang="ko-KR" sz="1300" dirty="0"/>
              <a:t>, </a:t>
            </a:r>
            <a:r>
              <a:rPr lang="ko-KR" altLang="en-US" sz="1300" dirty="0"/>
              <a:t>하이퍼텍스트는 링크에 따라 그 차례가 바뀌는 임의적이면서 나열형인 구조를 가진다</a:t>
            </a:r>
            <a:r>
              <a:rPr lang="en-US" altLang="ko-KR" sz="1300" dirty="0"/>
              <a:t>. </a:t>
            </a: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출판된 책처럼 작가의 의도대로 사용자가 따라가는 것이 아닌</a:t>
            </a:r>
            <a:r>
              <a:rPr lang="en-US" altLang="ko-KR" sz="1300" dirty="0"/>
              <a:t>, </a:t>
            </a:r>
            <a:r>
              <a:rPr lang="ko-KR" altLang="en-US" sz="1300" dirty="0"/>
              <a:t>하이퍼링크로 연결된 문서들을 어떠한 행위</a:t>
            </a:r>
            <a:r>
              <a:rPr lang="en-US" altLang="ko-KR" sz="1300" dirty="0"/>
              <a:t>(</a:t>
            </a:r>
            <a:r>
              <a:rPr lang="ko-KR" altLang="en-US" sz="1300" dirty="0"/>
              <a:t>클릭</a:t>
            </a:r>
            <a:r>
              <a:rPr lang="en-US" altLang="ko-KR" sz="1300" dirty="0"/>
              <a:t>)</a:t>
            </a:r>
            <a:r>
              <a:rPr lang="ko-KR" altLang="en-US" sz="1300" dirty="0"/>
              <a:t>에 따라 자유롭게 이동할 수 있다</a:t>
            </a:r>
            <a:r>
              <a:rPr lang="en-US" altLang="ko-KR" sz="1300" dirty="0"/>
              <a:t>. </a:t>
            </a:r>
            <a:r>
              <a:rPr lang="ko-KR" altLang="en-US" sz="1300" dirty="0"/>
              <a:t>이런 하이퍼텍스트의 등장은 검색엔진과 더불어 정보습득의 새로운 장을 인류에게 가져다 주었다</a:t>
            </a:r>
            <a:r>
              <a:rPr lang="en-US" altLang="ko-KR" sz="1300" dirty="0"/>
              <a:t>. </a:t>
            </a:r>
            <a:r>
              <a:rPr lang="ko-KR" altLang="en-US" sz="1300" dirty="0"/>
              <a:t>또한 하이퍼텍스트 문학</a:t>
            </a:r>
            <a:r>
              <a:rPr lang="en-US" altLang="ko-KR" sz="1300" dirty="0"/>
              <a:t>, </a:t>
            </a:r>
            <a:r>
              <a:rPr lang="ko-KR" altLang="en-US" sz="1300" dirty="0"/>
              <a:t>특히 </a:t>
            </a:r>
            <a:r>
              <a:rPr lang="ko-KR" altLang="en-US" sz="1300" dirty="0" err="1"/>
              <a:t>하이퍼서사</a:t>
            </a:r>
            <a:r>
              <a:rPr lang="en-US" altLang="ko-KR" sz="1300" dirty="0"/>
              <a:t>(</a:t>
            </a:r>
            <a:r>
              <a:rPr lang="ko-KR" altLang="en-US" sz="1300" dirty="0" err="1"/>
              <a:t>하이퍼픽션</a:t>
            </a:r>
            <a:r>
              <a:rPr lang="en-US" altLang="ko-KR" sz="1300" dirty="0"/>
              <a:t>)</a:t>
            </a:r>
            <a:r>
              <a:rPr lang="ko-KR" altLang="en-US" sz="1300" dirty="0"/>
              <a:t>라는 새로운 예술장르를 탄생케 하였다</a:t>
            </a:r>
            <a:r>
              <a:rPr lang="en-US" altLang="ko-KR" sz="1300" dirty="0"/>
              <a:t>. </a:t>
            </a:r>
            <a:r>
              <a:rPr lang="ko-KR" altLang="en-US" sz="1300" dirty="0"/>
              <a:t>웹이라는 것은 컨텐츠들이 하이퍼텍스트로 묶인 집합이라고 볼 수 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하이퍼텍스트가 쓰인 기술들 중 가장 중요한 두 가지가 </a:t>
            </a:r>
            <a:r>
              <a:rPr lang="en-US" altLang="ko-KR" sz="1300" dirty="0"/>
              <a:t>HTML</a:t>
            </a:r>
            <a:r>
              <a:rPr lang="ko-KR" altLang="en-US" sz="1300" dirty="0"/>
              <a:t>과 </a:t>
            </a:r>
            <a:r>
              <a:rPr lang="en-US" altLang="ko-KR" sz="1300" dirty="0"/>
              <a:t>HTTP</a:t>
            </a:r>
            <a:r>
              <a:rPr lang="ko-KR" altLang="en-US" sz="1300" dirty="0"/>
              <a:t>이다</a:t>
            </a:r>
            <a:r>
              <a:rPr lang="en-US" altLang="ko-KR" sz="1300" dirty="0"/>
              <a:t>. HTTP</a:t>
            </a:r>
            <a:r>
              <a:rPr lang="ko-KR" altLang="en-US" sz="1300" dirty="0"/>
              <a:t>는 하나의 </a:t>
            </a:r>
            <a:r>
              <a:rPr lang="ko-KR" altLang="en-US" sz="1300" dirty="0" err="1"/>
              <a:t>프로토콜으로서</a:t>
            </a:r>
            <a:r>
              <a:rPr lang="en-US" altLang="ko-KR" sz="1300" dirty="0"/>
              <a:t>, </a:t>
            </a:r>
            <a:r>
              <a:rPr lang="ko-KR" altLang="en-US" sz="1300" dirty="0"/>
              <a:t>이 통신규약을 이용해서 컴퓨터가 다른 컴퓨터와 메시지를 주고 받을 수 있다</a:t>
            </a:r>
            <a:r>
              <a:rPr lang="en-US" altLang="ko-KR" sz="1300" dirty="0"/>
              <a:t>. </a:t>
            </a:r>
            <a:r>
              <a:rPr lang="ko-KR" altLang="en-US" sz="1300" dirty="0"/>
              <a:t>이 </a:t>
            </a:r>
            <a:r>
              <a:rPr lang="en-US" altLang="ko-KR" sz="1300" dirty="0"/>
              <a:t>HTTP</a:t>
            </a:r>
            <a:r>
              <a:rPr lang="ko-KR" altLang="en-US" sz="1300" dirty="0"/>
              <a:t>로 </a:t>
            </a:r>
            <a:r>
              <a:rPr lang="en-US" altLang="ko-KR" sz="1300" dirty="0"/>
              <a:t>HTML </a:t>
            </a:r>
            <a:r>
              <a:rPr lang="ko-KR" altLang="en-US" sz="1300" dirty="0"/>
              <a:t>문서가 전달될 수 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45893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링크가 들어간 글자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20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마크업 </a:t>
            </a: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언어란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260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마크업 </a:t>
            </a: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언어란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ko-KR" altLang="en-US" sz="1300" dirty="0"/>
              <a:t>마크업 언어</a:t>
            </a:r>
            <a:r>
              <a:rPr lang="en-US" altLang="ko-KR" sz="1300" dirty="0"/>
              <a:t>(markup </a:t>
            </a:r>
            <a:r>
              <a:rPr lang="ko-KR" altLang="en-US" sz="1300" dirty="0"/>
              <a:t>言語</a:t>
            </a:r>
            <a:r>
              <a:rPr lang="en-US" altLang="ko-KR" sz="1300" dirty="0"/>
              <a:t>, markup language)</a:t>
            </a:r>
            <a:r>
              <a:rPr lang="ko-KR" altLang="en-US" sz="1300" dirty="0"/>
              <a:t>는 태그 등을 이용하여 문서나 데이터의 구조를 명기하는 언어의 한 가지이다</a:t>
            </a:r>
            <a:r>
              <a:rPr lang="en-US" altLang="ko-KR" sz="1300" dirty="0"/>
              <a:t>.</a:t>
            </a:r>
            <a:r>
              <a:rPr lang="ko-KR" altLang="en-US" sz="1300" dirty="0"/>
              <a:t>태그는 원래 텍스트와는 별도로 원고의 교정부호와 주석을 표현하기 위한 것이었으나 용도가 점차 확장되어 문서의 구조를 표현하는 역할을 하게 되었다</a:t>
            </a:r>
            <a:r>
              <a:rPr lang="en-US" altLang="ko-KR" sz="1300" dirty="0"/>
              <a:t>. </a:t>
            </a:r>
            <a:r>
              <a:rPr lang="ko-KR" altLang="en-US" sz="1300" dirty="0"/>
              <a:t>이러한 태그 방법의 체계를 마크업 언어라 한다</a:t>
            </a:r>
            <a:r>
              <a:rPr lang="en-US" altLang="ko-KR" sz="1300" dirty="0"/>
              <a:t>.</a:t>
            </a:r>
            <a:r>
              <a:rPr lang="ko-KR" altLang="en-US" sz="1300" dirty="0"/>
              <a:t>일반적으로 데이터를 기술하는 정도로만 사용되기에 프로그래밍 언어와는 구별된다</a:t>
            </a:r>
            <a:r>
              <a:rPr lang="en-US" altLang="ko-KR" sz="1300" dirty="0"/>
              <a:t>. </a:t>
            </a:r>
            <a:r>
              <a:rPr lang="ko-KR" altLang="en-US" sz="1300" dirty="0"/>
              <a:t>다만 </a:t>
            </a:r>
            <a:r>
              <a:rPr lang="en-US" altLang="ko-KR" sz="1300" dirty="0"/>
              <a:t>MXML</a:t>
            </a:r>
            <a:r>
              <a:rPr lang="ko-KR" altLang="en-US" sz="1300" dirty="0"/>
              <a:t>이나 </a:t>
            </a:r>
            <a:r>
              <a:rPr lang="en-US" altLang="ko-KR" sz="1300" dirty="0"/>
              <a:t>XAML</a:t>
            </a:r>
            <a:r>
              <a:rPr lang="ko-KR" altLang="en-US" sz="1300" dirty="0"/>
              <a:t>처럼 특정 프로그래밍 언어와 강하게 연관되어 기능하거나 제한적으로 프로그래밍 언어의 기능을 갖춘 것도 일부 있는데</a:t>
            </a:r>
            <a:r>
              <a:rPr lang="en-US" altLang="ko-KR" sz="1300" dirty="0"/>
              <a:t>, </a:t>
            </a:r>
            <a:r>
              <a:rPr lang="ko-KR" altLang="en-US" sz="1300" dirty="0"/>
              <a:t>이런 경우엔 구별이 명확하지 않다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4560682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668</Words>
  <Application>Microsoft Office PowerPoint</Application>
  <PresentationFormat>화면 슬라이드 쇼(16:9)</PresentationFormat>
  <Paragraphs>84</Paragraphs>
  <Slides>22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Consolas</vt:lpstr>
      <vt:lpstr>Play</vt:lpstr>
      <vt:lpstr>Arial</vt:lpstr>
      <vt:lpstr>Source Sans Pro</vt:lpstr>
      <vt:lpstr>Computer Science &amp; Mathematics Major For College: Computer Science &amp; Programming by Slidesgo</vt:lpstr>
      <vt:lpstr>HTML 기초</vt:lpstr>
      <vt:lpstr>HTML이란?</vt:lpstr>
      <vt:lpstr>HTML이란?</vt:lpstr>
      <vt:lpstr>PowerPoint 프레젠테이션</vt:lpstr>
      <vt:lpstr>하이퍼 텍스트란?</vt:lpstr>
      <vt:lpstr>하이퍼 텍스트란?</vt:lpstr>
      <vt:lpstr>링크가 들어간 글자</vt:lpstr>
      <vt:lpstr>마크업 언어란?</vt:lpstr>
      <vt:lpstr>마크업 언어란?</vt:lpstr>
      <vt:lpstr>태그&lt;&gt;로 감싸진 언어</vt:lpstr>
      <vt:lpstr>마크업 언어의 종류</vt:lpstr>
      <vt:lpstr>PowerPoint 프레젠테이션</vt:lpstr>
      <vt:lpstr>Xml의 다른버전</vt:lpstr>
      <vt:lpstr>PowerPoint 프레젠테이션</vt:lpstr>
      <vt:lpstr>PowerPoint 프레젠테이션</vt:lpstr>
      <vt:lpstr>PowerPoint 프레젠테이션</vt:lpstr>
      <vt:lpstr>HTML은 프로그래밍 언어다?</vt:lpstr>
      <vt:lpstr>PowerPoint 프레젠테이션</vt:lpstr>
      <vt:lpstr>과제</vt:lpstr>
      <vt:lpstr>드론의 데이터가 들어간 xml파일</vt:lpstr>
      <vt:lpstr>힌트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12</cp:revision>
  <dcterms:modified xsi:type="dcterms:W3CDTF">2024-07-28T04:30:55Z</dcterms:modified>
</cp:coreProperties>
</file>