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312" r:id="rId2"/>
    <p:sldId id="313" r:id="rId3"/>
    <p:sldId id="318" r:id="rId4"/>
    <p:sldId id="319" r:id="rId5"/>
    <p:sldId id="320" r:id="rId6"/>
    <p:sldId id="321" r:id="rId7"/>
    <p:sldId id="327" r:id="rId8"/>
    <p:sldId id="323" r:id="rId9"/>
    <p:sldId id="324" r:id="rId10"/>
    <p:sldId id="325" r:id="rId11"/>
    <p:sldId id="326" r:id="rId12"/>
    <p:sldId id="328" r:id="rId13"/>
  </p:sldIdLst>
  <p:sldSz cx="9144000" cy="5143500" type="screen16x9"/>
  <p:notesSz cx="6858000" cy="9144000"/>
  <p:embeddedFontLst>
    <p:embeddedFont>
      <p:font typeface="Play" panose="020B0600000101010101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4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11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23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79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9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96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52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63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1" r:id="rId4"/>
    <p:sldLayoutId id="2147483682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파이썬 기초</a:t>
            </a: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변수와 연산자에 대해서 알아본다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00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00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rgbClr val="00E9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연사자란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계산작업을 도와주는 것들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60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프로젝트를 만들어 보면서 해보자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2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변수란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</a:t>
            </a:r>
            <a:r>
              <a:rPr lang="ko-KR" altLang="en-US" dirty="0"/>
              <a:t> </a:t>
            </a:r>
            <a:r>
              <a:rPr lang="en-US" altLang="ko-KR" dirty="0"/>
              <a:t>variable?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2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7957C-5565-1770-FD4F-34E0A36A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3D810-A377-CD55-CABA-C4FCA7091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모두의 인공지능 기초 수학: UNIT 01 변수와 수식">
            <a:extLst>
              <a:ext uri="{FF2B5EF4-FFF2-40B4-BE49-F238E27FC236}">
                <a16:creationId xmlns:a16="http://schemas.microsoft.com/office/drawing/2014/main" id="{2C06DA42-AD35-5EF4-F5E5-FFB959D4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8125"/>
            <a:ext cx="5715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값을 담는 공간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49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값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등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6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2525-F2D6-DE73-CAF2-3E4E998D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6867B-8757-6CB1-9C2F-EB629486A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슈퍼마리오 초고수 영상 모음 | ㅍㅍㅅㅅ">
            <a:extLst>
              <a:ext uri="{FF2B5EF4-FFF2-40B4-BE49-F238E27FC236}">
                <a16:creationId xmlns:a16="http://schemas.microsoft.com/office/drawing/2014/main" id="{B6D0E2A4-A611-17C0-B058-102768DC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2" y="1102971"/>
            <a:ext cx="6498165" cy="35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61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변수의 연산자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70833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화면 슬라이드 쇼(16:9)</PresentationFormat>
  <Paragraphs>13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Play</vt:lpstr>
      <vt:lpstr>Source Sans Pro</vt:lpstr>
      <vt:lpstr>Arial</vt:lpstr>
      <vt:lpstr>Computer Science &amp; Mathematics Major For College: Computer Science &amp; Programming by Slidesgo</vt:lpstr>
      <vt:lpstr>파이썬 기초</vt:lpstr>
      <vt:lpstr>변수란?</vt:lpstr>
      <vt:lpstr>변수?</vt:lpstr>
      <vt:lpstr>PowerPoint 프레젠테이션</vt:lpstr>
      <vt:lpstr>값을 담는 공간</vt:lpstr>
      <vt:lpstr>값=숫자, 글자 등</vt:lpstr>
      <vt:lpstr>PowerPoint 프레젠테이션</vt:lpstr>
      <vt:lpstr>숫자형 변수</vt:lpstr>
      <vt:lpstr>숫자형 변수의 연산자</vt:lpstr>
      <vt:lpstr>연사자란?</vt:lpstr>
      <vt:lpstr>계산작업을 도와주는 것들</vt:lpstr>
      <vt:lpstr>프로젝트를 만들어 보면서 해보자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3</cp:revision>
  <dcterms:modified xsi:type="dcterms:W3CDTF">2024-07-27T15:52:28Z</dcterms:modified>
</cp:coreProperties>
</file>