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8"/>
  </p:notesMasterIdLst>
  <p:sldIdLst>
    <p:sldId id="256" r:id="rId2"/>
    <p:sldId id="260" r:id="rId3"/>
    <p:sldId id="365" r:id="rId4"/>
    <p:sldId id="352" r:id="rId5"/>
    <p:sldId id="363" r:id="rId6"/>
    <p:sldId id="366" r:id="rId7"/>
    <p:sldId id="334" r:id="rId8"/>
    <p:sldId id="362" r:id="rId9"/>
    <p:sldId id="367" r:id="rId10"/>
    <p:sldId id="368" r:id="rId11"/>
    <p:sldId id="369" r:id="rId12"/>
    <p:sldId id="370" r:id="rId13"/>
    <p:sldId id="364" r:id="rId14"/>
    <p:sldId id="371" r:id="rId15"/>
    <p:sldId id="372" r:id="rId16"/>
    <p:sldId id="373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Play" panose="020B0600000101010101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9FF"/>
    <a:srgbClr val="3AA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D3543-6070-4506-A938-3DC614833417}">
  <a:tblStyle styleId="{DD2D3543-6070-4506-A938-3DC614833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4" y="224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F88ED4-AFC2-4D63-9BB3-4556F10A64F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60E37B-A253-40C1-A2F5-61D8FD9DADEF}">
      <dgm:prSet phldrT="[텍스트]"/>
      <dgm:spPr/>
      <dgm:t>
        <a:bodyPr/>
        <a:lstStyle/>
        <a:p>
          <a:pPr latinLnBrk="1"/>
          <a:r>
            <a:rPr lang="ko-KR" altLang="en-US" dirty="0"/>
            <a:t>정보</a:t>
          </a:r>
        </a:p>
      </dgm:t>
    </dgm:pt>
    <dgm:pt modelId="{4958655B-BDA7-4DAC-86E2-E47DFAFFC217}" type="parTrans" cxnId="{83A11F12-A3E2-4846-885E-121352DCC3F9}">
      <dgm:prSet/>
      <dgm:spPr/>
      <dgm:t>
        <a:bodyPr/>
        <a:lstStyle/>
        <a:p>
          <a:pPr latinLnBrk="1"/>
          <a:endParaRPr lang="ko-KR" altLang="en-US"/>
        </a:p>
      </dgm:t>
    </dgm:pt>
    <dgm:pt modelId="{9431B56D-A4DE-4136-879C-B22A3CA6FF54}" type="sibTrans" cxnId="{83A11F12-A3E2-4846-885E-121352DCC3F9}">
      <dgm:prSet/>
      <dgm:spPr/>
      <dgm:t>
        <a:bodyPr/>
        <a:lstStyle/>
        <a:p>
          <a:pPr latinLnBrk="1"/>
          <a:endParaRPr lang="ko-KR" altLang="en-US"/>
        </a:p>
      </dgm:t>
    </dgm:pt>
    <dgm:pt modelId="{974BF51B-8B32-44FF-885E-C0DC73198F09}">
      <dgm:prSet phldrT="[텍스트]"/>
      <dgm:spPr/>
      <dgm:t>
        <a:bodyPr/>
        <a:lstStyle/>
        <a:p>
          <a:pPr latinLnBrk="1"/>
          <a:r>
            <a:rPr lang="en-US" altLang="ko-KR" dirty="0"/>
            <a:t>HP</a:t>
          </a:r>
          <a:endParaRPr lang="ko-KR" altLang="en-US" dirty="0"/>
        </a:p>
      </dgm:t>
    </dgm:pt>
    <dgm:pt modelId="{4333DE1C-226C-4A8F-BAE1-4E8F773C47DD}" type="parTrans" cxnId="{72340569-DA55-4070-81D5-72D36760A8F9}">
      <dgm:prSet/>
      <dgm:spPr/>
      <dgm:t>
        <a:bodyPr/>
        <a:lstStyle/>
        <a:p>
          <a:pPr latinLnBrk="1"/>
          <a:endParaRPr lang="ko-KR" altLang="en-US"/>
        </a:p>
      </dgm:t>
    </dgm:pt>
    <dgm:pt modelId="{5696821F-EF0C-4D16-8F47-22D890088EDF}" type="sibTrans" cxnId="{72340569-DA55-4070-81D5-72D36760A8F9}">
      <dgm:prSet/>
      <dgm:spPr/>
      <dgm:t>
        <a:bodyPr/>
        <a:lstStyle/>
        <a:p>
          <a:pPr latinLnBrk="1"/>
          <a:endParaRPr lang="ko-KR" altLang="en-US"/>
        </a:p>
      </dgm:t>
    </dgm:pt>
    <dgm:pt modelId="{81A3F2A1-8B96-4114-9EEE-13F2486D7D4E}">
      <dgm:prSet phldrT="[텍스트]"/>
      <dgm:spPr/>
      <dgm:t>
        <a:bodyPr/>
        <a:lstStyle/>
        <a:p>
          <a:pPr latinLnBrk="1"/>
          <a:r>
            <a:rPr lang="ko-KR" altLang="en-US" dirty="0" err="1"/>
            <a:t>역할군</a:t>
          </a:r>
          <a:endParaRPr lang="ko-KR" altLang="en-US" dirty="0"/>
        </a:p>
      </dgm:t>
    </dgm:pt>
    <dgm:pt modelId="{E3E1873B-924F-494D-BA5B-839EBCE9F3FE}" type="parTrans" cxnId="{EC39534B-0142-4F8F-85AF-15C7D92F7EC7}">
      <dgm:prSet/>
      <dgm:spPr/>
      <dgm:t>
        <a:bodyPr/>
        <a:lstStyle/>
        <a:p>
          <a:pPr latinLnBrk="1"/>
          <a:endParaRPr lang="ko-KR" altLang="en-US"/>
        </a:p>
      </dgm:t>
    </dgm:pt>
    <dgm:pt modelId="{37A866E5-039C-4320-BBC7-1FADD71AF75C}" type="sibTrans" cxnId="{EC39534B-0142-4F8F-85AF-15C7D92F7EC7}">
      <dgm:prSet/>
      <dgm:spPr/>
      <dgm:t>
        <a:bodyPr/>
        <a:lstStyle/>
        <a:p>
          <a:pPr latinLnBrk="1"/>
          <a:endParaRPr lang="ko-KR" altLang="en-US"/>
        </a:p>
      </dgm:t>
    </dgm:pt>
    <dgm:pt modelId="{E5A60B25-8486-4B6E-8EB0-D3A63A379EDB}">
      <dgm:prSet phldrT="[텍스트]"/>
      <dgm:spPr/>
      <dgm:t>
        <a:bodyPr/>
        <a:lstStyle/>
        <a:p>
          <a:pPr latinLnBrk="1"/>
          <a:r>
            <a:rPr lang="ko-KR" altLang="en-US" dirty="0"/>
            <a:t>이름</a:t>
          </a:r>
        </a:p>
      </dgm:t>
    </dgm:pt>
    <dgm:pt modelId="{0CD486D6-8933-4A0D-815A-08F5BAF36F1E}" type="parTrans" cxnId="{E27C1567-F0AB-4252-93E1-72C0A81BC314}">
      <dgm:prSet/>
      <dgm:spPr/>
      <dgm:t>
        <a:bodyPr/>
        <a:lstStyle/>
        <a:p>
          <a:pPr latinLnBrk="1"/>
          <a:endParaRPr lang="ko-KR" altLang="en-US"/>
        </a:p>
      </dgm:t>
    </dgm:pt>
    <dgm:pt modelId="{B76B9273-DDD1-46D3-893F-7DA7DF3B6408}" type="sibTrans" cxnId="{E27C1567-F0AB-4252-93E1-72C0A81BC314}">
      <dgm:prSet/>
      <dgm:spPr/>
      <dgm:t>
        <a:bodyPr/>
        <a:lstStyle/>
        <a:p>
          <a:pPr latinLnBrk="1"/>
          <a:endParaRPr lang="ko-KR" altLang="en-US"/>
        </a:p>
      </dgm:t>
    </dgm:pt>
    <dgm:pt modelId="{A6E17CA3-09EA-47EB-BAD7-CF99C7517722}" type="pres">
      <dgm:prSet presAssocID="{36F88ED4-AFC2-4D63-9BB3-4556F10A64FA}" presName="Name0" presStyleCnt="0">
        <dgm:presLayoutVars>
          <dgm:dir/>
          <dgm:animLvl val="lvl"/>
          <dgm:resizeHandles val="exact"/>
        </dgm:presLayoutVars>
      </dgm:prSet>
      <dgm:spPr/>
    </dgm:pt>
    <dgm:pt modelId="{ADC85AE5-E794-4685-A492-F4E8CC323D2D}" type="pres">
      <dgm:prSet presAssocID="{CC60E37B-A253-40C1-A2F5-61D8FD9DADEF}" presName="composite" presStyleCnt="0"/>
      <dgm:spPr/>
    </dgm:pt>
    <dgm:pt modelId="{9B23BE18-F9AD-4024-9070-F3212C15F305}" type="pres">
      <dgm:prSet presAssocID="{CC60E37B-A253-40C1-A2F5-61D8FD9DADE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8585325-FEA2-4CD9-B95B-768061328AEC}" type="pres">
      <dgm:prSet presAssocID="{CC60E37B-A253-40C1-A2F5-61D8FD9DADE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3A11F12-A3E2-4846-885E-121352DCC3F9}" srcId="{36F88ED4-AFC2-4D63-9BB3-4556F10A64FA}" destId="{CC60E37B-A253-40C1-A2F5-61D8FD9DADEF}" srcOrd="0" destOrd="0" parTransId="{4958655B-BDA7-4DAC-86E2-E47DFAFFC217}" sibTransId="{9431B56D-A4DE-4136-879C-B22A3CA6FF54}"/>
    <dgm:cxn modelId="{568B9828-67F5-4E74-B606-3B991B3941C6}" type="presOf" srcId="{81A3F2A1-8B96-4114-9EEE-13F2486D7D4E}" destId="{A8585325-FEA2-4CD9-B95B-768061328AEC}" srcOrd="0" destOrd="1" presId="urn:microsoft.com/office/officeart/2005/8/layout/hList1"/>
    <dgm:cxn modelId="{882B612B-00E1-48F3-A326-1FC4D56174E3}" type="presOf" srcId="{CC60E37B-A253-40C1-A2F5-61D8FD9DADEF}" destId="{9B23BE18-F9AD-4024-9070-F3212C15F305}" srcOrd="0" destOrd="0" presId="urn:microsoft.com/office/officeart/2005/8/layout/hList1"/>
    <dgm:cxn modelId="{78C4B140-89DE-4379-B9A2-19825C88A733}" type="presOf" srcId="{E5A60B25-8486-4B6E-8EB0-D3A63A379EDB}" destId="{A8585325-FEA2-4CD9-B95B-768061328AEC}" srcOrd="0" destOrd="2" presId="urn:microsoft.com/office/officeart/2005/8/layout/hList1"/>
    <dgm:cxn modelId="{E27C1567-F0AB-4252-93E1-72C0A81BC314}" srcId="{CC60E37B-A253-40C1-A2F5-61D8FD9DADEF}" destId="{E5A60B25-8486-4B6E-8EB0-D3A63A379EDB}" srcOrd="2" destOrd="0" parTransId="{0CD486D6-8933-4A0D-815A-08F5BAF36F1E}" sibTransId="{B76B9273-DDD1-46D3-893F-7DA7DF3B6408}"/>
    <dgm:cxn modelId="{72340569-DA55-4070-81D5-72D36760A8F9}" srcId="{CC60E37B-A253-40C1-A2F5-61D8FD9DADEF}" destId="{974BF51B-8B32-44FF-885E-C0DC73198F09}" srcOrd="0" destOrd="0" parTransId="{4333DE1C-226C-4A8F-BAE1-4E8F773C47DD}" sibTransId="{5696821F-EF0C-4D16-8F47-22D890088EDF}"/>
    <dgm:cxn modelId="{EC39534B-0142-4F8F-85AF-15C7D92F7EC7}" srcId="{CC60E37B-A253-40C1-A2F5-61D8FD9DADEF}" destId="{81A3F2A1-8B96-4114-9EEE-13F2486D7D4E}" srcOrd="1" destOrd="0" parTransId="{E3E1873B-924F-494D-BA5B-839EBCE9F3FE}" sibTransId="{37A866E5-039C-4320-BBC7-1FADD71AF75C}"/>
    <dgm:cxn modelId="{2CD2227A-BAC4-4F06-ADDE-7076F0A19804}" type="presOf" srcId="{36F88ED4-AFC2-4D63-9BB3-4556F10A64FA}" destId="{A6E17CA3-09EA-47EB-BAD7-CF99C7517722}" srcOrd="0" destOrd="0" presId="urn:microsoft.com/office/officeart/2005/8/layout/hList1"/>
    <dgm:cxn modelId="{6A1D6992-3DE1-4322-AE65-C5579B5B5ED7}" type="presOf" srcId="{974BF51B-8B32-44FF-885E-C0DC73198F09}" destId="{A8585325-FEA2-4CD9-B95B-768061328AEC}" srcOrd="0" destOrd="0" presId="urn:microsoft.com/office/officeart/2005/8/layout/hList1"/>
    <dgm:cxn modelId="{FD453C73-1E86-4632-8094-62445C156642}" type="presParOf" srcId="{A6E17CA3-09EA-47EB-BAD7-CF99C7517722}" destId="{ADC85AE5-E794-4685-A492-F4E8CC323D2D}" srcOrd="0" destOrd="0" presId="urn:microsoft.com/office/officeart/2005/8/layout/hList1"/>
    <dgm:cxn modelId="{2DB06CE9-53F2-414A-9E2A-D4E4DEF3D9E5}" type="presParOf" srcId="{ADC85AE5-E794-4685-A492-F4E8CC323D2D}" destId="{9B23BE18-F9AD-4024-9070-F3212C15F305}" srcOrd="0" destOrd="0" presId="urn:microsoft.com/office/officeart/2005/8/layout/hList1"/>
    <dgm:cxn modelId="{C5911030-03CE-488C-A34F-3D5EFF9808F7}" type="presParOf" srcId="{ADC85AE5-E794-4685-A492-F4E8CC323D2D}" destId="{A8585325-FEA2-4CD9-B95B-768061328A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F88ED4-AFC2-4D63-9BB3-4556F10A64F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60E37B-A253-40C1-A2F5-61D8FD9DADEF}">
      <dgm:prSet phldrT="[텍스트]"/>
      <dgm:spPr/>
      <dgm:t>
        <a:bodyPr/>
        <a:lstStyle/>
        <a:p>
          <a:pPr latinLnBrk="1"/>
          <a:r>
            <a:rPr lang="ko-KR" altLang="en-US" dirty="0"/>
            <a:t>정보</a:t>
          </a:r>
          <a:r>
            <a:rPr lang="en-US" altLang="ko-KR" dirty="0"/>
            <a:t>(</a:t>
          </a:r>
          <a:r>
            <a:rPr lang="ko-KR" altLang="en-US" dirty="0"/>
            <a:t>클래스</a:t>
          </a:r>
          <a:r>
            <a:rPr lang="en-US" altLang="ko-KR" dirty="0"/>
            <a:t>)</a:t>
          </a:r>
          <a:endParaRPr lang="ko-KR" altLang="en-US" dirty="0"/>
        </a:p>
      </dgm:t>
    </dgm:pt>
    <dgm:pt modelId="{4958655B-BDA7-4DAC-86E2-E47DFAFFC217}" type="parTrans" cxnId="{83A11F12-A3E2-4846-885E-121352DCC3F9}">
      <dgm:prSet/>
      <dgm:spPr/>
      <dgm:t>
        <a:bodyPr/>
        <a:lstStyle/>
        <a:p>
          <a:pPr latinLnBrk="1"/>
          <a:endParaRPr lang="ko-KR" altLang="en-US"/>
        </a:p>
      </dgm:t>
    </dgm:pt>
    <dgm:pt modelId="{9431B56D-A4DE-4136-879C-B22A3CA6FF54}" type="sibTrans" cxnId="{83A11F12-A3E2-4846-885E-121352DCC3F9}">
      <dgm:prSet/>
      <dgm:spPr/>
      <dgm:t>
        <a:bodyPr/>
        <a:lstStyle/>
        <a:p>
          <a:pPr latinLnBrk="1"/>
          <a:endParaRPr lang="ko-KR" altLang="en-US"/>
        </a:p>
      </dgm:t>
    </dgm:pt>
    <dgm:pt modelId="{974BF51B-8B32-44FF-885E-C0DC73198F09}">
      <dgm:prSet phldrT="[텍스트]"/>
      <dgm:spPr/>
      <dgm:t>
        <a:bodyPr/>
        <a:lstStyle/>
        <a:p>
          <a:pPr latinLnBrk="1"/>
          <a:r>
            <a:rPr lang="en-US" altLang="ko-KR" dirty="0"/>
            <a:t>HP</a:t>
          </a:r>
          <a:endParaRPr lang="ko-KR" altLang="en-US" dirty="0"/>
        </a:p>
      </dgm:t>
    </dgm:pt>
    <dgm:pt modelId="{4333DE1C-226C-4A8F-BAE1-4E8F773C47DD}" type="parTrans" cxnId="{72340569-DA55-4070-81D5-72D36760A8F9}">
      <dgm:prSet/>
      <dgm:spPr/>
      <dgm:t>
        <a:bodyPr/>
        <a:lstStyle/>
        <a:p>
          <a:pPr latinLnBrk="1"/>
          <a:endParaRPr lang="ko-KR" altLang="en-US"/>
        </a:p>
      </dgm:t>
    </dgm:pt>
    <dgm:pt modelId="{5696821F-EF0C-4D16-8F47-22D890088EDF}" type="sibTrans" cxnId="{72340569-DA55-4070-81D5-72D36760A8F9}">
      <dgm:prSet/>
      <dgm:spPr/>
      <dgm:t>
        <a:bodyPr/>
        <a:lstStyle/>
        <a:p>
          <a:pPr latinLnBrk="1"/>
          <a:endParaRPr lang="ko-KR" altLang="en-US"/>
        </a:p>
      </dgm:t>
    </dgm:pt>
    <dgm:pt modelId="{81A3F2A1-8B96-4114-9EEE-13F2486D7D4E}">
      <dgm:prSet phldrT="[텍스트]"/>
      <dgm:spPr/>
      <dgm:t>
        <a:bodyPr/>
        <a:lstStyle/>
        <a:p>
          <a:pPr latinLnBrk="1"/>
          <a:r>
            <a:rPr lang="ko-KR" altLang="en-US" dirty="0" err="1"/>
            <a:t>역할군</a:t>
          </a:r>
          <a:endParaRPr lang="ko-KR" altLang="en-US" dirty="0"/>
        </a:p>
      </dgm:t>
    </dgm:pt>
    <dgm:pt modelId="{E3E1873B-924F-494D-BA5B-839EBCE9F3FE}" type="parTrans" cxnId="{EC39534B-0142-4F8F-85AF-15C7D92F7EC7}">
      <dgm:prSet/>
      <dgm:spPr/>
      <dgm:t>
        <a:bodyPr/>
        <a:lstStyle/>
        <a:p>
          <a:pPr latinLnBrk="1"/>
          <a:endParaRPr lang="ko-KR" altLang="en-US"/>
        </a:p>
      </dgm:t>
    </dgm:pt>
    <dgm:pt modelId="{37A866E5-039C-4320-BBC7-1FADD71AF75C}" type="sibTrans" cxnId="{EC39534B-0142-4F8F-85AF-15C7D92F7EC7}">
      <dgm:prSet/>
      <dgm:spPr/>
      <dgm:t>
        <a:bodyPr/>
        <a:lstStyle/>
        <a:p>
          <a:pPr latinLnBrk="1"/>
          <a:endParaRPr lang="ko-KR" altLang="en-US"/>
        </a:p>
      </dgm:t>
    </dgm:pt>
    <dgm:pt modelId="{E5A60B25-8486-4B6E-8EB0-D3A63A379EDB}">
      <dgm:prSet phldrT="[텍스트]"/>
      <dgm:spPr/>
      <dgm:t>
        <a:bodyPr/>
        <a:lstStyle/>
        <a:p>
          <a:pPr latinLnBrk="1"/>
          <a:r>
            <a:rPr lang="ko-KR" altLang="en-US" dirty="0"/>
            <a:t>이름</a:t>
          </a:r>
        </a:p>
      </dgm:t>
    </dgm:pt>
    <dgm:pt modelId="{0CD486D6-8933-4A0D-815A-08F5BAF36F1E}" type="parTrans" cxnId="{E27C1567-F0AB-4252-93E1-72C0A81BC314}">
      <dgm:prSet/>
      <dgm:spPr/>
      <dgm:t>
        <a:bodyPr/>
        <a:lstStyle/>
        <a:p>
          <a:pPr latinLnBrk="1"/>
          <a:endParaRPr lang="ko-KR" altLang="en-US"/>
        </a:p>
      </dgm:t>
    </dgm:pt>
    <dgm:pt modelId="{B76B9273-DDD1-46D3-893F-7DA7DF3B6408}" type="sibTrans" cxnId="{E27C1567-F0AB-4252-93E1-72C0A81BC314}">
      <dgm:prSet/>
      <dgm:spPr/>
      <dgm:t>
        <a:bodyPr/>
        <a:lstStyle/>
        <a:p>
          <a:pPr latinLnBrk="1"/>
          <a:endParaRPr lang="ko-KR" altLang="en-US"/>
        </a:p>
      </dgm:t>
    </dgm:pt>
    <dgm:pt modelId="{A6E17CA3-09EA-47EB-BAD7-CF99C7517722}" type="pres">
      <dgm:prSet presAssocID="{36F88ED4-AFC2-4D63-9BB3-4556F10A64FA}" presName="Name0" presStyleCnt="0">
        <dgm:presLayoutVars>
          <dgm:dir/>
          <dgm:animLvl val="lvl"/>
          <dgm:resizeHandles val="exact"/>
        </dgm:presLayoutVars>
      </dgm:prSet>
      <dgm:spPr/>
    </dgm:pt>
    <dgm:pt modelId="{ADC85AE5-E794-4685-A492-F4E8CC323D2D}" type="pres">
      <dgm:prSet presAssocID="{CC60E37B-A253-40C1-A2F5-61D8FD9DADEF}" presName="composite" presStyleCnt="0"/>
      <dgm:spPr/>
    </dgm:pt>
    <dgm:pt modelId="{9B23BE18-F9AD-4024-9070-F3212C15F305}" type="pres">
      <dgm:prSet presAssocID="{CC60E37B-A253-40C1-A2F5-61D8FD9DADE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8585325-FEA2-4CD9-B95B-768061328AEC}" type="pres">
      <dgm:prSet presAssocID="{CC60E37B-A253-40C1-A2F5-61D8FD9DADE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3A11F12-A3E2-4846-885E-121352DCC3F9}" srcId="{36F88ED4-AFC2-4D63-9BB3-4556F10A64FA}" destId="{CC60E37B-A253-40C1-A2F5-61D8FD9DADEF}" srcOrd="0" destOrd="0" parTransId="{4958655B-BDA7-4DAC-86E2-E47DFAFFC217}" sibTransId="{9431B56D-A4DE-4136-879C-B22A3CA6FF54}"/>
    <dgm:cxn modelId="{568B9828-67F5-4E74-B606-3B991B3941C6}" type="presOf" srcId="{81A3F2A1-8B96-4114-9EEE-13F2486D7D4E}" destId="{A8585325-FEA2-4CD9-B95B-768061328AEC}" srcOrd="0" destOrd="1" presId="urn:microsoft.com/office/officeart/2005/8/layout/hList1"/>
    <dgm:cxn modelId="{882B612B-00E1-48F3-A326-1FC4D56174E3}" type="presOf" srcId="{CC60E37B-A253-40C1-A2F5-61D8FD9DADEF}" destId="{9B23BE18-F9AD-4024-9070-F3212C15F305}" srcOrd="0" destOrd="0" presId="urn:microsoft.com/office/officeart/2005/8/layout/hList1"/>
    <dgm:cxn modelId="{78C4B140-89DE-4379-B9A2-19825C88A733}" type="presOf" srcId="{E5A60B25-8486-4B6E-8EB0-D3A63A379EDB}" destId="{A8585325-FEA2-4CD9-B95B-768061328AEC}" srcOrd="0" destOrd="2" presId="urn:microsoft.com/office/officeart/2005/8/layout/hList1"/>
    <dgm:cxn modelId="{E27C1567-F0AB-4252-93E1-72C0A81BC314}" srcId="{CC60E37B-A253-40C1-A2F5-61D8FD9DADEF}" destId="{E5A60B25-8486-4B6E-8EB0-D3A63A379EDB}" srcOrd="2" destOrd="0" parTransId="{0CD486D6-8933-4A0D-815A-08F5BAF36F1E}" sibTransId="{B76B9273-DDD1-46D3-893F-7DA7DF3B6408}"/>
    <dgm:cxn modelId="{72340569-DA55-4070-81D5-72D36760A8F9}" srcId="{CC60E37B-A253-40C1-A2F5-61D8FD9DADEF}" destId="{974BF51B-8B32-44FF-885E-C0DC73198F09}" srcOrd="0" destOrd="0" parTransId="{4333DE1C-226C-4A8F-BAE1-4E8F773C47DD}" sibTransId="{5696821F-EF0C-4D16-8F47-22D890088EDF}"/>
    <dgm:cxn modelId="{EC39534B-0142-4F8F-85AF-15C7D92F7EC7}" srcId="{CC60E37B-A253-40C1-A2F5-61D8FD9DADEF}" destId="{81A3F2A1-8B96-4114-9EEE-13F2486D7D4E}" srcOrd="1" destOrd="0" parTransId="{E3E1873B-924F-494D-BA5B-839EBCE9F3FE}" sibTransId="{37A866E5-039C-4320-BBC7-1FADD71AF75C}"/>
    <dgm:cxn modelId="{2CD2227A-BAC4-4F06-ADDE-7076F0A19804}" type="presOf" srcId="{36F88ED4-AFC2-4D63-9BB3-4556F10A64FA}" destId="{A6E17CA3-09EA-47EB-BAD7-CF99C7517722}" srcOrd="0" destOrd="0" presId="urn:microsoft.com/office/officeart/2005/8/layout/hList1"/>
    <dgm:cxn modelId="{6A1D6992-3DE1-4322-AE65-C5579B5B5ED7}" type="presOf" srcId="{974BF51B-8B32-44FF-885E-C0DC73198F09}" destId="{A8585325-FEA2-4CD9-B95B-768061328AEC}" srcOrd="0" destOrd="0" presId="urn:microsoft.com/office/officeart/2005/8/layout/hList1"/>
    <dgm:cxn modelId="{FD453C73-1E86-4632-8094-62445C156642}" type="presParOf" srcId="{A6E17CA3-09EA-47EB-BAD7-CF99C7517722}" destId="{ADC85AE5-E794-4685-A492-F4E8CC323D2D}" srcOrd="0" destOrd="0" presId="urn:microsoft.com/office/officeart/2005/8/layout/hList1"/>
    <dgm:cxn modelId="{2DB06CE9-53F2-414A-9E2A-D4E4DEF3D9E5}" type="presParOf" srcId="{ADC85AE5-E794-4685-A492-F4E8CC323D2D}" destId="{9B23BE18-F9AD-4024-9070-F3212C15F305}" srcOrd="0" destOrd="0" presId="urn:microsoft.com/office/officeart/2005/8/layout/hList1"/>
    <dgm:cxn modelId="{C5911030-03CE-488C-A34F-3D5EFF9808F7}" type="presParOf" srcId="{ADC85AE5-E794-4685-A492-F4E8CC323D2D}" destId="{A8585325-FEA2-4CD9-B95B-768061328A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0EFC83-3B9F-46F1-923C-B0811395F1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556E4E2-1A8D-4062-BE4C-5D7684C3393D}">
      <dgm:prSet phldrT="[텍스트]"/>
      <dgm:spPr/>
      <dgm:t>
        <a:bodyPr/>
        <a:lstStyle/>
        <a:p>
          <a:pPr latinLnBrk="1"/>
          <a:r>
            <a:rPr lang="ko-KR" altLang="en-US" dirty="0"/>
            <a:t>부모클래스</a:t>
          </a:r>
        </a:p>
      </dgm:t>
    </dgm:pt>
    <dgm:pt modelId="{103A0EE7-C411-41FD-BC19-BF1B55CEF2FD}" type="parTrans" cxnId="{9BCFAC22-272A-4E40-98D0-D1F9D89F87C2}">
      <dgm:prSet/>
      <dgm:spPr/>
      <dgm:t>
        <a:bodyPr/>
        <a:lstStyle/>
        <a:p>
          <a:pPr latinLnBrk="1"/>
          <a:endParaRPr lang="ko-KR" altLang="en-US"/>
        </a:p>
      </dgm:t>
    </dgm:pt>
    <dgm:pt modelId="{E011C150-D754-4D17-B737-76ADDD08DDDD}" type="sibTrans" cxnId="{9BCFAC22-272A-4E40-98D0-D1F9D89F87C2}">
      <dgm:prSet/>
      <dgm:spPr/>
      <dgm:t>
        <a:bodyPr/>
        <a:lstStyle/>
        <a:p>
          <a:pPr latinLnBrk="1"/>
          <a:endParaRPr lang="ko-KR" altLang="en-US"/>
        </a:p>
      </dgm:t>
    </dgm:pt>
    <dgm:pt modelId="{20BA5531-58E0-49AB-9BAC-53CEBE97942F}">
      <dgm:prSet phldrT="[텍스트]" custT="1"/>
      <dgm:spPr/>
      <dgm:t>
        <a:bodyPr/>
        <a:lstStyle/>
        <a:p>
          <a:pPr latinLnBrk="1"/>
          <a:r>
            <a:rPr lang="ko-KR" altLang="en-US" sz="3600" dirty="0"/>
            <a:t>자식클래스</a:t>
          </a:r>
          <a:r>
            <a:rPr lang="en-US" altLang="ko-KR" sz="3600" dirty="0"/>
            <a:t>1</a:t>
          </a:r>
          <a:endParaRPr lang="ko-KR" altLang="en-US" sz="3600" dirty="0"/>
        </a:p>
      </dgm:t>
    </dgm:pt>
    <dgm:pt modelId="{2DD708E5-1E63-41A5-BE37-D25A4B7D85F7}" type="parTrans" cxnId="{6E4996BA-CCD6-45C7-8FA1-E663F36CF36A}">
      <dgm:prSet/>
      <dgm:spPr/>
      <dgm:t>
        <a:bodyPr/>
        <a:lstStyle/>
        <a:p>
          <a:pPr latinLnBrk="1"/>
          <a:endParaRPr lang="ko-KR" altLang="en-US"/>
        </a:p>
      </dgm:t>
    </dgm:pt>
    <dgm:pt modelId="{6B498714-DAC0-4997-8B95-860A530491BC}" type="sibTrans" cxnId="{6E4996BA-CCD6-45C7-8FA1-E663F36CF36A}">
      <dgm:prSet/>
      <dgm:spPr/>
      <dgm:t>
        <a:bodyPr/>
        <a:lstStyle/>
        <a:p>
          <a:pPr latinLnBrk="1"/>
          <a:endParaRPr lang="ko-KR" altLang="en-US"/>
        </a:p>
      </dgm:t>
    </dgm:pt>
    <dgm:pt modelId="{0887FFFD-041D-4609-BFFB-1310F6EB17EC}">
      <dgm:prSet phldrT="[텍스트]" custT="1"/>
      <dgm:spPr/>
      <dgm:t>
        <a:bodyPr/>
        <a:lstStyle/>
        <a:p>
          <a:pPr latinLnBrk="1"/>
          <a:r>
            <a:rPr lang="ko-KR" altLang="en-US" sz="3600" dirty="0"/>
            <a:t>자식클래스</a:t>
          </a:r>
          <a:r>
            <a:rPr lang="en-US" altLang="ko-KR" sz="3600" dirty="0"/>
            <a:t>2</a:t>
          </a:r>
          <a:endParaRPr lang="ko-KR" altLang="en-US" sz="3600" dirty="0"/>
        </a:p>
      </dgm:t>
    </dgm:pt>
    <dgm:pt modelId="{94F8743A-5515-46A6-AF50-F231D7D0A835}" type="parTrans" cxnId="{1E831CE6-5124-43B9-A465-7978CCA28DE8}">
      <dgm:prSet/>
      <dgm:spPr/>
      <dgm:t>
        <a:bodyPr/>
        <a:lstStyle/>
        <a:p>
          <a:pPr latinLnBrk="1"/>
          <a:endParaRPr lang="ko-KR" altLang="en-US"/>
        </a:p>
      </dgm:t>
    </dgm:pt>
    <dgm:pt modelId="{50A4FCA9-CE69-4932-984B-6E2ECC840179}" type="sibTrans" cxnId="{1E831CE6-5124-43B9-A465-7978CCA28DE8}">
      <dgm:prSet/>
      <dgm:spPr/>
      <dgm:t>
        <a:bodyPr/>
        <a:lstStyle/>
        <a:p>
          <a:pPr latinLnBrk="1"/>
          <a:endParaRPr lang="ko-KR" altLang="en-US"/>
        </a:p>
      </dgm:t>
    </dgm:pt>
    <dgm:pt modelId="{977E9831-0721-4C74-B592-E37D2E908D7E}" type="pres">
      <dgm:prSet presAssocID="{2D0EFC83-3B9F-46F1-923C-B0811395F1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EFD4F8-EB4C-4BC2-8A99-7CB6E16991E7}" type="pres">
      <dgm:prSet presAssocID="{5556E4E2-1A8D-4062-BE4C-5D7684C3393D}" presName="hierRoot1" presStyleCnt="0">
        <dgm:presLayoutVars>
          <dgm:hierBranch val="init"/>
        </dgm:presLayoutVars>
      </dgm:prSet>
      <dgm:spPr/>
    </dgm:pt>
    <dgm:pt modelId="{BC8E6F1B-9D81-4D9B-918A-084939EE0B7C}" type="pres">
      <dgm:prSet presAssocID="{5556E4E2-1A8D-4062-BE4C-5D7684C3393D}" presName="rootComposite1" presStyleCnt="0"/>
      <dgm:spPr/>
    </dgm:pt>
    <dgm:pt modelId="{C6DAC171-35CC-42E1-85B7-6AEBF08CBEFF}" type="pres">
      <dgm:prSet presAssocID="{5556E4E2-1A8D-4062-BE4C-5D7684C3393D}" presName="rootText1" presStyleLbl="node0" presStyleIdx="0" presStyleCnt="1">
        <dgm:presLayoutVars>
          <dgm:chPref val="3"/>
        </dgm:presLayoutVars>
      </dgm:prSet>
      <dgm:spPr/>
    </dgm:pt>
    <dgm:pt modelId="{B94ADF81-5204-402F-A891-C629B41B7D3A}" type="pres">
      <dgm:prSet presAssocID="{5556E4E2-1A8D-4062-BE4C-5D7684C3393D}" presName="rootConnector1" presStyleLbl="node1" presStyleIdx="0" presStyleCnt="0"/>
      <dgm:spPr/>
    </dgm:pt>
    <dgm:pt modelId="{487C89B4-58EC-4CF2-8A84-205698D62559}" type="pres">
      <dgm:prSet presAssocID="{5556E4E2-1A8D-4062-BE4C-5D7684C3393D}" presName="hierChild2" presStyleCnt="0"/>
      <dgm:spPr/>
    </dgm:pt>
    <dgm:pt modelId="{9587DC0C-C10F-4D57-96E7-A18C4800CA3F}" type="pres">
      <dgm:prSet presAssocID="{2DD708E5-1E63-41A5-BE37-D25A4B7D85F7}" presName="Name37" presStyleLbl="parChTrans1D2" presStyleIdx="0" presStyleCnt="2"/>
      <dgm:spPr/>
    </dgm:pt>
    <dgm:pt modelId="{B7340E4E-441D-4877-B6E9-660ED75C3637}" type="pres">
      <dgm:prSet presAssocID="{20BA5531-58E0-49AB-9BAC-53CEBE97942F}" presName="hierRoot2" presStyleCnt="0">
        <dgm:presLayoutVars>
          <dgm:hierBranch val="init"/>
        </dgm:presLayoutVars>
      </dgm:prSet>
      <dgm:spPr/>
    </dgm:pt>
    <dgm:pt modelId="{54880697-37C3-4DE1-9952-F04EC7FDB906}" type="pres">
      <dgm:prSet presAssocID="{20BA5531-58E0-49AB-9BAC-53CEBE97942F}" presName="rootComposite" presStyleCnt="0"/>
      <dgm:spPr/>
    </dgm:pt>
    <dgm:pt modelId="{BE824EC6-1EC9-418D-B961-046283B189BB}" type="pres">
      <dgm:prSet presAssocID="{20BA5531-58E0-49AB-9BAC-53CEBE97942F}" presName="rootText" presStyleLbl="node2" presStyleIdx="0" presStyleCnt="2">
        <dgm:presLayoutVars>
          <dgm:chPref val="3"/>
        </dgm:presLayoutVars>
      </dgm:prSet>
      <dgm:spPr/>
    </dgm:pt>
    <dgm:pt modelId="{5A4D44BE-1E0D-40B2-A597-16C90F27D366}" type="pres">
      <dgm:prSet presAssocID="{20BA5531-58E0-49AB-9BAC-53CEBE97942F}" presName="rootConnector" presStyleLbl="node2" presStyleIdx="0" presStyleCnt="2"/>
      <dgm:spPr/>
    </dgm:pt>
    <dgm:pt modelId="{1C198C6D-C36F-442C-970D-40E9F901DEFE}" type="pres">
      <dgm:prSet presAssocID="{20BA5531-58E0-49AB-9BAC-53CEBE97942F}" presName="hierChild4" presStyleCnt="0"/>
      <dgm:spPr/>
    </dgm:pt>
    <dgm:pt modelId="{88F9AFB8-3E23-40E9-99CE-82BE0A83B606}" type="pres">
      <dgm:prSet presAssocID="{20BA5531-58E0-49AB-9BAC-53CEBE97942F}" presName="hierChild5" presStyleCnt="0"/>
      <dgm:spPr/>
    </dgm:pt>
    <dgm:pt modelId="{00D055CD-F4FB-4928-9788-054DB7DD63E8}" type="pres">
      <dgm:prSet presAssocID="{94F8743A-5515-46A6-AF50-F231D7D0A835}" presName="Name37" presStyleLbl="parChTrans1D2" presStyleIdx="1" presStyleCnt="2"/>
      <dgm:spPr/>
    </dgm:pt>
    <dgm:pt modelId="{5B377847-C54D-42D9-AF88-423D6F20AA77}" type="pres">
      <dgm:prSet presAssocID="{0887FFFD-041D-4609-BFFB-1310F6EB17EC}" presName="hierRoot2" presStyleCnt="0">
        <dgm:presLayoutVars>
          <dgm:hierBranch val="init"/>
        </dgm:presLayoutVars>
      </dgm:prSet>
      <dgm:spPr/>
    </dgm:pt>
    <dgm:pt modelId="{F71B565C-7347-4680-BFAD-C157BE2A4E53}" type="pres">
      <dgm:prSet presAssocID="{0887FFFD-041D-4609-BFFB-1310F6EB17EC}" presName="rootComposite" presStyleCnt="0"/>
      <dgm:spPr/>
    </dgm:pt>
    <dgm:pt modelId="{F4C0588F-E4B9-44F4-A915-A64C279C6768}" type="pres">
      <dgm:prSet presAssocID="{0887FFFD-041D-4609-BFFB-1310F6EB17EC}" presName="rootText" presStyleLbl="node2" presStyleIdx="1" presStyleCnt="2">
        <dgm:presLayoutVars>
          <dgm:chPref val="3"/>
        </dgm:presLayoutVars>
      </dgm:prSet>
      <dgm:spPr/>
    </dgm:pt>
    <dgm:pt modelId="{406EA5A9-268F-48D9-901E-AC50B7D792B3}" type="pres">
      <dgm:prSet presAssocID="{0887FFFD-041D-4609-BFFB-1310F6EB17EC}" presName="rootConnector" presStyleLbl="node2" presStyleIdx="1" presStyleCnt="2"/>
      <dgm:spPr/>
    </dgm:pt>
    <dgm:pt modelId="{D68A5FCD-06DB-47AA-A7A5-988DA0D2201F}" type="pres">
      <dgm:prSet presAssocID="{0887FFFD-041D-4609-BFFB-1310F6EB17EC}" presName="hierChild4" presStyleCnt="0"/>
      <dgm:spPr/>
    </dgm:pt>
    <dgm:pt modelId="{7C441404-6051-42FA-A131-B45331B8A97A}" type="pres">
      <dgm:prSet presAssocID="{0887FFFD-041D-4609-BFFB-1310F6EB17EC}" presName="hierChild5" presStyleCnt="0"/>
      <dgm:spPr/>
    </dgm:pt>
    <dgm:pt modelId="{4FC19481-FC35-46D5-9167-981BED05285B}" type="pres">
      <dgm:prSet presAssocID="{5556E4E2-1A8D-4062-BE4C-5D7684C3393D}" presName="hierChild3" presStyleCnt="0"/>
      <dgm:spPr/>
    </dgm:pt>
  </dgm:ptLst>
  <dgm:cxnLst>
    <dgm:cxn modelId="{506B4D0A-367D-40AB-8460-C6E6411103CE}" type="presOf" srcId="{94F8743A-5515-46A6-AF50-F231D7D0A835}" destId="{00D055CD-F4FB-4928-9788-054DB7DD63E8}" srcOrd="0" destOrd="0" presId="urn:microsoft.com/office/officeart/2005/8/layout/orgChart1"/>
    <dgm:cxn modelId="{08356E1B-A5A1-4488-BD3E-1AA51C2F015E}" type="presOf" srcId="{20BA5531-58E0-49AB-9BAC-53CEBE97942F}" destId="{BE824EC6-1EC9-418D-B961-046283B189BB}" srcOrd="0" destOrd="0" presId="urn:microsoft.com/office/officeart/2005/8/layout/orgChart1"/>
    <dgm:cxn modelId="{9BCFAC22-272A-4E40-98D0-D1F9D89F87C2}" srcId="{2D0EFC83-3B9F-46F1-923C-B0811395F1E6}" destId="{5556E4E2-1A8D-4062-BE4C-5D7684C3393D}" srcOrd="0" destOrd="0" parTransId="{103A0EE7-C411-41FD-BC19-BF1B55CEF2FD}" sibTransId="{E011C150-D754-4D17-B737-76ADDD08DDDD}"/>
    <dgm:cxn modelId="{CA8E5A2B-4B8F-4648-B1A8-66109A724405}" type="presOf" srcId="{5556E4E2-1A8D-4062-BE4C-5D7684C3393D}" destId="{C6DAC171-35CC-42E1-85B7-6AEBF08CBEFF}" srcOrd="0" destOrd="0" presId="urn:microsoft.com/office/officeart/2005/8/layout/orgChart1"/>
    <dgm:cxn modelId="{475ADC37-2820-4894-BA32-AD7A460EE4EC}" type="presOf" srcId="{20BA5531-58E0-49AB-9BAC-53CEBE97942F}" destId="{5A4D44BE-1E0D-40B2-A597-16C90F27D366}" srcOrd="1" destOrd="0" presId="urn:microsoft.com/office/officeart/2005/8/layout/orgChart1"/>
    <dgm:cxn modelId="{7579694D-C975-4ACA-B2E8-6EF2BAF0BD41}" type="presOf" srcId="{5556E4E2-1A8D-4062-BE4C-5D7684C3393D}" destId="{B94ADF81-5204-402F-A891-C629B41B7D3A}" srcOrd="1" destOrd="0" presId="urn:microsoft.com/office/officeart/2005/8/layout/orgChart1"/>
    <dgm:cxn modelId="{23242D56-4537-4F31-B859-5C726A4F5A65}" type="presOf" srcId="{2D0EFC83-3B9F-46F1-923C-B0811395F1E6}" destId="{977E9831-0721-4C74-B592-E37D2E908D7E}" srcOrd="0" destOrd="0" presId="urn:microsoft.com/office/officeart/2005/8/layout/orgChart1"/>
    <dgm:cxn modelId="{6E4996BA-CCD6-45C7-8FA1-E663F36CF36A}" srcId="{5556E4E2-1A8D-4062-BE4C-5D7684C3393D}" destId="{20BA5531-58E0-49AB-9BAC-53CEBE97942F}" srcOrd="0" destOrd="0" parTransId="{2DD708E5-1E63-41A5-BE37-D25A4B7D85F7}" sibTransId="{6B498714-DAC0-4997-8B95-860A530491BC}"/>
    <dgm:cxn modelId="{4AB8CADD-5173-4237-9B3E-8F1A980494E0}" type="presOf" srcId="{2DD708E5-1E63-41A5-BE37-D25A4B7D85F7}" destId="{9587DC0C-C10F-4D57-96E7-A18C4800CA3F}" srcOrd="0" destOrd="0" presId="urn:microsoft.com/office/officeart/2005/8/layout/orgChart1"/>
    <dgm:cxn modelId="{1E831CE6-5124-43B9-A465-7978CCA28DE8}" srcId="{5556E4E2-1A8D-4062-BE4C-5D7684C3393D}" destId="{0887FFFD-041D-4609-BFFB-1310F6EB17EC}" srcOrd="1" destOrd="0" parTransId="{94F8743A-5515-46A6-AF50-F231D7D0A835}" sibTransId="{50A4FCA9-CE69-4932-984B-6E2ECC840179}"/>
    <dgm:cxn modelId="{CB9482FB-0EA8-4262-A3E1-A451B6E69CAF}" type="presOf" srcId="{0887FFFD-041D-4609-BFFB-1310F6EB17EC}" destId="{F4C0588F-E4B9-44F4-A915-A64C279C6768}" srcOrd="0" destOrd="0" presId="urn:microsoft.com/office/officeart/2005/8/layout/orgChart1"/>
    <dgm:cxn modelId="{8EE9BCFE-70DD-4891-9C74-41C1071082B7}" type="presOf" srcId="{0887FFFD-041D-4609-BFFB-1310F6EB17EC}" destId="{406EA5A9-268F-48D9-901E-AC50B7D792B3}" srcOrd="1" destOrd="0" presId="urn:microsoft.com/office/officeart/2005/8/layout/orgChart1"/>
    <dgm:cxn modelId="{E240FED3-E669-4AC6-BC3F-E5EA6F188722}" type="presParOf" srcId="{977E9831-0721-4C74-B592-E37D2E908D7E}" destId="{E0EFD4F8-EB4C-4BC2-8A99-7CB6E16991E7}" srcOrd="0" destOrd="0" presId="urn:microsoft.com/office/officeart/2005/8/layout/orgChart1"/>
    <dgm:cxn modelId="{0B6114D3-BC08-4706-A0AF-B05245E56C57}" type="presParOf" srcId="{E0EFD4F8-EB4C-4BC2-8A99-7CB6E16991E7}" destId="{BC8E6F1B-9D81-4D9B-918A-084939EE0B7C}" srcOrd="0" destOrd="0" presId="urn:microsoft.com/office/officeart/2005/8/layout/orgChart1"/>
    <dgm:cxn modelId="{0F45C6C3-8771-472B-B334-B0B1B0337F12}" type="presParOf" srcId="{BC8E6F1B-9D81-4D9B-918A-084939EE0B7C}" destId="{C6DAC171-35CC-42E1-85B7-6AEBF08CBEFF}" srcOrd="0" destOrd="0" presId="urn:microsoft.com/office/officeart/2005/8/layout/orgChart1"/>
    <dgm:cxn modelId="{62281626-8712-4538-A77F-2ABCCBC7C8DF}" type="presParOf" srcId="{BC8E6F1B-9D81-4D9B-918A-084939EE0B7C}" destId="{B94ADF81-5204-402F-A891-C629B41B7D3A}" srcOrd="1" destOrd="0" presId="urn:microsoft.com/office/officeart/2005/8/layout/orgChart1"/>
    <dgm:cxn modelId="{C19AA488-3E96-4D5B-9F74-0C9620A2C5F6}" type="presParOf" srcId="{E0EFD4F8-EB4C-4BC2-8A99-7CB6E16991E7}" destId="{487C89B4-58EC-4CF2-8A84-205698D62559}" srcOrd="1" destOrd="0" presId="urn:microsoft.com/office/officeart/2005/8/layout/orgChart1"/>
    <dgm:cxn modelId="{2E8E169B-00D2-4C9F-ACB5-29F390CC260B}" type="presParOf" srcId="{487C89B4-58EC-4CF2-8A84-205698D62559}" destId="{9587DC0C-C10F-4D57-96E7-A18C4800CA3F}" srcOrd="0" destOrd="0" presId="urn:microsoft.com/office/officeart/2005/8/layout/orgChart1"/>
    <dgm:cxn modelId="{11A85698-AE14-4329-B804-E4B8493798E7}" type="presParOf" srcId="{487C89B4-58EC-4CF2-8A84-205698D62559}" destId="{B7340E4E-441D-4877-B6E9-660ED75C3637}" srcOrd="1" destOrd="0" presId="urn:microsoft.com/office/officeart/2005/8/layout/orgChart1"/>
    <dgm:cxn modelId="{17E005EA-EA2A-4F47-AB0E-7DB386C77676}" type="presParOf" srcId="{B7340E4E-441D-4877-B6E9-660ED75C3637}" destId="{54880697-37C3-4DE1-9952-F04EC7FDB906}" srcOrd="0" destOrd="0" presId="urn:microsoft.com/office/officeart/2005/8/layout/orgChart1"/>
    <dgm:cxn modelId="{16B926AA-8615-4819-8915-C5D3522C5AA4}" type="presParOf" srcId="{54880697-37C3-4DE1-9952-F04EC7FDB906}" destId="{BE824EC6-1EC9-418D-B961-046283B189BB}" srcOrd="0" destOrd="0" presId="urn:microsoft.com/office/officeart/2005/8/layout/orgChart1"/>
    <dgm:cxn modelId="{35CD6E3C-9E65-4D60-8C0F-49BAB178E1D3}" type="presParOf" srcId="{54880697-37C3-4DE1-9952-F04EC7FDB906}" destId="{5A4D44BE-1E0D-40B2-A597-16C90F27D366}" srcOrd="1" destOrd="0" presId="urn:microsoft.com/office/officeart/2005/8/layout/orgChart1"/>
    <dgm:cxn modelId="{25EF8FB8-3AC2-42B5-B46D-72A3E961D74C}" type="presParOf" srcId="{B7340E4E-441D-4877-B6E9-660ED75C3637}" destId="{1C198C6D-C36F-442C-970D-40E9F901DEFE}" srcOrd="1" destOrd="0" presId="urn:microsoft.com/office/officeart/2005/8/layout/orgChart1"/>
    <dgm:cxn modelId="{5D708E89-94AE-4485-AEF7-9652A329A524}" type="presParOf" srcId="{B7340E4E-441D-4877-B6E9-660ED75C3637}" destId="{88F9AFB8-3E23-40E9-99CE-82BE0A83B606}" srcOrd="2" destOrd="0" presId="urn:microsoft.com/office/officeart/2005/8/layout/orgChart1"/>
    <dgm:cxn modelId="{ED89E367-F195-4D3C-86CD-A84A985BC786}" type="presParOf" srcId="{487C89B4-58EC-4CF2-8A84-205698D62559}" destId="{00D055CD-F4FB-4928-9788-054DB7DD63E8}" srcOrd="2" destOrd="0" presId="urn:microsoft.com/office/officeart/2005/8/layout/orgChart1"/>
    <dgm:cxn modelId="{C3749CD5-E11A-47CB-AB7C-36720BFD5D3B}" type="presParOf" srcId="{487C89B4-58EC-4CF2-8A84-205698D62559}" destId="{5B377847-C54D-42D9-AF88-423D6F20AA77}" srcOrd="3" destOrd="0" presId="urn:microsoft.com/office/officeart/2005/8/layout/orgChart1"/>
    <dgm:cxn modelId="{91F18ABB-003C-4378-BF8D-0298C502F80B}" type="presParOf" srcId="{5B377847-C54D-42D9-AF88-423D6F20AA77}" destId="{F71B565C-7347-4680-BFAD-C157BE2A4E53}" srcOrd="0" destOrd="0" presId="urn:microsoft.com/office/officeart/2005/8/layout/orgChart1"/>
    <dgm:cxn modelId="{FAD5DA88-2398-432B-8315-E6E3FE0CBC42}" type="presParOf" srcId="{F71B565C-7347-4680-BFAD-C157BE2A4E53}" destId="{F4C0588F-E4B9-44F4-A915-A64C279C6768}" srcOrd="0" destOrd="0" presId="urn:microsoft.com/office/officeart/2005/8/layout/orgChart1"/>
    <dgm:cxn modelId="{070C635F-A5D0-4922-AE8D-1B6CD39776CF}" type="presParOf" srcId="{F71B565C-7347-4680-BFAD-C157BE2A4E53}" destId="{406EA5A9-268F-48D9-901E-AC50B7D792B3}" srcOrd="1" destOrd="0" presId="urn:microsoft.com/office/officeart/2005/8/layout/orgChart1"/>
    <dgm:cxn modelId="{7320EFC9-6517-455D-9F11-066F21DB75B1}" type="presParOf" srcId="{5B377847-C54D-42D9-AF88-423D6F20AA77}" destId="{D68A5FCD-06DB-47AA-A7A5-988DA0D2201F}" srcOrd="1" destOrd="0" presId="urn:microsoft.com/office/officeart/2005/8/layout/orgChart1"/>
    <dgm:cxn modelId="{DC61F0DC-F6FA-4731-AFC2-4997AC73590F}" type="presParOf" srcId="{5B377847-C54D-42D9-AF88-423D6F20AA77}" destId="{7C441404-6051-42FA-A131-B45331B8A97A}" srcOrd="2" destOrd="0" presId="urn:microsoft.com/office/officeart/2005/8/layout/orgChart1"/>
    <dgm:cxn modelId="{E7010E95-A770-4B6C-88DD-896422AF898C}" type="presParOf" srcId="{E0EFD4F8-EB4C-4BC2-8A99-7CB6E16991E7}" destId="{4FC19481-FC35-46D5-9167-981BED0528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3BE18-F9AD-4024-9070-F3212C15F305}">
      <dsp:nvSpPr>
        <dsp:cNvPr id="0" name=""/>
        <dsp:cNvSpPr/>
      </dsp:nvSpPr>
      <dsp:spPr>
        <a:xfrm>
          <a:off x="0" y="1150"/>
          <a:ext cx="6096000" cy="115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000" kern="1200" dirty="0"/>
            <a:t>정보</a:t>
          </a:r>
        </a:p>
      </dsp:txBody>
      <dsp:txXfrm>
        <a:off x="0" y="1150"/>
        <a:ext cx="6096000" cy="1152000"/>
      </dsp:txXfrm>
    </dsp:sp>
    <dsp:sp modelId="{A8585325-FEA2-4CD9-B95B-768061328AEC}">
      <dsp:nvSpPr>
        <dsp:cNvPr id="0" name=""/>
        <dsp:cNvSpPr/>
      </dsp:nvSpPr>
      <dsp:spPr>
        <a:xfrm>
          <a:off x="0" y="1153150"/>
          <a:ext cx="6096000" cy="2909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4000" kern="1200" dirty="0"/>
            <a:t>HP</a:t>
          </a:r>
          <a:endParaRPr lang="ko-KR" altLang="en-US" sz="4000" kern="1200" dirty="0"/>
        </a:p>
        <a:p>
          <a:pPr marL="285750" lvl="1" indent="-285750" algn="l" defTabSz="1778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4000" kern="1200" dirty="0" err="1"/>
            <a:t>역할군</a:t>
          </a:r>
          <a:endParaRPr lang="ko-KR" altLang="en-US" sz="4000" kern="1200" dirty="0"/>
        </a:p>
        <a:p>
          <a:pPr marL="285750" lvl="1" indent="-285750" algn="l" defTabSz="1778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4000" kern="1200" dirty="0"/>
            <a:t>이름</a:t>
          </a:r>
        </a:p>
      </dsp:txBody>
      <dsp:txXfrm>
        <a:off x="0" y="1153150"/>
        <a:ext cx="6096000" cy="2909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3BE18-F9AD-4024-9070-F3212C15F305}">
      <dsp:nvSpPr>
        <dsp:cNvPr id="0" name=""/>
        <dsp:cNvSpPr/>
      </dsp:nvSpPr>
      <dsp:spPr>
        <a:xfrm>
          <a:off x="0" y="559633"/>
          <a:ext cx="2444684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정보</a:t>
          </a:r>
          <a:r>
            <a:rPr lang="en-US" altLang="ko-KR" sz="2900" kern="1200" dirty="0"/>
            <a:t>(</a:t>
          </a:r>
          <a:r>
            <a:rPr lang="ko-KR" altLang="en-US" sz="2900" kern="1200" dirty="0"/>
            <a:t>클래스</a:t>
          </a:r>
          <a:r>
            <a:rPr lang="en-US" altLang="ko-KR" sz="2900" kern="1200" dirty="0"/>
            <a:t>)</a:t>
          </a:r>
          <a:endParaRPr lang="ko-KR" altLang="en-US" sz="2900" kern="1200" dirty="0"/>
        </a:p>
      </dsp:txBody>
      <dsp:txXfrm>
        <a:off x="0" y="559633"/>
        <a:ext cx="2444684" cy="835200"/>
      </dsp:txXfrm>
    </dsp:sp>
    <dsp:sp modelId="{A8585325-FEA2-4CD9-B95B-768061328AEC}">
      <dsp:nvSpPr>
        <dsp:cNvPr id="0" name=""/>
        <dsp:cNvSpPr/>
      </dsp:nvSpPr>
      <dsp:spPr>
        <a:xfrm>
          <a:off x="0" y="1394833"/>
          <a:ext cx="2444684" cy="2109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900" kern="1200" dirty="0"/>
            <a:t>HP</a:t>
          </a: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900" kern="1200" dirty="0" err="1"/>
            <a:t>역할군</a:t>
          </a:r>
          <a:endParaRPr lang="ko-KR" altLang="en-US" sz="2900" kern="1200" dirty="0"/>
        </a:p>
        <a:p>
          <a:pPr marL="285750" lvl="1" indent="-285750" algn="l" defTabSz="1289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900" kern="1200" dirty="0"/>
            <a:t>이름</a:t>
          </a:r>
        </a:p>
      </dsp:txBody>
      <dsp:txXfrm>
        <a:off x="0" y="1394833"/>
        <a:ext cx="2444684" cy="21095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055CD-F4FB-4928-9788-054DB7DD63E8}">
      <dsp:nvSpPr>
        <dsp:cNvPr id="0" name=""/>
        <dsp:cNvSpPr/>
      </dsp:nvSpPr>
      <dsp:spPr>
        <a:xfrm>
          <a:off x="304800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7DC0C-C10F-4D57-96E7-A18C4800CA3F}">
      <dsp:nvSpPr>
        <dsp:cNvPr id="0" name=""/>
        <dsp:cNvSpPr/>
      </dsp:nvSpPr>
      <dsp:spPr>
        <a:xfrm>
          <a:off x="137999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AC171-35CC-42E1-85B7-6AEBF08CBEFF}">
      <dsp:nvSpPr>
        <dsp:cNvPr id="0" name=""/>
        <dsp:cNvSpPr/>
      </dsp:nvSpPr>
      <dsp:spPr>
        <a:xfrm>
          <a:off x="1669479" y="363990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200" kern="1200" dirty="0"/>
            <a:t>부모클래스</a:t>
          </a:r>
        </a:p>
      </dsp:txBody>
      <dsp:txXfrm>
        <a:off x="1669479" y="363990"/>
        <a:ext cx="2757041" cy="1378520"/>
      </dsp:txXfrm>
    </dsp:sp>
    <dsp:sp modelId="{BE824EC6-1EC9-418D-B961-046283B189BB}">
      <dsp:nvSpPr>
        <dsp:cNvPr id="0" name=""/>
        <dsp:cNvSpPr/>
      </dsp:nvSpPr>
      <dsp:spPr>
        <a:xfrm>
          <a:off x="146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자식클래스</a:t>
          </a:r>
          <a:r>
            <a:rPr lang="en-US" altLang="ko-KR" sz="3600" kern="1200" dirty="0"/>
            <a:t>1</a:t>
          </a:r>
          <a:endParaRPr lang="ko-KR" altLang="en-US" sz="3600" kern="1200" dirty="0"/>
        </a:p>
      </dsp:txBody>
      <dsp:txXfrm>
        <a:off x="1469" y="2321489"/>
        <a:ext cx="2757041" cy="1378520"/>
      </dsp:txXfrm>
    </dsp:sp>
    <dsp:sp modelId="{F4C0588F-E4B9-44F4-A915-A64C279C6768}">
      <dsp:nvSpPr>
        <dsp:cNvPr id="0" name=""/>
        <dsp:cNvSpPr/>
      </dsp:nvSpPr>
      <dsp:spPr>
        <a:xfrm>
          <a:off x="333748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자식클래스</a:t>
          </a:r>
          <a:r>
            <a:rPr lang="en-US" altLang="ko-KR" sz="3600" kern="1200" dirty="0"/>
            <a:t>2</a:t>
          </a:r>
          <a:endParaRPr lang="ko-KR" altLang="en-US" sz="3600" kern="1200" dirty="0"/>
        </a:p>
      </dsp:txBody>
      <dsp:txXfrm>
        <a:off x="3337489" y="2321489"/>
        <a:ext cx="2757041" cy="1378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44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36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13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22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33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53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94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90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81" r:id="rId5"/>
    <p:sldLayoutId id="2147483682" r:id="rId6"/>
    <p:sldLayoutId id="214748368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Relationship Id="rId1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2"/>
                </a:solidFill>
              </a:rPr>
              <a:t>파이썬 기초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객체와 클래스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2BC68-C294-3B16-CE15-5EFB78DE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1C6318-086D-A37F-5463-83FE8DCE4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ADAE82-7539-66FC-8AF3-71ECB6E6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50" y="873956"/>
            <a:ext cx="6799500" cy="334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EB2F7BB-6026-BC46-D3E7-3902920220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87668" y="2078120"/>
                <a:ext cx="5168663" cy="98725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𝟒𝟏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123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EB2F7BB-6026-BC46-D3E7-390292022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7668" y="2078120"/>
                <a:ext cx="5168663" cy="987259"/>
              </a:xfrm>
              <a:blipFill>
                <a:blip r:embed="rId2"/>
                <a:stretch>
                  <a:fillRect t="-8642" b="-14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31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118E95E-D8AF-F51D-062E-ACD79EDE3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23617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30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클래스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46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118E95E-D8AF-F51D-062E-ACD79EDE3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939332"/>
              </p:ext>
            </p:extLst>
          </p:nvPr>
        </p:nvGraphicFramePr>
        <p:xfrm>
          <a:off x="978954" y="539750"/>
          <a:ext cx="24446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C751CCE-E24D-B358-235A-B18A4F54169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2" b="96417" l="9989" r="89897">
                        <a14:foregroundMark x1="46613" y1="9772" x2="46613" y2="9772"/>
                        <a14:foregroundMark x1="53502" y1="95277" x2="53502" y2="95277"/>
                        <a14:foregroundMark x1="31458" y1="95928" x2="31458" y2="95928"/>
                        <a14:foregroundMark x1="52813" y1="96417" x2="52813" y2="96417"/>
                        <a14:backgroundMark x1="45924" y1="56840" x2="45924" y2="56840"/>
                        <a14:backgroundMark x1="41676" y1="17752" x2="41676" y2="17752"/>
                        <a14:backgroundMark x1="42595" y1="15472" x2="42595" y2="15472"/>
                      </a14:backgroundRemoval>
                    </a14:imgEffect>
                  </a14:imgLayer>
                </a14:imgProps>
              </a:ext>
            </a:extLst>
          </a:blip>
          <a:srcRect l="22352" t="7606" r="17571"/>
          <a:stretch/>
        </p:blipFill>
        <p:spPr>
          <a:xfrm>
            <a:off x="4345483" y="414777"/>
            <a:ext cx="1812949" cy="19654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4FDF0B-4374-FD28-30B9-93F2005E0C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978" b="89946" l="9929" r="89894">
                        <a14:foregroundMark x1="64716" y1="85870" x2="64716" y2="85870"/>
                        <a14:foregroundMark x1="62411" y1="80571" x2="63121" y2="84103"/>
                        <a14:foregroundMark x1="63475" y1="81929" x2="64184" y2="88859"/>
                        <a14:foregroundMark x1="61702" y1="84647" x2="61702" y2="84647"/>
                        <a14:foregroundMark x1="61170" y1="84647" x2="61170" y2="84647"/>
                        <a14:foregroundMark x1="61170" y1="83560" x2="60461" y2="85462"/>
                        <a14:foregroundMark x1="36170" y1="83696" x2="33688" y2="83696"/>
                        <a14:foregroundMark x1="37589" y1="85598" x2="37411" y2="82609"/>
                        <a14:foregroundMark x1="32270" y1="85190" x2="32270" y2="85190"/>
                        <a14:foregroundMark x1="31915" y1="85190" x2="28723" y2="87228"/>
                        <a14:foregroundMark x1="65071" y1="42663" x2="67376" y2="47283"/>
                        <a14:foregroundMark x1="62589" y1="33832" x2="62589" y2="39130"/>
                        <a14:foregroundMark x1="64894" y1="33288" x2="62411" y2="41576"/>
                        <a14:foregroundMark x1="57092" y1="34918" x2="61170" y2="40489"/>
                        <a14:foregroundMark x1="63652" y1="32609" x2="63652" y2="32609"/>
                        <a14:foregroundMark x1="63121" y1="31793" x2="61170" y2="31522"/>
                        <a14:foregroundMark x1="49468" y1="25408" x2="41312" y2="33967"/>
                        <a14:foregroundMark x1="50709" y1="20109" x2="49113" y2="23370"/>
                        <a14:foregroundMark x1="48227" y1="12500" x2="48227" y2="12500"/>
                        <a14:foregroundMark x1="42908" y1="5978" x2="42908" y2="5978"/>
                        <a14:foregroundMark x1="28546" y1="28533" x2="29610" y2="35870"/>
                        <a14:foregroundMark x1="69504" y1="11413" x2="69504" y2="11413"/>
                        <a14:foregroundMark x1="43440" y1="22418" x2="39716" y2="243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75818" y="179108"/>
            <a:ext cx="1867353" cy="24368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D8B386-F1BB-4CA7-4682-ECF7B11430D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642" b="90653" l="9732" r="89933">
                        <a14:foregroundMark x1="55201" y1="8642" x2="55201" y2="8642"/>
                        <a14:foregroundMark x1="57047" y1="90653" x2="57047" y2="90653"/>
                      </a14:backgroundRemoval>
                    </a14:imgEffect>
                  </a14:imgLayer>
                </a14:imgProps>
              </a:ext>
            </a:extLst>
          </a:blip>
          <a:srcRect l="20708" r="25851"/>
          <a:stretch/>
        </p:blipFill>
        <p:spPr>
          <a:xfrm>
            <a:off x="4015818" y="2212244"/>
            <a:ext cx="1545995" cy="27521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A8AF54-13C9-3003-2A5B-80B095B135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667" b="92576" l="9885" r="89951">
                        <a14:foregroundMark x1="47117" y1="7879" x2="47117" y2="7879"/>
                        <a14:foregroundMark x1="43493" y1="7273" x2="43493" y2="7273"/>
                        <a14:foregroundMark x1="55025" y1="6667" x2="55025" y2="6667"/>
                        <a14:foregroundMark x1="49423" y1="9394" x2="49423" y2="9394"/>
                        <a14:foregroundMark x1="62768" y1="92576" x2="62768" y2="925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8678" y="2260906"/>
            <a:ext cx="2441634" cy="265482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D93BD3-A4CB-1F24-0EC3-FEC9549148E8}"/>
              </a:ext>
            </a:extLst>
          </p:cNvPr>
          <p:cNvSpPr/>
          <p:nvPr/>
        </p:nvSpPr>
        <p:spPr>
          <a:xfrm>
            <a:off x="3780148" y="227770"/>
            <a:ext cx="4680409" cy="4736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1167C1-7C9E-2BA1-9D85-777E29B0F0A9}"/>
              </a:ext>
            </a:extLst>
          </p:cNvPr>
          <p:cNvSpPr/>
          <p:nvPr/>
        </p:nvSpPr>
        <p:spPr>
          <a:xfrm>
            <a:off x="5347354" y="75414"/>
            <a:ext cx="1545995" cy="4643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3854112-2863-E187-5FCE-45427771E53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423638" y="1397522"/>
            <a:ext cx="921845" cy="11742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7C07F6A-0E2C-82D5-FAEE-EC56441F6A2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423638" y="1397523"/>
            <a:ext cx="2952180" cy="11742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E34A7C-4FCB-6EE6-89DD-A64F1C9721E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423638" y="2571750"/>
            <a:ext cx="592180" cy="10165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511F0B-0F0A-41EB-3A27-9F48EC32C9E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423638" y="2571750"/>
            <a:ext cx="2665040" cy="10165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8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상속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22367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A6CAC7B-D99C-43C9-4DC2-6F078F63F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87364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334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복습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함수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55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복습내용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5B54F4-803E-AEE7-49D0-C228946C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06" y="1475452"/>
            <a:ext cx="6853188" cy="322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9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객체와 클래스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29816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클래스와 </a:t>
            </a:r>
            <a:r>
              <a:rPr lang="ko-KR" altLang="en-US" dirty="0" err="1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객체란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349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584D2-C4B4-62FB-2767-716892B3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클래스와 </a:t>
            </a:r>
            <a:r>
              <a:rPr lang="ko-KR" altLang="en-US" sz="3200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객체란</a:t>
            </a:r>
            <a:r>
              <a:rPr lang="en-US" altLang="ko-KR" sz="3200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lang="ko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57C71-61A2-B39C-2002-A95B1C2C1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 algn="l">
              <a:buFont typeface="+mj-lt"/>
              <a:buAutoNum type="arabicPeriod"/>
            </a:pPr>
            <a:r>
              <a:rPr lang="ko-KR" altLang="en-US" dirty="0"/>
              <a:t>클래스</a:t>
            </a:r>
            <a:r>
              <a:rPr lang="en-US" altLang="ko-KR" dirty="0"/>
              <a:t>(class, </a:t>
            </a:r>
            <a:r>
              <a:rPr lang="ko-KR" altLang="en-US" dirty="0"/>
              <a:t>어원</a:t>
            </a:r>
            <a:r>
              <a:rPr lang="en-US" altLang="ko-KR" dirty="0"/>
              <a:t>: classification)</a:t>
            </a:r>
            <a:r>
              <a:rPr lang="ko-KR" altLang="en-US" dirty="0"/>
              <a:t>는 객체 지향 프로그래밍</a:t>
            </a:r>
            <a:r>
              <a:rPr lang="en-US" altLang="ko-KR" dirty="0"/>
              <a:t>(OOP)</a:t>
            </a:r>
            <a:r>
              <a:rPr lang="ko-KR" altLang="en-US" dirty="0"/>
              <a:t>에서 특정 객체를 생성하기 위해 변수와 메소드를 정의하는 일종의 틀</a:t>
            </a:r>
            <a:r>
              <a:rPr lang="en-US" altLang="ko-KR" dirty="0"/>
              <a:t>(template)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객체를 정의하기 위한 메소드와 변수로 구성된다</a:t>
            </a:r>
            <a:r>
              <a:rPr lang="en-US" altLang="ko-KR" dirty="0"/>
              <a:t>.</a:t>
            </a:r>
          </a:p>
          <a:p>
            <a:pPr marL="482600" indent="-342900" algn="l">
              <a:buFont typeface="+mj-lt"/>
              <a:buAutoNum type="arabicPeriod"/>
            </a:pPr>
            <a:r>
              <a:rPr lang="ko-KR" altLang="en-US" dirty="0"/>
              <a:t>객체는 클래스로 규정된 인스턴스로서</a:t>
            </a:r>
            <a:r>
              <a:rPr lang="en-US" altLang="ko-KR" dirty="0"/>
              <a:t>, </a:t>
            </a:r>
            <a:r>
              <a:rPr lang="ko-KR" altLang="en-US" dirty="0"/>
              <a:t>변수 대신 </a:t>
            </a:r>
            <a:r>
              <a:rPr lang="ko-KR" altLang="en-US" dirty="0" err="1"/>
              <a:t>실제값을</a:t>
            </a:r>
            <a:r>
              <a:rPr lang="ko-KR" altLang="en-US" dirty="0"/>
              <a:t>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32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1F6314-F579-AEAD-8C00-C7A41D31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" y="136212"/>
            <a:ext cx="4210570" cy="26207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D8C504-458B-2AB4-2DD4-1E607660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275" y="2501049"/>
            <a:ext cx="421057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069AD-A194-6BAF-0E8E-9DC94287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E36357-9E91-663E-BF8E-04F580CC5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F04FC5-9C53-8457-F603-8B9306EC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95250"/>
            <a:ext cx="5829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516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89</Words>
  <Application>Microsoft Office PowerPoint</Application>
  <PresentationFormat>화면 슬라이드 쇼(16:9)</PresentationFormat>
  <Paragraphs>28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Cambria Math</vt:lpstr>
      <vt:lpstr>Play</vt:lpstr>
      <vt:lpstr>Arial</vt:lpstr>
      <vt:lpstr>Source Sans Pro</vt:lpstr>
      <vt:lpstr>Computer Science &amp; Mathematics Major For College: Computer Science &amp; Programming by Slidesgo</vt:lpstr>
      <vt:lpstr>파이썬 기초</vt:lpstr>
      <vt:lpstr>복습</vt:lpstr>
      <vt:lpstr>함수</vt:lpstr>
      <vt:lpstr>복습내용</vt:lpstr>
      <vt:lpstr>객체와 클래스</vt:lpstr>
      <vt:lpstr>클래스와 객체란?</vt:lpstr>
      <vt:lpstr>클래스와 객체란?</vt:lpstr>
      <vt:lpstr>PowerPoint 프레젠테이션</vt:lpstr>
      <vt:lpstr>PowerPoint 프레젠테이션</vt:lpstr>
      <vt:lpstr>PowerPoint 프레젠테이션</vt:lpstr>
      <vt:lpstr>41×3=123</vt:lpstr>
      <vt:lpstr>PowerPoint 프레젠테이션</vt:lpstr>
      <vt:lpstr>클래스</vt:lpstr>
      <vt:lpstr>PowerPoint 프레젠테이션</vt:lpstr>
      <vt:lpstr>상속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안영진</dc:creator>
  <cp:lastModifiedBy>안영진</cp:lastModifiedBy>
  <cp:revision>7</cp:revision>
  <dcterms:modified xsi:type="dcterms:W3CDTF">2024-08-25T04:41:35Z</dcterms:modified>
</cp:coreProperties>
</file>