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8" r:id="rId2"/>
    <p:sldId id="257" r:id="rId3"/>
    <p:sldId id="345" r:id="rId4"/>
    <p:sldId id="346" r:id="rId5"/>
    <p:sldId id="360" r:id="rId6"/>
    <p:sldId id="265" r:id="rId7"/>
    <p:sldId id="347" r:id="rId8"/>
    <p:sldId id="349" r:id="rId9"/>
    <p:sldId id="351" r:id="rId10"/>
    <p:sldId id="361" r:id="rId11"/>
    <p:sldId id="354" r:id="rId12"/>
    <p:sldId id="355" r:id="rId13"/>
    <p:sldId id="359" r:id="rId14"/>
    <p:sldId id="352" r:id="rId15"/>
    <p:sldId id="363" r:id="rId16"/>
    <p:sldId id="353" r:id="rId17"/>
    <p:sldId id="364" r:id="rId18"/>
    <p:sldId id="365" r:id="rId19"/>
    <p:sldId id="356" r:id="rId20"/>
    <p:sldId id="362" r:id="rId21"/>
    <p:sldId id="357" r:id="rId22"/>
    <p:sldId id="358" r:id="rId23"/>
  </p:sldIdLst>
  <p:sldSz cx="12192000" cy="6858000"/>
  <p:notesSz cx="6858000" cy="9144000"/>
  <p:embeddedFontLst>
    <p:embeddedFont>
      <p:font typeface="DNF Bit Bit TTF" panose="020B0600000101010101" charset="-127"/>
      <p:regular r:id="rId24"/>
    </p:embeddedFont>
    <p:embeddedFont>
      <p:font typeface="NanumSquareRound Bold" panose="020B0600000101010101" charset="-127"/>
      <p:bold r:id="rId25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5"/>
    <a:srgbClr val="59C67A"/>
    <a:srgbClr val="C3A2EB"/>
    <a:srgbClr val="799FEE"/>
    <a:srgbClr val="FF8287"/>
    <a:srgbClr val="E2EEE5"/>
    <a:srgbClr val="F8F5FF"/>
    <a:srgbClr val="EAECE3"/>
    <a:srgbClr val="DDEEDF"/>
    <a:srgbClr val="D7E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0" autoAdjust="0"/>
    <p:restoredTop sz="96327"/>
  </p:normalViewPr>
  <p:slideViewPr>
    <p:cSldViewPr snapToGrid="0">
      <p:cViewPr varScale="1">
        <p:scale>
          <a:sx n="110" d="100"/>
          <a:sy n="110" d="100"/>
        </p:scale>
        <p:origin x="1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6F0DC7-180E-4CB1-A9B9-5DD76720D44F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54824E3A-CD0A-4469-97D6-942DC0404166}">
      <dgm:prSet phldrT="[텍스트]"/>
      <dgm:spPr/>
      <dgm:t>
        <a:bodyPr/>
        <a:lstStyle/>
        <a:p>
          <a:pPr latinLnBrk="1"/>
          <a:r>
            <a:rPr lang="en-US" altLang="ko-KR" dirty="0"/>
            <a:t>AI</a:t>
          </a:r>
          <a:endParaRPr lang="ko-KR" altLang="en-US" dirty="0"/>
        </a:p>
      </dgm:t>
    </dgm:pt>
    <dgm:pt modelId="{8E737E39-5F66-4000-8B4B-0C3788B80232}" type="parTrans" cxnId="{EECCFF10-A566-445A-B713-31B866EACF5C}">
      <dgm:prSet/>
      <dgm:spPr/>
      <dgm:t>
        <a:bodyPr/>
        <a:lstStyle/>
        <a:p>
          <a:pPr latinLnBrk="1"/>
          <a:endParaRPr lang="ko-KR" altLang="en-US"/>
        </a:p>
      </dgm:t>
    </dgm:pt>
    <dgm:pt modelId="{693D4430-27DF-4844-A405-C8C9F9E698C2}" type="sibTrans" cxnId="{EECCFF10-A566-445A-B713-31B866EACF5C}">
      <dgm:prSet/>
      <dgm:spPr/>
      <dgm:t>
        <a:bodyPr/>
        <a:lstStyle/>
        <a:p>
          <a:pPr latinLnBrk="1"/>
          <a:endParaRPr lang="ko-KR" altLang="en-US"/>
        </a:p>
      </dgm:t>
    </dgm:pt>
    <dgm:pt modelId="{DCCDEE87-4E32-4B51-BB74-4E2C223050DA}">
      <dgm:prSet phldrT="[텍스트]"/>
      <dgm:spPr/>
      <dgm:t>
        <a:bodyPr/>
        <a:lstStyle/>
        <a:p>
          <a:pPr latinLnBrk="1"/>
          <a:r>
            <a:rPr lang="ko-KR" altLang="en-US" dirty="0"/>
            <a:t>대화형</a:t>
          </a:r>
        </a:p>
      </dgm:t>
    </dgm:pt>
    <dgm:pt modelId="{CA65B39A-D971-49DD-9BED-E3596D84866D}" type="parTrans" cxnId="{2C249DCC-C177-4455-8F97-CD735D3904A6}">
      <dgm:prSet/>
      <dgm:spPr/>
      <dgm:t>
        <a:bodyPr/>
        <a:lstStyle/>
        <a:p>
          <a:pPr latinLnBrk="1"/>
          <a:endParaRPr lang="ko-KR" altLang="en-US"/>
        </a:p>
      </dgm:t>
    </dgm:pt>
    <dgm:pt modelId="{151D1DA6-FAB4-4990-A147-39E73DAE49B9}" type="sibTrans" cxnId="{2C249DCC-C177-4455-8F97-CD735D3904A6}">
      <dgm:prSet/>
      <dgm:spPr/>
      <dgm:t>
        <a:bodyPr/>
        <a:lstStyle/>
        <a:p>
          <a:pPr latinLnBrk="1"/>
          <a:endParaRPr lang="ko-KR" altLang="en-US"/>
        </a:p>
      </dgm:t>
    </dgm:pt>
    <dgm:pt modelId="{404C45C3-5337-44D7-99A3-CC11371120FD}">
      <dgm:prSet phldrT="[텍스트]"/>
      <dgm:spPr/>
      <dgm:t>
        <a:bodyPr/>
        <a:lstStyle/>
        <a:p>
          <a:pPr latinLnBrk="1"/>
          <a:r>
            <a:rPr lang="ko-KR" altLang="en-US" dirty="0"/>
            <a:t>이미지</a:t>
          </a:r>
        </a:p>
      </dgm:t>
    </dgm:pt>
    <dgm:pt modelId="{406BFE0E-7DB7-497F-9FB5-6654A775FDC6}" type="parTrans" cxnId="{1935592B-9047-4629-953F-0EB93B0B17A3}">
      <dgm:prSet/>
      <dgm:spPr/>
      <dgm:t>
        <a:bodyPr/>
        <a:lstStyle/>
        <a:p>
          <a:pPr latinLnBrk="1"/>
          <a:endParaRPr lang="ko-KR" altLang="en-US"/>
        </a:p>
      </dgm:t>
    </dgm:pt>
    <dgm:pt modelId="{1C1B0E89-9D11-4E81-A482-7CD294B2B642}" type="sibTrans" cxnId="{1935592B-9047-4629-953F-0EB93B0B17A3}">
      <dgm:prSet/>
      <dgm:spPr/>
      <dgm:t>
        <a:bodyPr/>
        <a:lstStyle/>
        <a:p>
          <a:pPr latinLnBrk="1"/>
          <a:endParaRPr lang="ko-KR" altLang="en-US"/>
        </a:p>
      </dgm:t>
    </dgm:pt>
    <dgm:pt modelId="{8832E846-425B-4CD7-873B-109B2492B6D2}">
      <dgm:prSet/>
      <dgm:spPr/>
      <dgm:t>
        <a:bodyPr/>
        <a:lstStyle/>
        <a:p>
          <a:pPr latinLnBrk="1"/>
          <a:r>
            <a:rPr lang="ko-KR" altLang="en-US" dirty="0"/>
            <a:t>문서</a:t>
          </a:r>
        </a:p>
      </dgm:t>
    </dgm:pt>
    <dgm:pt modelId="{80EA8F13-CD1C-4D43-B877-004C91135009}" type="parTrans" cxnId="{1881E504-AE0C-4298-81AC-74D458C0C824}">
      <dgm:prSet/>
      <dgm:spPr/>
      <dgm:t>
        <a:bodyPr/>
        <a:lstStyle/>
        <a:p>
          <a:pPr latinLnBrk="1"/>
          <a:endParaRPr lang="ko-KR" altLang="en-US"/>
        </a:p>
      </dgm:t>
    </dgm:pt>
    <dgm:pt modelId="{1A45BFA7-C761-462E-B0F3-0FF1BFF3C5D1}" type="sibTrans" cxnId="{1881E504-AE0C-4298-81AC-74D458C0C824}">
      <dgm:prSet/>
      <dgm:spPr/>
      <dgm:t>
        <a:bodyPr/>
        <a:lstStyle/>
        <a:p>
          <a:pPr latinLnBrk="1"/>
          <a:endParaRPr lang="ko-KR" altLang="en-US"/>
        </a:p>
      </dgm:t>
    </dgm:pt>
    <dgm:pt modelId="{13B1309E-8EF7-43DF-9601-7E81B65A910E}">
      <dgm:prSet/>
      <dgm:spPr/>
      <dgm:t>
        <a:bodyPr/>
        <a:lstStyle/>
        <a:p>
          <a:pPr latinLnBrk="1"/>
          <a:r>
            <a:rPr lang="en-US" altLang="ko-KR" dirty="0"/>
            <a:t>ChatGPT</a:t>
          </a:r>
          <a:endParaRPr lang="ko-KR" altLang="en-US" dirty="0"/>
        </a:p>
      </dgm:t>
    </dgm:pt>
    <dgm:pt modelId="{692077EE-270A-4A21-A25E-8C0F34432039}" type="parTrans" cxnId="{5DEAE004-126B-4157-B40F-BCE657E05026}">
      <dgm:prSet/>
      <dgm:spPr/>
      <dgm:t>
        <a:bodyPr/>
        <a:lstStyle/>
        <a:p>
          <a:pPr latinLnBrk="1"/>
          <a:endParaRPr lang="ko-KR" altLang="en-US"/>
        </a:p>
      </dgm:t>
    </dgm:pt>
    <dgm:pt modelId="{6B0E9187-EF8B-473A-926F-1302AA9D52A6}" type="sibTrans" cxnId="{5DEAE004-126B-4157-B40F-BCE657E05026}">
      <dgm:prSet/>
      <dgm:spPr/>
      <dgm:t>
        <a:bodyPr/>
        <a:lstStyle/>
        <a:p>
          <a:pPr latinLnBrk="1"/>
          <a:endParaRPr lang="ko-KR" altLang="en-US"/>
        </a:p>
      </dgm:t>
    </dgm:pt>
    <dgm:pt modelId="{5363EC05-4582-4F13-B6DE-49187E130CC4}">
      <dgm:prSet/>
      <dgm:spPr/>
      <dgm:t>
        <a:bodyPr/>
        <a:lstStyle/>
        <a:p>
          <a:pPr latinLnBrk="1"/>
          <a:r>
            <a:rPr lang="en-US" altLang="ko-KR" dirty="0" err="1"/>
            <a:t>Dalle</a:t>
          </a:r>
          <a:endParaRPr lang="ko-KR" altLang="en-US" dirty="0"/>
        </a:p>
      </dgm:t>
    </dgm:pt>
    <dgm:pt modelId="{617DC3A4-FAE5-4121-964F-09CF025F1B88}" type="parTrans" cxnId="{5C1F6E79-1DD8-4A34-9213-A08D89237DFA}">
      <dgm:prSet/>
      <dgm:spPr/>
      <dgm:t>
        <a:bodyPr/>
        <a:lstStyle/>
        <a:p>
          <a:pPr latinLnBrk="1"/>
          <a:endParaRPr lang="ko-KR" altLang="en-US"/>
        </a:p>
      </dgm:t>
    </dgm:pt>
    <dgm:pt modelId="{44251AAD-EDF5-49CC-BBDF-DD12054E9CAC}" type="sibTrans" cxnId="{5C1F6E79-1DD8-4A34-9213-A08D89237DFA}">
      <dgm:prSet/>
      <dgm:spPr/>
      <dgm:t>
        <a:bodyPr/>
        <a:lstStyle/>
        <a:p>
          <a:pPr latinLnBrk="1"/>
          <a:endParaRPr lang="ko-KR" altLang="en-US"/>
        </a:p>
      </dgm:t>
    </dgm:pt>
    <dgm:pt modelId="{19EF6984-BE01-434F-928E-FDC2ED3A4769}">
      <dgm:prSet/>
      <dgm:spPr/>
      <dgm:t>
        <a:bodyPr/>
        <a:lstStyle/>
        <a:p>
          <a:pPr latinLnBrk="1"/>
          <a:r>
            <a:rPr lang="en-US" altLang="ko-KR" dirty="0"/>
            <a:t>Imagen</a:t>
          </a:r>
          <a:endParaRPr lang="ko-KR" altLang="en-US" dirty="0"/>
        </a:p>
      </dgm:t>
    </dgm:pt>
    <dgm:pt modelId="{92D8B1FB-A58A-4E6C-9AB1-C1FF3847FBB6}" type="parTrans" cxnId="{EDB62E5E-0015-4840-B517-B0F4ED949948}">
      <dgm:prSet/>
      <dgm:spPr/>
      <dgm:t>
        <a:bodyPr/>
        <a:lstStyle/>
        <a:p>
          <a:pPr latinLnBrk="1"/>
          <a:endParaRPr lang="ko-KR" altLang="en-US"/>
        </a:p>
      </dgm:t>
    </dgm:pt>
    <dgm:pt modelId="{6D091F38-B81E-4198-ACF1-1B54E476B74D}" type="sibTrans" cxnId="{EDB62E5E-0015-4840-B517-B0F4ED949948}">
      <dgm:prSet/>
      <dgm:spPr/>
      <dgm:t>
        <a:bodyPr/>
        <a:lstStyle/>
        <a:p>
          <a:pPr latinLnBrk="1"/>
          <a:endParaRPr lang="ko-KR" altLang="en-US"/>
        </a:p>
      </dgm:t>
    </dgm:pt>
    <dgm:pt modelId="{5D1F75EE-70CA-49A7-A9E9-0A514494F386}">
      <dgm:prSet/>
      <dgm:spPr/>
      <dgm:t>
        <a:bodyPr/>
        <a:lstStyle/>
        <a:p>
          <a:pPr latinLnBrk="1"/>
          <a:r>
            <a:rPr lang="en-US" altLang="ko-KR" dirty="0"/>
            <a:t>Gamma</a:t>
          </a:r>
          <a:endParaRPr lang="ko-KR" altLang="en-US" dirty="0"/>
        </a:p>
      </dgm:t>
    </dgm:pt>
    <dgm:pt modelId="{E153F2FD-C3FA-4FE3-ADE7-93B3FE57B405}" type="parTrans" cxnId="{AB0BD6EE-71C8-474C-A3B5-A9251033F0A4}">
      <dgm:prSet/>
      <dgm:spPr/>
      <dgm:t>
        <a:bodyPr/>
        <a:lstStyle/>
        <a:p>
          <a:pPr latinLnBrk="1"/>
          <a:endParaRPr lang="ko-KR" altLang="en-US"/>
        </a:p>
      </dgm:t>
    </dgm:pt>
    <dgm:pt modelId="{8DF4EBDC-F007-456F-AE78-511938712F8C}" type="sibTrans" cxnId="{AB0BD6EE-71C8-474C-A3B5-A9251033F0A4}">
      <dgm:prSet/>
      <dgm:spPr/>
      <dgm:t>
        <a:bodyPr/>
        <a:lstStyle/>
        <a:p>
          <a:pPr latinLnBrk="1"/>
          <a:endParaRPr lang="ko-KR" altLang="en-US"/>
        </a:p>
      </dgm:t>
    </dgm:pt>
    <dgm:pt modelId="{CF9E176C-C4DB-46C0-9985-FF5CE4563539}">
      <dgm:prSet/>
      <dgm:spPr/>
      <dgm:t>
        <a:bodyPr/>
        <a:lstStyle/>
        <a:p>
          <a:pPr latinLnBrk="1"/>
          <a:r>
            <a:rPr lang="en-US" altLang="ko-KR" dirty="0"/>
            <a:t>napkin</a:t>
          </a:r>
          <a:endParaRPr lang="ko-KR" altLang="en-US" dirty="0"/>
        </a:p>
      </dgm:t>
    </dgm:pt>
    <dgm:pt modelId="{7E39893E-DD80-4005-B3A7-0A4B1CACC1C3}" type="parTrans" cxnId="{D45EE237-D5B7-4282-B0A1-2EF304F6E6C9}">
      <dgm:prSet/>
      <dgm:spPr/>
      <dgm:t>
        <a:bodyPr/>
        <a:lstStyle/>
        <a:p>
          <a:pPr latinLnBrk="1"/>
          <a:endParaRPr lang="ko-KR" altLang="en-US"/>
        </a:p>
      </dgm:t>
    </dgm:pt>
    <dgm:pt modelId="{1DA232F7-496B-4FAE-8F61-7272DE0FD326}" type="sibTrans" cxnId="{D45EE237-D5B7-4282-B0A1-2EF304F6E6C9}">
      <dgm:prSet/>
      <dgm:spPr/>
      <dgm:t>
        <a:bodyPr/>
        <a:lstStyle/>
        <a:p>
          <a:pPr latinLnBrk="1"/>
          <a:endParaRPr lang="ko-KR" altLang="en-US"/>
        </a:p>
      </dgm:t>
    </dgm:pt>
    <dgm:pt modelId="{90F3974E-E980-4381-B2F8-1F54F4A213EE}">
      <dgm:prSet/>
      <dgm:spPr/>
      <dgm:t>
        <a:bodyPr/>
        <a:lstStyle/>
        <a:p>
          <a:pPr latinLnBrk="1"/>
          <a:r>
            <a:rPr lang="en-US" altLang="ko-KR" dirty="0" err="1"/>
            <a:t>Clova</a:t>
          </a:r>
          <a:endParaRPr lang="ko-KR" altLang="en-US" dirty="0"/>
        </a:p>
      </dgm:t>
    </dgm:pt>
    <dgm:pt modelId="{EE754734-01EA-4FAC-A6A1-877315F0A647}" type="parTrans" cxnId="{36AA83CF-D4E1-435E-BAB1-1EE528322151}">
      <dgm:prSet/>
      <dgm:spPr/>
      <dgm:t>
        <a:bodyPr/>
        <a:lstStyle/>
        <a:p>
          <a:pPr latinLnBrk="1"/>
          <a:endParaRPr lang="ko-KR" altLang="en-US"/>
        </a:p>
      </dgm:t>
    </dgm:pt>
    <dgm:pt modelId="{04151C4E-B6B4-44A7-B22D-8E71F2387E79}" type="sibTrans" cxnId="{36AA83CF-D4E1-435E-BAB1-1EE528322151}">
      <dgm:prSet/>
      <dgm:spPr/>
      <dgm:t>
        <a:bodyPr/>
        <a:lstStyle/>
        <a:p>
          <a:pPr latinLnBrk="1"/>
          <a:endParaRPr lang="ko-KR" altLang="en-US"/>
        </a:p>
      </dgm:t>
    </dgm:pt>
    <dgm:pt modelId="{4A175D04-8EDF-4710-8DCF-D13C20C5BD5D}">
      <dgm:prSet/>
      <dgm:spPr/>
      <dgm:t>
        <a:bodyPr/>
        <a:lstStyle/>
        <a:p>
          <a:pPr latinLnBrk="1"/>
          <a:r>
            <a:rPr lang="ko-KR" altLang="en-US" dirty="0"/>
            <a:t>영상</a:t>
          </a:r>
        </a:p>
      </dgm:t>
    </dgm:pt>
    <dgm:pt modelId="{4F93E4FB-66C5-40F8-97B0-BADA2666A76F}" type="parTrans" cxnId="{9D1395D5-8049-4118-B9E7-0E27F2250664}">
      <dgm:prSet/>
      <dgm:spPr/>
      <dgm:t>
        <a:bodyPr/>
        <a:lstStyle/>
        <a:p>
          <a:pPr latinLnBrk="1"/>
          <a:endParaRPr lang="ko-KR" altLang="en-US"/>
        </a:p>
      </dgm:t>
    </dgm:pt>
    <dgm:pt modelId="{0AA4D204-E857-4386-94F0-5BA1C4AB5B89}" type="sibTrans" cxnId="{9D1395D5-8049-4118-B9E7-0E27F2250664}">
      <dgm:prSet/>
      <dgm:spPr/>
      <dgm:t>
        <a:bodyPr/>
        <a:lstStyle/>
        <a:p>
          <a:pPr latinLnBrk="1"/>
          <a:endParaRPr lang="ko-KR" altLang="en-US"/>
        </a:p>
      </dgm:t>
    </dgm:pt>
    <dgm:pt modelId="{8CBFD105-A98D-4CD1-9E50-5D185CDA051C}">
      <dgm:prSet/>
      <dgm:spPr/>
      <dgm:t>
        <a:bodyPr/>
        <a:lstStyle/>
        <a:p>
          <a:pPr latinLnBrk="1"/>
          <a:r>
            <a:rPr lang="en-US" altLang="ko-KR" dirty="0"/>
            <a:t>sora ai</a:t>
          </a:r>
          <a:endParaRPr lang="ko-KR" altLang="en-US" dirty="0"/>
        </a:p>
      </dgm:t>
    </dgm:pt>
    <dgm:pt modelId="{EDCF51AC-9432-428D-825A-F9D336FB1113}" type="parTrans" cxnId="{55ADD118-E3AB-40DB-AA0D-6CA3A74D5C6D}">
      <dgm:prSet/>
      <dgm:spPr/>
      <dgm:t>
        <a:bodyPr/>
        <a:lstStyle/>
        <a:p>
          <a:pPr latinLnBrk="1"/>
          <a:endParaRPr lang="ko-KR" altLang="en-US"/>
        </a:p>
      </dgm:t>
    </dgm:pt>
    <dgm:pt modelId="{080A88CC-D36B-4BB5-B07A-5DD4AA27A63E}" type="sibTrans" cxnId="{55ADD118-E3AB-40DB-AA0D-6CA3A74D5C6D}">
      <dgm:prSet/>
      <dgm:spPr/>
      <dgm:t>
        <a:bodyPr/>
        <a:lstStyle/>
        <a:p>
          <a:pPr latinLnBrk="1"/>
          <a:endParaRPr lang="ko-KR" altLang="en-US"/>
        </a:p>
      </dgm:t>
    </dgm:pt>
    <dgm:pt modelId="{B34B2F29-4408-494D-A832-3A1809015C9C}">
      <dgm:prSet/>
      <dgm:spPr/>
      <dgm:t>
        <a:bodyPr/>
        <a:lstStyle/>
        <a:p>
          <a:pPr latinLnBrk="1"/>
          <a:r>
            <a:rPr lang="ko-KR" altLang="en-US" dirty="0"/>
            <a:t>음악</a:t>
          </a:r>
        </a:p>
      </dgm:t>
    </dgm:pt>
    <dgm:pt modelId="{E92C8241-CDC4-4535-8A24-6FA95F9394C7}" type="parTrans" cxnId="{BAAA0C96-4199-4AEA-869F-CAB8B839B40A}">
      <dgm:prSet/>
      <dgm:spPr/>
      <dgm:t>
        <a:bodyPr/>
        <a:lstStyle/>
        <a:p>
          <a:pPr latinLnBrk="1"/>
          <a:endParaRPr lang="ko-KR" altLang="en-US"/>
        </a:p>
      </dgm:t>
    </dgm:pt>
    <dgm:pt modelId="{61A61993-E182-4CAA-8E1C-0044728122CF}" type="sibTrans" cxnId="{BAAA0C96-4199-4AEA-869F-CAB8B839B40A}">
      <dgm:prSet/>
      <dgm:spPr/>
      <dgm:t>
        <a:bodyPr/>
        <a:lstStyle/>
        <a:p>
          <a:pPr latinLnBrk="1"/>
          <a:endParaRPr lang="ko-KR" altLang="en-US"/>
        </a:p>
      </dgm:t>
    </dgm:pt>
    <dgm:pt modelId="{059D60D6-A444-43EB-8108-939D9801282F}">
      <dgm:prSet/>
      <dgm:spPr/>
      <dgm:t>
        <a:bodyPr/>
        <a:lstStyle/>
        <a:p>
          <a:pPr latinLnBrk="1"/>
          <a:r>
            <a:rPr lang="en-US" altLang="ko-KR" dirty="0" err="1"/>
            <a:t>suno</a:t>
          </a:r>
          <a:r>
            <a:rPr lang="en-US" altLang="ko-KR" dirty="0"/>
            <a:t> ai</a:t>
          </a:r>
          <a:endParaRPr lang="ko-KR" altLang="en-US" dirty="0"/>
        </a:p>
      </dgm:t>
    </dgm:pt>
    <dgm:pt modelId="{ED8098A5-E006-4507-A4B4-9B6578CD6497}" type="parTrans" cxnId="{71D4467A-2334-4F4C-B951-7BC8D062E6D9}">
      <dgm:prSet/>
      <dgm:spPr/>
      <dgm:t>
        <a:bodyPr/>
        <a:lstStyle/>
        <a:p>
          <a:pPr latinLnBrk="1"/>
          <a:endParaRPr lang="ko-KR" altLang="en-US"/>
        </a:p>
      </dgm:t>
    </dgm:pt>
    <dgm:pt modelId="{7DBD4335-DC7D-42F8-9D76-748205190044}" type="sibTrans" cxnId="{71D4467A-2334-4F4C-B951-7BC8D062E6D9}">
      <dgm:prSet/>
      <dgm:spPr/>
      <dgm:t>
        <a:bodyPr/>
        <a:lstStyle/>
        <a:p>
          <a:pPr latinLnBrk="1"/>
          <a:endParaRPr lang="ko-KR" altLang="en-US"/>
        </a:p>
      </dgm:t>
    </dgm:pt>
    <dgm:pt modelId="{74CDF5E2-35FA-4225-8D35-50AD3051F47F}">
      <dgm:prSet/>
      <dgm:spPr/>
      <dgm:t>
        <a:bodyPr/>
        <a:lstStyle/>
        <a:p>
          <a:pPr latinLnBrk="1"/>
          <a:r>
            <a:rPr lang="ko-KR" altLang="en-US" dirty="0"/>
            <a:t>외국</a:t>
          </a:r>
        </a:p>
      </dgm:t>
    </dgm:pt>
    <dgm:pt modelId="{260BE4D1-2966-47CC-8458-51A2A924074C}" type="parTrans" cxnId="{6C2BD654-F7A6-4F57-8B1A-4F7A7018753E}">
      <dgm:prSet/>
      <dgm:spPr/>
      <dgm:t>
        <a:bodyPr/>
        <a:lstStyle/>
        <a:p>
          <a:pPr latinLnBrk="1"/>
          <a:endParaRPr lang="ko-KR" altLang="en-US"/>
        </a:p>
      </dgm:t>
    </dgm:pt>
    <dgm:pt modelId="{6B79D618-5698-4303-84FB-96C4DDD2A2C0}" type="sibTrans" cxnId="{6C2BD654-F7A6-4F57-8B1A-4F7A7018753E}">
      <dgm:prSet/>
      <dgm:spPr/>
      <dgm:t>
        <a:bodyPr/>
        <a:lstStyle/>
        <a:p>
          <a:pPr latinLnBrk="1"/>
          <a:endParaRPr lang="ko-KR" altLang="en-US"/>
        </a:p>
      </dgm:t>
    </dgm:pt>
    <dgm:pt modelId="{BB6B0626-7C39-4F69-85A6-E79CF1BF5139}">
      <dgm:prSet/>
      <dgm:spPr/>
      <dgm:t>
        <a:bodyPr/>
        <a:lstStyle/>
        <a:p>
          <a:pPr latinLnBrk="1"/>
          <a:r>
            <a:rPr lang="en-US" altLang="ko-KR" dirty="0"/>
            <a:t>Gemini</a:t>
          </a:r>
          <a:endParaRPr lang="ko-KR" altLang="en-US" dirty="0"/>
        </a:p>
      </dgm:t>
    </dgm:pt>
    <dgm:pt modelId="{7332E4C4-777D-4B0D-82F0-362223D13834}" type="parTrans" cxnId="{F5FE45C7-8EB9-480F-A0DF-0B7B9E27806F}">
      <dgm:prSet/>
      <dgm:spPr/>
      <dgm:t>
        <a:bodyPr/>
        <a:lstStyle/>
        <a:p>
          <a:pPr latinLnBrk="1"/>
          <a:endParaRPr lang="ko-KR" altLang="en-US"/>
        </a:p>
      </dgm:t>
    </dgm:pt>
    <dgm:pt modelId="{175E6504-6C6E-4573-A182-DF01A6F31147}" type="sibTrans" cxnId="{F5FE45C7-8EB9-480F-A0DF-0B7B9E27806F}">
      <dgm:prSet/>
      <dgm:spPr/>
      <dgm:t>
        <a:bodyPr/>
        <a:lstStyle/>
        <a:p>
          <a:pPr latinLnBrk="1"/>
          <a:endParaRPr lang="ko-KR" altLang="en-US"/>
        </a:p>
      </dgm:t>
    </dgm:pt>
    <dgm:pt modelId="{ED10FBE9-5464-4610-991E-2F586B689073}">
      <dgm:prSet/>
      <dgm:spPr/>
      <dgm:t>
        <a:bodyPr/>
        <a:lstStyle/>
        <a:p>
          <a:pPr latinLnBrk="1"/>
          <a:r>
            <a:rPr lang="en-US" altLang="ko-KR" dirty="0" err="1"/>
            <a:t>claud</a:t>
          </a:r>
          <a:endParaRPr lang="ko-KR" altLang="en-US" dirty="0"/>
        </a:p>
      </dgm:t>
    </dgm:pt>
    <dgm:pt modelId="{3F219CC3-A914-4CAF-86D8-6B8A219ECDE6}" type="parTrans" cxnId="{3CC9E99C-E9E0-418E-91AE-7E11C2C204F5}">
      <dgm:prSet/>
      <dgm:spPr/>
      <dgm:t>
        <a:bodyPr/>
        <a:lstStyle/>
        <a:p>
          <a:pPr latinLnBrk="1"/>
          <a:endParaRPr lang="ko-KR" altLang="en-US"/>
        </a:p>
      </dgm:t>
    </dgm:pt>
    <dgm:pt modelId="{6CFEF13D-9851-450A-B435-8C2861B0A756}" type="sibTrans" cxnId="{3CC9E99C-E9E0-418E-91AE-7E11C2C204F5}">
      <dgm:prSet/>
      <dgm:spPr/>
      <dgm:t>
        <a:bodyPr/>
        <a:lstStyle/>
        <a:p>
          <a:pPr latinLnBrk="1"/>
          <a:endParaRPr lang="ko-KR" altLang="en-US"/>
        </a:p>
      </dgm:t>
    </dgm:pt>
    <dgm:pt modelId="{44183802-8357-4E48-853D-43BC599BFA77}">
      <dgm:prSet/>
      <dgm:spPr/>
      <dgm:t>
        <a:bodyPr/>
        <a:lstStyle/>
        <a:p>
          <a:pPr latinLnBrk="1"/>
          <a:r>
            <a:rPr lang="en-US" altLang="ko-KR" dirty="0" err="1"/>
            <a:t>copilot</a:t>
          </a:r>
          <a:endParaRPr lang="ko-KR" altLang="ko-KR" dirty="0" err="1"/>
        </a:p>
      </dgm:t>
    </dgm:pt>
    <dgm:pt modelId="{5BCBE585-8832-4038-9782-4E9DCB73798B}" type="parTrans" cxnId="{DD360605-60BF-4669-BDB3-F50457758B53}">
      <dgm:prSet/>
      <dgm:spPr/>
      <dgm:t>
        <a:bodyPr/>
        <a:lstStyle/>
        <a:p>
          <a:pPr latinLnBrk="1"/>
          <a:endParaRPr lang="ko-KR" altLang="en-US"/>
        </a:p>
      </dgm:t>
    </dgm:pt>
    <dgm:pt modelId="{8D450293-1BF2-4C1D-898B-E7FF9140ADCD}" type="sibTrans" cxnId="{DD360605-60BF-4669-BDB3-F50457758B53}">
      <dgm:prSet/>
      <dgm:spPr/>
      <dgm:t>
        <a:bodyPr/>
        <a:lstStyle/>
        <a:p>
          <a:pPr latinLnBrk="1"/>
          <a:endParaRPr lang="ko-KR" altLang="en-US"/>
        </a:p>
      </dgm:t>
    </dgm:pt>
    <dgm:pt modelId="{F1990876-C8F3-4AE3-A0B0-8DFBDB85410B}">
      <dgm:prSet/>
      <dgm:spPr/>
      <dgm:t>
        <a:bodyPr/>
        <a:lstStyle/>
        <a:p>
          <a:pPr latinLnBrk="1"/>
          <a:r>
            <a:rPr lang="ko-KR" altLang="en-US" dirty="0"/>
            <a:t>한국</a:t>
          </a:r>
        </a:p>
      </dgm:t>
    </dgm:pt>
    <dgm:pt modelId="{753F9ADD-4AF2-48D0-91A2-381B2A7F4870}" type="parTrans" cxnId="{0E8E3F80-A011-495B-B42F-44FF81827DC7}">
      <dgm:prSet/>
      <dgm:spPr/>
      <dgm:t>
        <a:bodyPr/>
        <a:lstStyle/>
        <a:p>
          <a:pPr latinLnBrk="1"/>
          <a:endParaRPr lang="ko-KR" altLang="en-US"/>
        </a:p>
      </dgm:t>
    </dgm:pt>
    <dgm:pt modelId="{3BFFA089-3CB5-4882-8080-6C727F546D00}" type="sibTrans" cxnId="{0E8E3F80-A011-495B-B42F-44FF81827DC7}">
      <dgm:prSet/>
      <dgm:spPr/>
      <dgm:t>
        <a:bodyPr/>
        <a:lstStyle/>
        <a:p>
          <a:pPr latinLnBrk="1"/>
          <a:endParaRPr lang="ko-KR" altLang="en-US"/>
        </a:p>
      </dgm:t>
    </dgm:pt>
    <dgm:pt modelId="{930D4ABF-1CF8-47ED-B2F8-DED8A26A039E}">
      <dgm:prSet/>
      <dgm:spPr/>
      <dgm:t>
        <a:bodyPr/>
        <a:lstStyle/>
        <a:p>
          <a:pPr latinLnBrk="1"/>
          <a:r>
            <a:rPr lang="en-US" altLang="ko-KR" dirty="0" err="1"/>
            <a:t>wrtn</a:t>
          </a:r>
          <a:r>
            <a:rPr lang="en-US" altLang="ko-KR" dirty="0"/>
            <a:t> ai</a:t>
          </a:r>
          <a:endParaRPr lang="ko-KR" altLang="en-US" dirty="0"/>
        </a:p>
      </dgm:t>
    </dgm:pt>
    <dgm:pt modelId="{CA90D9F2-3D96-4EC4-9936-F458D7ACE360}" type="parTrans" cxnId="{708FD1EC-0D8B-4C93-8925-1C86DECC5A31}">
      <dgm:prSet/>
      <dgm:spPr/>
      <dgm:t>
        <a:bodyPr/>
        <a:lstStyle/>
        <a:p>
          <a:pPr latinLnBrk="1"/>
          <a:endParaRPr lang="ko-KR" altLang="en-US"/>
        </a:p>
      </dgm:t>
    </dgm:pt>
    <dgm:pt modelId="{8AA5146F-36D7-49C3-A7E4-5E644252B858}" type="sibTrans" cxnId="{708FD1EC-0D8B-4C93-8925-1C86DECC5A31}">
      <dgm:prSet/>
      <dgm:spPr/>
      <dgm:t>
        <a:bodyPr/>
        <a:lstStyle/>
        <a:p>
          <a:pPr latinLnBrk="1"/>
          <a:endParaRPr lang="ko-KR" altLang="en-US"/>
        </a:p>
      </dgm:t>
    </dgm:pt>
    <dgm:pt modelId="{8CEB4926-D7C8-4C60-88CA-2B6570678C66}">
      <dgm:prSet/>
      <dgm:spPr/>
      <dgm:t>
        <a:bodyPr/>
        <a:lstStyle/>
        <a:p>
          <a:pPr latinLnBrk="1"/>
          <a:r>
            <a:rPr lang="en-US" altLang="en-US" dirty="0"/>
            <a:t>Midjourney</a:t>
          </a:r>
          <a:endParaRPr lang="ko-KR" altLang="en-US" dirty="0"/>
        </a:p>
      </dgm:t>
    </dgm:pt>
    <dgm:pt modelId="{51880787-2209-4C6E-8534-46381471F4B4}" type="parTrans" cxnId="{AA735511-940F-487A-BACA-DC531FF5554E}">
      <dgm:prSet/>
      <dgm:spPr/>
      <dgm:t>
        <a:bodyPr/>
        <a:lstStyle/>
        <a:p>
          <a:pPr latinLnBrk="1"/>
          <a:endParaRPr lang="ko-KR" altLang="en-US"/>
        </a:p>
      </dgm:t>
    </dgm:pt>
    <dgm:pt modelId="{3C719C4F-D729-4B88-A6C2-15FD3A09B7E3}" type="sibTrans" cxnId="{AA735511-940F-487A-BACA-DC531FF5554E}">
      <dgm:prSet/>
      <dgm:spPr/>
      <dgm:t>
        <a:bodyPr/>
        <a:lstStyle/>
        <a:p>
          <a:pPr latinLnBrk="1"/>
          <a:endParaRPr lang="ko-KR" altLang="en-US"/>
        </a:p>
      </dgm:t>
    </dgm:pt>
    <dgm:pt modelId="{DAF09A01-2C2D-40DE-984D-59E897749E92}" type="pres">
      <dgm:prSet presAssocID="{D16F0DC7-180E-4CB1-A9B9-5DD76720D4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52EA77-224E-4FB3-AC40-36021E4A4481}" type="pres">
      <dgm:prSet presAssocID="{54824E3A-CD0A-4469-97D6-942DC0404166}" presName="hierRoot1" presStyleCnt="0">
        <dgm:presLayoutVars>
          <dgm:hierBranch val="init"/>
        </dgm:presLayoutVars>
      </dgm:prSet>
      <dgm:spPr/>
    </dgm:pt>
    <dgm:pt modelId="{C0F95DA3-C4D7-4746-918D-94DB547A8573}" type="pres">
      <dgm:prSet presAssocID="{54824E3A-CD0A-4469-97D6-942DC0404166}" presName="rootComposite1" presStyleCnt="0"/>
      <dgm:spPr/>
    </dgm:pt>
    <dgm:pt modelId="{B3452940-0A28-449A-A546-8523A7950E39}" type="pres">
      <dgm:prSet presAssocID="{54824E3A-CD0A-4469-97D6-942DC0404166}" presName="rootText1" presStyleLbl="node0" presStyleIdx="0" presStyleCnt="1" custScaleX="111651">
        <dgm:presLayoutVars>
          <dgm:chPref val="3"/>
        </dgm:presLayoutVars>
      </dgm:prSet>
      <dgm:spPr/>
    </dgm:pt>
    <dgm:pt modelId="{FAFAA2B2-8111-4E13-974F-733705496732}" type="pres">
      <dgm:prSet presAssocID="{54824E3A-CD0A-4469-97D6-942DC0404166}" presName="rootConnector1" presStyleLbl="node1" presStyleIdx="0" presStyleCnt="0"/>
      <dgm:spPr/>
    </dgm:pt>
    <dgm:pt modelId="{99DB8A92-F307-45C3-8F9B-274F12A14CA2}" type="pres">
      <dgm:prSet presAssocID="{54824E3A-CD0A-4469-97D6-942DC0404166}" presName="hierChild2" presStyleCnt="0"/>
      <dgm:spPr/>
    </dgm:pt>
    <dgm:pt modelId="{4D81927D-EAEB-4076-9DA4-E54D30267B9F}" type="pres">
      <dgm:prSet presAssocID="{CA65B39A-D971-49DD-9BED-E3596D84866D}" presName="Name37" presStyleLbl="parChTrans1D2" presStyleIdx="0" presStyleCnt="5"/>
      <dgm:spPr/>
    </dgm:pt>
    <dgm:pt modelId="{A14F33D2-6E7A-4BA8-9C1A-E60864C4A478}" type="pres">
      <dgm:prSet presAssocID="{DCCDEE87-4E32-4B51-BB74-4E2C223050DA}" presName="hierRoot2" presStyleCnt="0">
        <dgm:presLayoutVars>
          <dgm:hierBranch val="init"/>
        </dgm:presLayoutVars>
      </dgm:prSet>
      <dgm:spPr/>
    </dgm:pt>
    <dgm:pt modelId="{596D8606-1EE0-4A0B-9DF2-8D78607F8888}" type="pres">
      <dgm:prSet presAssocID="{DCCDEE87-4E32-4B51-BB74-4E2C223050DA}" presName="rootComposite" presStyleCnt="0"/>
      <dgm:spPr/>
    </dgm:pt>
    <dgm:pt modelId="{5ACD5A20-0730-4F98-8802-F2747704C84E}" type="pres">
      <dgm:prSet presAssocID="{DCCDEE87-4E32-4B51-BB74-4E2C223050DA}" presName="rootText" presStyleLbl="node2" presStyleIdx="0" presStyleCnt="5" custScaleX="111651">
        <dgm:presLayoutVars>
          <dgm:chPref val="3"/>
        </dgm:presLayoutVars>
      </dgm:prSet>
      <dgm:spPr/>
    </dgm:pt>
    <dgm:pt modelId="{9D25D213-6784-42FE-98E5-485499697AD6}" type="pres">
      <dgm:prSet presAssocID="{DCCDEE87-4E32-4B51-BB74-4E2C223050DA}" presName="rootConnector" presStyleLbl="node2" presStyleIdx="0" presStyleCnt="5"/>
      <dgm:spPr/>
    </dgm:pt>
    <dgm:pt modelId="{FDAC1AC4-6238-47E2-981A-5880D381CB38}" type="pres">
      <dgm:prSet presAssocID="{DCCDEE87-4E32-4B51-BB74-4E2C223050DA}" presName="hierChild4" presStyleCnt="0"/>
      <dgm:spPr/>
    </dgm:pt>
    <dgm:pt modelId="{0037541F-2CB9-4F94-A998-6A7F89C3A47F}" type="pres">
      <dgm:prSet presAssocID="{260BE4D1-2966-47CC-8458-51A2A924074C}" presName="Name37" presStyleLbl="parChTrans1D3" presStyleIdx="0" presStyleCnt="9"/>
      <dgm:spPr/>
    </dgm:pt>
    <dgm:pt modelId="{B678917F-25B4-4ACC-B91D-6D0A40E5D8C9}" type="pres">
      <dgm:prSet presAssocID="{74CDF5E2-35FA-4225-8D35-50AD3051F47F}" presName="hierRoot2" presStyleCnt="0">
        <dgm:presLayoutVars>
          <dgm:hierBranch val="init"/>
        </dgm:presLayoutVars>
      </dgm:prSet>
      <dgm:spPr/>
    </dgm:pt>
    <dgm:pt modelId="{EBAD570E-0376-4D85-BE5A-13FBFE678CBD}" type="pres">
      <dgm:prSet presAssocID="{74CDF5E2-35FA-4225-8D35-50AD3051F47F}" presName="rootComposite" presStyleCnt="0"/>
      <dgm:spPr/>
    </dgm:pt>
    <dgm:pt modelId="{6E0258C5-5B0A-46CC-B6E5-2A34E86A4440}" type="pres">
      <dgm:prSet presAssocID="{74CDF5E2-35FA-4225-8D35-50AD3051F47F}" presName="rootText" presStyleLbl="node3" presStyleIdx="0" presStyleCnt="9" custScaleX="111651">
        <dgm:presLayoutVars>
          <dgm:chPref val="3"/>
        </dgm:presLayoutVars>
      </dgm:prSet>
      <dgm:spPr/>
    </dgm:pt>
    <dgm:pt modelId="{4B48E9E9-AD61-4FE8-9906-D106A5A80424}" type="pres">
      <dgm:prSet presAssocID="{74CDF5E2-35FA-4225-8D35-50AD3051F47F}" presName="rootConnector" presStyleLbl="node3" presStyleIdx="0" presStyleCnt="9"/>
      <dgm:spPr/>
    </dgm:pt>
    <dgm:pt modelId="{AA968637-B02E-41F0-AF56-3D93718C662B}" type="pres">
      <dgm:prSet presAssocID="{74CDF5E2-35FA-4225-8D35-50AD3051F47F}" presName="hierChild4" presStyleCnt="0"/>
      <dgm:spPr/>
    </dgm:pt>
    <dgm:pt modelId="{A78BA25D-1BE3-46C4-87B8-3FDB076D20F3}" type="pres">
      <dgm:prSet presAssocID="{692077EE-270A-4A21-A25E-8C0F34432039}" presName="Name37" presStyleLbl="parChTrans1D4" presStyleIdx="0" presStyleCnt="6"/>
      <dgm:spPr/>
    </dgm:pt>
    <dgm:pt modelId="{29CCECE4-D1E1-43D0-80F6-7ABB10C2E317}" type="pres">
      <dgm:prSet presAssocID="{13B1309E-8EF7-43DF-9601-7E81B65A910E}" presName="hierRoot2" presStyleCnt="0">
        <dgm:presLayoutVars>
          <dgm:hierBranch val="init"/>
        </dgm:presLayoutVars>
      </dgm:prSet>
      <dgm:spPr/>
    </dgm:pt>
    <dgm:pt modelId="{B2688F6C-51D8-4BEC-93A8-CFE972B7357A}" type="pres">
      <dgm:prSet presAssocID="{13B1309E-8EF7-43DF-9601-7E81B65A910E}" presName="rootComposite" presStyleCnt="0"/>
      <dgm:spPr/>
    </dgm:pt>
    <dgm:pt modelId="{CBDAFEF6-710D-458E-BF6E-76418EF02F53}" type="pres">
      <dgm:prSet presAssocID="{13B1309E-8EF7-43DF-9601-7E81B65A910E}" presName="rootText" presStyleLbl="node4" presStyleIdx="0" presStyleCnt="6" custScaleX="111651">
        <dgm:presLayoutVars>
          <dgm:chPref val="3"/>
        </dgm:presLayoutVars>
      </dgm:prSet>
      <dgm:spPr/>
    </dgm:pt>
    <dgm:pt modelId="{F7C8E50F-AFF4-40BF-8644-8D9754FCEA5C}" type="pres">
      <dgm:prSet presAssocID="{13B1309E-8EF7-43DF-9601-7E81B65A910E}" presName="rootConnector" presStyleLbl="node4" presStyleIdx="0" presStyleCnt="6"/>
      <dgm:spPr/>
    </dgm:pt>
    <dgm:pt modelId="{32B2D6FE-D74E-4552-AAA4-B7C05D8FFFC5}" type="pres">
      <dgm:prSet presAssocID="{13B1309E-8EF7-43DF-9601-7E81B65A910E}" presName="hierChild4" presStyleCnt="0"/>
      <dgm:spPr/>
    </dgm:pt>
    <dgm:pt modelId="{6D689737-6820-49C7-A4EF-1C811006AF45}" type="pres">
      <dgm:prSet presAssocID="{13B1309E-8EF7-43DF-9601-7E81B65A910E}" presName="hierChild5" presStyleCnt="0"/>
      <dgm:spPr/>
    </dgm:pt>
    <dgm:pt modelId="{157059B7-B41B-4C80-9F86-A19FDD956C3B}" type="pres">
      <dgm:prSet presAssocID="{7332E4C4-777D-4B0D-82F0-362223D13834}" presName="Name37" presStyleLbl="parChTrans1D4" presStyleIdx="1" presStyleCnt="6"/>
      <dgm:spPr/>
    </dgm:pt>
    <dgm:pt modelId="{110A52B6-742E-454C-95EC-0DB35BD6A746}" type="pres">
      <dgm:prSet presAssocID="{BB6B0626-7C39-4F69-85A6-E79CF1BF5139}" presName="hierRoot2" presStyleCnt="0">
        <dgm:presLayoutVars>
          <dgm:hierBranch val="init"/>
        </dgm:presLayoutVars>
      </dgm:prSet>
      <dgm:spPr/>
    </dgm:pt>
    <dgm:pt modelId="{D9D41015-EF2A-44FA-9F91-A9F9880E22E9}" type="pres">
      <dgm:prSet presAssocID="{BB6B0626-7C39-4F69-85A6-E79CF1BF5139}" presName="rootComposite" presStyleCnt="0"/>
      <dgm:spPr/>
    </dgm:pt>
    <dgm:pt modelId="{5BD13A54-596A-4C77-B7C2-747D80C7062B}" type="pres">
      <dgm:prSet presAssocID="{BB6B0626-7C39-4F69-85A6-E79CF1BF5139}" presName="rootText" presStyleLbl="node4" presStyleIdx="1" presStyleCnt="6" custScaleX="111651">
        <dgm:presLayoutVars>
          <dgm:chPref val="3"/>
        </dgm:presLayoutVars>
      </dgm:prSet>
      <dgm:spPr/>
    </dgm:pt>
    <dgm:pt modelId="{379AF995-C29A-4CD9-9447-A4E2AAC58BA0}" type="pres">
      <dgm:prSet presAssocID="{BB6B0626-7C39-4F69-85A6-E79CF1BF5139}" presName="rootConnector" presStyleLbl="node4" presStyleIdx="1" presStyleCnt="6"/>
      <dgm:spPr/>
    </dgm:pt>
    <dgm:pt modelId="{79EF3AB2-F0A2-435D-9C15-21F1C2E8B74D}" type="pres">
      <dgm:prSet presAssocID="{BB6B0626-7C39-4F69-85A6-E79CF1BF5139}" presName="hierChild4" presStyleCnt="0"/>
      <dgm:spPr/>
    </dgm:pt>
    <dgm:pt modelId="{A6494F69-DE34-406A-8E1E-24D9484FC287}" type="pres">
      <dgm:prSet presAssocID="{BB6B0626-7C39-4F69-85A6-E79CF1BF5139}" presName="hierChild5" presStyleCnt="0"/>
      <dgm:spPr/>
    </dgm:pt>
    <dgm:pt modelId="{3A2E1702-1A2D-417D-AECC-6B1FF0249385}" type="pres">
      <dgm:prSet presAssocID="{3F219CC3-A914-4CAF-86D8-6B8A219ECDE6}" presName="Name37" presStyleLbl="parChTrans1D4" presStyleIdx="2" presStyleCnt="6"/>
      <dgm:spPr/>
    </dgm:pt>
    <dgm:pt modelId="{8D76B76A-8BEE-4607-BC6C-8524CA0A7379}" type="pres">
      <dgm:prSet presAssocID="{ED10FBE9-5464-4610-991E-2F586B689073}" presName="hierRoot2" presStyleCnt="0">
        <dgm:presLayoutVars>
          <dgm:hierBranch val="init"/>
        </dgm:presLayoutVars>
      </dgm:prSet>
      <dgm:spPr/>
    </dgm:pt>
    <dgm:pt modelId="{EDB88450-A80B-4064-921C-2BBFBB29944C}" type="pres">
      <dgm:prSet presAssocID="{ED10FBE9-5464-4610-991E-2F586B689073}" presName="rootComposite" presStyleCnt="0"/>
      <dgm:spPr/>
    </dgm:pt>
    <dgm:pt modelId="{58D4F537-4472-4AAA-9584-BF0282D59420}" type="pres">
      <dgm:prSet presAssocID="{ED10FBE9-5464-4610-991E-2F586B689073}" presName="rootText" presStyleLbl="node4" presStyleIdx="2" presStyleCnt="6" custScaleX="111651">
        <dgm:presLayoutVars>
          <dgm:chPref val="3"/>
        </dgm:presLayoutVars>
      </dgm:prSet>
      <dgm:spPr/>
    </dgm:pt>
    <dgm:pt modelId="{C926456F-B7B4-4C42-9E36-24E19A7E6CE6}" type="pres">
      <dgm:prSet presAssocID="{ED10FBE9-5464-4610-991E-2F586B689073}" presName="rootConnector" presStyleLbl="node4" presStyleIdx="2" presStyleCnt="6"/>
      <dgm:spPr/>
    </dgm:pt>
    <dgm:pt modelId="{3DF0591A-3E3F-47C4-A5A7-39C59BBAEA1C}" type="pres">
      <dgm:prSet presAssocID="{ED10FBE9-5464-4610-991E-2F586B689073}" presName="hierChild4" presStyleCnt="0"/>
      <dgm:spPr/>
    </dgm:pt>
    <dgm:pt modelId="{E03EBF0B-070E-41AC-B859-E5114A107195}" type="pres">
      <dgm:prSet presAssocID="{ED10FBE9-5464-4610-991E-2F586B689073}" presName="hierChild5" presStyleCnt="0"/>
      <dgm:spPr/>
    </dgm:pt>
    <dgm:pt modelId="{57DE89B7-FF76-4389-BA73-C72266BFA66A}" type="pres">
      <dgm:prSet presAssocID="{5BCBE585-8832-4038-9782-4E9DCB73798B}" presName="Name37" presStyleLbl="parChTrans1D4" presStyleIdx="3" presStyleCnt="6"/>
      <dgm:spPr/>
    </dgm:pt>
    <dgm:pt modelId="{B6B054FD-9210-4B81-90F7-08E0723F583C}" type="pres">
      <dgm:prSet presAssocID="{44183802-8357-4E48-853D-43BC599BFA77}" presName="hierRoot2" presStyleCnt="0">
        <dgm:presLayoutVars>
          <dgm:hierBranch val="init"/>
        </dgm:presLayoutVars>
      </dgm:prSet>
      <dgm:spPr/>
    </dgm:pt>
    <dgm:pt modelId="{927B7A00-DE03-4489-B3CD-CF0FBBBFBD0F}" type="pres">
      <dgm:prSet presAssocID="{44183802-8357-4E48-853D-43BC599BFA77}" presName="rootComposite" presStyleCnt="0"/>
      <dgm:spPr/>
    </dgm:pt>
    <dgm:pt modelId="{7F2DB10D-CC0E-4FA3-B060-B282394FEE78}" type="pres">
      <dgm:prSet presAssocID="{44183802-8357-4E48-853D-43BC599BFA77}" presName="rootText" presStyleLbl="node4" presStyleIdx="3" presStyleCnt="6" custScaleX="111651">
        <dgm:presLayoutVars>
          <dgm:chPref val="3"/>
        </dgm:presLayoutVars>
      </dgm:prSet>
      <dgm:spPr/>
    </dgm:pt>
    <dgm:pt modelId="{C605AA9E-6C79-4489-B242-2DB30F6F161E}" type="pres">
      <dgm:prSet presAssocID="{44183802-8357-4E48-853D-43BC599BFA77}" presName="rootConnector" presStyleLbl="node4" presStyleIdx="3" presStyleCnt="6"/>
      <dgm:spPr/>
    </dgm:pt>
    <dgm:pt modelId="{DF3AE327-2A29-4B7A-977C-2912C39E334F}" type="pres">
      <dgm:prSet presAssocID="{44183802-8357-4E48-853D-43BC599BFA77}" presName="hierChild4" presStyleCnt="0"/>
      <dgm:spPr/>
    </dgm:pt>
    <dgm:pt modelId="{AA7E932E-6315-441B-88A6-BCCCD5E61CD8}" type="pres">
      <dgm:prSet presAssocID="{44183802-8357-4E48-853D-43BC599BFA77}" presName="hierChild5" presStyleCnt="0"/>
      <dgm:spPr/>
    </dgm:pt>
    <dgm:pt modelId="{80F639D7-6330-4C06-A924-C92914CE85AC}" type="pres">
      <dgm:prSet presAssocID="{74CDF5E2-35FA-4225-8D35-50AD3051F47F}" presName="hierChild5" presStyleCnt="0"/>
      <dgm:spPr/>
    </dgm:pt>
    <dgm:pt modelId="{871807E4-C554-4CAA-973E-BE80E97EF83D}" type="pres">
      <dgm:prSet presAssocID="{753F9ADD-4AF2-48D0-91A2-381B2A7F4870}" presName="Name37" presStyleLbl="parChTrans1D3" presStyleIdx="1" presStyleCnt="9"/>
      <dgm:spPr/>
    </dgm:pt>
    <dgm:pt modelId="{F0451EC6-FD3A-488B-940D-18DDD801AE6F}" type="pres">
      <dgm:prSet presAssocID="{F1990876-C8F3-4AE3-A0B0-8DFBDB85410B}" presName="hierRoot2" presStyleCnt="0">
        <dgm:presLayoutVars>
          <dgm:hierBranch val="init"/>
        </dgm:presLayoutVars>
      </dgm:prSet>
      <dgm:spPr/>
    </dgm:pt>
    <dgm:pt modelId="{D20F2D8D-1D71-4A53-8526-DD4917D5D865}" type="pres">
      <dgm:prSet presAssocID="{F1990876-C8F3-4AE3-A0B0-8DFBDB85410B}" presName="rootComposite" presStyleCnt="0"/>
      <dgm:spPr/>
    </dgm:pt>
    <dgm:pt modelId="{914AB7AE-44C5-4E25-AFF8-A3B10C049FC9}" type="pres">
      <dgm:prSet presAssocID="{F1990876-C8F3-4AE3-A0B0-8DFBDB85410B}" presName="rootText" presStyleLbl="node3" presStyleIdx="1" presStyleCnt="9" custScaleX="111651">
        <dgm:presLayoutVars>
          <dgm:chPref val="3"/>
        </dgm:presLayoutVars>
      </dgm:prSet>
      <dgm:spPr/>
    </dgm:pt>
    <dgm:pt modelId="{EF364535-CAC9-4D97-9412-8ACBAE28E612}" type="pres">
      <dgm:prSet presAssocID="{F1990876-C8F3-4AE3-A0B0-8DFBDB85410B}" presName="rootConnector" presStyleLbl="node3" presStyleIdx="1" presStyleCnt="9"/>
      <dgm:spPr/>
    </dgm:pt>
    <dgm:pt modelId="{4FE69269-308D-46B3-A012-EB9F2DB36124}" type="pres">
      <dgm:prSet presAssocID="{F1990876-C8F3-4AE3-A0B0-8DFBDB85410B}" presName="hierChild4" presStyleCnt="0"/>
      <dgm:spPr/>
    </dgm:pt>
    <dgm:pt modelId="{7EA4115B-5BC5-4692-8F4D-737F83C9B7A8}" type="pres">
      <dgm:prSet presAssocID="{EE754734-01EA-4FAC-A6A1-877315F0A647}" presName="Name37" presStyleLbl="parChTrans1D4" presStyleIdx="4" presStyleCnt="6"/>
      <dgm:spPr/>
    </dgm:pt>
    <dgm:pt modelId="{28B490B8-ADDF-4D0E-9437-BA6DD66CD67B}" type="pres">
      <dgm:prSet presAssocID="{90F3974E-E980-4381-B2F8-1F54F4A213EE}" presName="hierRoot2" presStyleCnt="0">
        <dgm:presLayoutVars>
          <dgm:hierBranch val="init"/>
        </dgm:presLayoutVars>
      </dgm:prSet>
      <dgm:spPr/>
    </dgm:pt>
    <dgm:pt modelId="{F4D478CB-D1EC-4FFB-B74A-E4D877364FA8}" type="pres">
      <dgm:prSet presAssocID="{90F3974E-E980-4381-B2F8-1F54F4A213EE}" presName="rootComposite" presStyleCnt="0"/>
      <dgm:spPr/>
    </dgm:pt>
    <dgm:pt modelId="{45EC5144-7EFF-4C6B-A4B7-BF4F8BEF048D}" type="pres">
      <dgm:prSet presAssocID="{90F3974E-E980-4381-B2F8-1F54F4A213EE}" presName="rootText" presStyleLbl="node4" presStyleIdx="4" presStyleCnt="6" custScaleX="111651">
        <dgm:presLayoutVars>
          <dgm:chPref val="3"/>
        </dgm:presLayoutVars>
      </dgm:prSet>
      <dgm:spPr/>
    </dgm:pt>
    <dgm:pt modelId="{B2DB4A0B-02C2-49FE-BE06-DE78E2329328}" type="pres">
      <dgm:prSet presAssocID="{90F3974E-E980-4381-B2F8-1F54F4A213EE}" presName="rootConnector" presStyleLbl="node4" presStyleIdx="4" presStyleCnt="6"/>
      <dgm:spPr/>
    </dgm:pt>
    <dgm:pt modelId="{1EE55FEF-2A12-4B1B-A4A0-C629E5FD44B4}" type="pres">
      <dgm:prSet presAssocID="{90F3974E-E980-4381-B2F8-1F54F4A213EE}" presName="hierChild4" presStyleCnt="0"/>
      <dgm:spPr/>
    </dgm:pt>
    <dgm:pt modelId="{AD7897D4-3A94-40BF-B7A4-C8556DA13070}" type="pres">
      <dgm:prSet presAssocID="{90F3974E-E980-4381-B2F8-1F54F4A213EE}" presName="hierChild5" presStyleCnt="0"/>
      <dgm:spPr/>
    </dgm:pt>
    <dgm:pt modelId="{29518C15-5E9C-4926-9C48-2EF14021357B}" type="pres">
      <dgm:prSet presAssocID="{CA90D9F2-3D96-4EC4-9936-F458D7ACE360}" presName="Name37" presStyleLbl="parChTrans1D4" presStyleIdx="5" presStyleCnt="6"/>
      <dgm:spPr/>
    </dgm:pt>
    <dgm:pt modelId="{DB409F70-2F48-4EB3-B100-7E9320F899BF}" type="pres">
      <dgm:prSet presAssocID="{930D4ABF-1CF8-47ED-B2F8-DED8A26A039E}" presName="hierRoot2" presStyleCnt="0">
        <dgm:presLayoutVars>
          <dgm:hierBranch val="init"/>
        </dgm:presLayoutVars>
      </dgm:prSet>
      <dgm:spPr/>
    </dgm:pt>
    <dgm:pt modelId="{22794183-AD40-409B-AD31-54A94C8B002D}" type="pres">
      <dgm:prSet presAssocID="{930D4ABF-1CF8-47ED-B2F8-DED8A26A039E}" presName="rootComposite" presStyleCnt="0"/>
      <dgm:spPr/>
    </dgm:pt>
    <dgm:pt modelId="{9A73C261-6056-494A-BAE0-2CA1AA385F78}" type="pres">
      <dgm:prSet presAssocID="{930D4ABF-1CF8-47ED-B2F8-DED8A26A039E}" presName="rootText" presStyleLbl="node4" presStyleIdx="5" presStyleCnt="6" custScaleX="111651">
        <dgm:presLayoutVars>
          <dgm:chPref val="3"/>
        </dgm:presLayoutVars>
      </dgm:prSet>
      <dgm:spPr/>
    </dgm:pt>
    <dgm:pt modelId="{0B810C5D-089C-4A77-9B3B-FD4262D20829}" type="pres">
      <dgm:prSet presAssocID="{930D4ABF-1CF8-47ED-B2F8-DED8A26A039E}" presName="rootConnector" presStyleLbl="node4" presStyleIdx="5" presStyleCnt="6"/>
      <dgm:spPr/>
    </dgm:pt>
    <dgm:pt modelId="{F3DC57E6-E336-4EF8-8B41-62C3072F7823}" type="pres">
      <dgm:prSet presAssocID="{930D4ABF-1CF8-47ED-B2F8-DED8A26A039E}" presName="hierChild4" presStyleCnt="0"/>
      <dgm:spPr/>
    </dgm:pt>
    <dgm:pt modelId="{6D4E560D-64BD-4222-9DC7-786F51E78003}" type="pres">
      <dgm:prSet presAssocID="{930D4ABF-1CF8-47ED-B2F8-DED8A26A039E}" presName="hierChild5" presStyleCnt="0"/>
      <dgm:spPr/>
    </dgm:pt>
    <dgm:pt modelId="{7D168F1D-2DAC-4030-B62C-55384BFEF849}" type="pres">
      <dgm:prSet presAssocID="{F1990876-C8F3-4AE3-A0B0-8DFBDB85410B}" presName="hierChild5" presStyleCnt="0"/>
      <dgm:spPr/>
    </dgm:pt>
    <dgm:pt modelId="{0DB55F39-F042-4C74-8327-91A9E3BF434A}" type="pres">
      <dgm:prSet presAssocID="{DCCDEE87-4E32-4B51-BB74-4E2C223050DA}" presName="hierChild5" presStyleCnt="0"/>
      <dgm:spPr/>
    </dgm:pt>
    <dgm:pt modelId="{9BDB69A8-CEAC-4F4E-9DD2-77D0CB0CFF15}" type="pres">
      <dgm:prSet presAssocID="{406BFE0E-7DB7-497F-9FB5-6654A775FDC6}" presName="Name37" presStyleLbl="parChTrans1D2" presStyleIdx="1" presStyleCnt="5"/>
      <dgm:spPr/>
    </dgm:pt>
    <dgm:pt modelId="{89431F7F-2050-48F3-9535-8BBEAADE0398}" type="pres">
      <dgm:prSet presAssocID="{404C45C3-5337-44D7-99A3-CC11371120FD}" presName="hierRoot2" presStyleCnt="0">
        <dgm:presLayoutVars>
          <dgm:hierBranch val="init"/>
        </dgm:presLayoutVars>
      </dgm:prSet>
      <dgm:spPr/>
    </dgm:pt>
    <dgm:pt modelId="{012E5D17-AC2A-4905-B252-8AC2B070932E}" type="pres">
      <dgm:prSet presAssocID="{404C45C3-5337-44D7-99A3-CC11371120FD}" presName="rootComposite" presStyleCnt="0"/>
      <dgm:spPr/>
    </dgm:pt>
    <dgm:pt modelId="{CD6C8B23-9EFC-4622-BECD-DF7837795EEE}" type="pres">
      <dgm:prSet presAssocID="{404C45C3-5337-44D7-99A3-CC11371120FD}" presName="rootText" presStyleLbl="node2" presStyleIdx="1" presStyleCnt="5" custScaleX="111651">
        <dgm:presLayoutVars>
          <dgm:chPref val="3"/>
        </dgm:presLayoutVars>
      </dgm:prSet>
      <dgm:spPr/>
    </dgm:pt>
    <dgm:pt modelId="{812398ED-AA90-47F6-9C45-624D2D29E844}" type="pres">
      <dgm:prSet presAssocID="{404C45C3-5337-44D7-99A3-CC11371120FD}" presName="rootConnector" presStyleLbl="node2" presStyleIdx="1" presStyleCnt="5"/>
      <dgm:spPr/>
    </dgm:pt>
    <dgm:pt modelId="{5F5940F9-1BC8-4099-8AD5-C42EB1A375E6}" type="pres">
      <dgm:prSet presAssocID="{404C45C3-5337-44D7-99A3-CC11371120FD}" presName="hierChild4" presStyleCnt="0"/>
      <dgm:spPr/>
    </dgm:pt>
    <dgm:pt modelId="{741B0D76-7E22-4303-94E0-C11324E25E62}" type="pres">
      <dgm:prSet presAssocID="{617DC3A4-FAE5-4121-964F-09CF025F1B88}" presName="Name37" presStyleLbl="parChTrans1D3" presStyleIdx="2" presStyleCnt="9"/>
      <dgm:spPr/>
    </dgm:pt>
    <dgm:pt modelId="{C1B2526D-DB58-4C6C-B137-72C773D448D6}" type="pres">
      <dgm:prSet presAssocID="{5363EC05-4582-4F13-B6DE-49187E130CC4}" presName="hierRoot2" presStyleCnt="0">
        <dgm:presLayoutVars>
          <dgm:hierBranch val="init"/>
        </dgm:presLayoutVars>
      </dgm:prSet>
      <dgm:spPr/>
    </dgm:pt>
    <dgm:pt modelId="{5B7D72AB-2C56-4985-B517-1ED8366814F8}" type="pres">
      <dgm:prSet presAssocID="{5363EC05-4582-4F13-B6DE-49187E130CC4}" presName="rootComposite" presStyleCnt="0"/>
      <dgm:spPr/>
    </dgm:pt>
    <dgm:pt modelId="{A7D78E09-DC73-42EA-892B-46ADF1DFB2AF}" type="pres">
      <dgm:prSet presAssocID="{5363EC05-4582-4F13-B6DE-49187E130CC4}" presName="rootText" presStyleLbl="node3" presStyleIdx="2" presStyleCnt="9" custScaleX="111651">
        <dgm:presLayoutVars>
          <dgm:chPref val="3"/>
        </dgm:presLayoutVars>
      </dgm:prSet>
      <dgm:spPr/>
    </dgm:pt>
    <dgm:pt modelId="{454FE6F5-AEE8-4F9C-AB13-C3213FE472C5}" type="pres">
      <dgm:prSet presAssocID="{5363EC05-4582-4F13-B6DE-49187E130CC4}" presName="rootConnector" presStyleLbl="node3" presStyleIdx="2" presStyleCnt="9"/>
      <dgm:spPr/>
    </dgm:pt>
    <dgm:pt modelId="{8167C653-AAA5-40C1-96DE-C8F1CAF27574}" type="pres">
      <dgm:prSet presAssocID="{5363EC05-4582-4F13-B6DE-49187E130CC4}" presName="hierChild4" presStyleCnt="0"/>
      <dgm:spPr/>
    </dgm:pt>
    <dgm:pt modelId="{36BC75AF-816C-4F95-8B0F-4EF92E3B1D17}" type="pres">
      <dgm:prSet presAssocID="{5363EC05-4582-4F13-B6DE-49187E130CC4}" presName="hierChild5" presStyleCnt="0"/>
      <dgm:spPr/>
    </dgm:pt>
    <dgm:pt modelId="{2BC468E2-4F9B-4E9B-971D-BDE0CD7DA1B0}" type="pres">
      <dgm:prSet presAssocID="{92D8B1FB-A58A-4E6C-9AB1-C1FF3847FBB6}" presName="Name37" presStyleLbl="parChTrans1D3" presStyleIdx="3" presStyleCnt="9"/>
      <dgm:spPr/>
    </dgm:pt>
    <dgm:pt modelId="{DCC00075-4AA8-431B-A10D-4FB754B696F5}" type="pres">
      <dgm:prSet presAssocID="{19EF6984-BE01-434F-928E-FDC2ED3A4769}" presName="hierRoot2" presStyleCnt="0">
        <dgm:presLayoutVars>
          <dgm:hierBranch val="init"/>
        </dgm:presLayoutVars>
      </dgm:prSet>
      <dgm:spPr/>
    </dgm:pt>
    <dgm:pt modelId="{6D49D221-8941-4F62-8DB5-1F66940A681C}" type="pres">
      <dgm:prSet presAssocID="{19EF6984-BE01-434F-928E-FDC2ED3A4769}" presName="rootComposite" presStyleCnt="0"/>
      <dgm:spPr/>
    </dgm:pt>
    <dgm:pt modelId="{DAEB221E-BCE4-4C29-BA47-4E93C56F3909}" type="pres">
      <dgm:prSet presAssocID="{19EF6984-BE01-434F-928E-FDC2ED3A4769}" presName="rootText" presStyleLbl="node3" presStyleIdx="3" presStyleCnt="9" custScaleX="111651">
        <dgm:presLayoutVars>
          <dgm:chPref val="3"/>
        </dgm:presLayoutVars>
      </dgm:prSet>
      <dgm:spPr/>
    </dgm:pt>
    <dgm:pt modelId="{D8686825-301E-4E5E-8C4F-FB579A7E2CBC}" type="pres">
      <dgm:prSet presAssocID="{19EF6984-BE01-434F-928E-FDC2ED3A4769}" presName="rootConnector" presStyleLbl="node3" presStyleIdx="3" presStyleCnt="9"/>
      <dgm:spPr/>
    </dgm:pt>
    <dgm:pt modelId="{8171C4F6-C570-45B7-8694-602A4B82D8C9}" type="pres">
      <dgm:prSet presAssocID="{19EF6984-BE01-434F-928E-FDC2ED3A4769}" presName="hierChild4" presStyleCnt="0"/>
      <dgm:spPr/>
    </dgm:pt>
    <dgm:pt modelId="{75782940-BC67-4B4D-86C0-98C73D55D5F4}" type="pres">
      <dgm:prSet presAssocID="{19EF6984-BE01-434F-928E-FDC2ED3A4769}" presName="hierChild5" presStyleCnt="0"/>
      <dgm:spPr/>
    </dgm:pt>
    <dgm:pt modelId="{F715E6D7-FD33-4DC1-938B-C0F10B1635EF}" type="pres">
      <dgm:prSet presAssocID="{51880787-2209-4C6E-8534-46381471F4B4}" presName="Name37" presStyleLbl="parChTrans1D3" presStyleIdx="4" presStyleCnt="9"/>
      <dgm:spPr/>
    </dgm:pt>
    <dgm:pt modelId="{68C25D94-3366-4989-B60E-635DD510F65B}" type="pres">
      <dgm:prSet presAssocID="{8CEB4926-D7C8-4C60-88CA-2B6570678C66}" presName="hierRoot2" presStyleCnt="0">
        <dgm:presLayoutVars>
          <dgm:hierBranch val="init"/>
        </dgm:presLayoutVars>
      </dgm:prSet>
      <dgm:spPr/>
    </dgm:pt>
    <dgm:pt modelId="{A3276A52-790E-410C-8D42-CD94BDE03C6F}" type="pres">
      <dgm:prSet presAssocID="{8CEB4926-D7C8-4C60-88CA-2B6570678C66}" presName="rootComposite" presStyleCnt="0"/>
      <dgm:spPr/>
    </dgm:pt>
    <dgm:pt modelId="{4F413D17-CF9C-4243-96D6-D3F35002A216}" type="pres">
      <dgm:prSet presAssocID="{8CEB4926-D7C8-4C60-88CA-2B6570678C66}" presName="rootText" presStyleLbl="node3" presStyleIdx="4" presStyleCnt="9" custScaleX="111651">
        <dgm:presLayoutVars>
          <dgm:chPref val="3"/>
        </dgm:presLayoutVars>
      </dgm:prSet>
      <dgm:spPr/>
    </dgm:pt>
    <dgm:pt modelId="{21C4D38F-41DB-409E-8885-663B73BEB33B}" type="pres">
      <dgm:prSet presAssocID="{8CEB4926-D7C8-4C60-88CA-2B6570678C66}" presName="rootConnector" presStyleLbl="node3" presStyleIdx="4" presStyleCnt="9"/>
      <dgm:spPr/>
    </dgm:pt>
    <dgm:pt modelId="{EFC48248-5D90-43AA-B89F-0CE074AD032F}" type="pres">
      <dgm:prSet presAssocID="{8CEB4926-D7C8-4C60-88CA-2B6570678C66}" presName="hierChild4" presStyleCnt="0"/>
      <dgm:spPr/>
    </dgm:pt>
    <dgm:pt modelId="{2DC98CCD-007A-4EC3-BE59-7AB01D8209F9}" type="pres">
      <dgm:prSet presAssocID="{8CEB4926-D7C8-4C60-88CA-2B6570678C66}" presName="hierChild5" presStyleCnt="0"/>
      <dgm:spPr/>
    </dgm:pt>
    <dgm:pt modelId="{C32BDD5A-319B-4D66-8732-F014E9CF2FE8}" type="pres">
      <dgm:prSet presAssocID="{404C45C3-5337-44D7-99A3-CC11371120FD}" presName="hierChild5" presStyleCnt="0"/>
      <dgm:spPr/>
    </dgm:pt>
    <dgm:pt modelId="{1E98FB8F-F581-4F4A-A002-7B29060EFD3E}" type="pres">
      <dgm:prSet presAssocID="{80EA8F13-CD1C-4D43-B877-004C91135009}" presName="Name37" presStyleLbl="parChTrans1D2" presStyleIdx="2" presStyleCnt="5"/>
      <dgm:spPr/>
    </dgm:pt>
    <dgm:pt modelId="{123C43D1-E6BC-4CE4-83F5-502F6EEB0C80}" type="pres">
      <dgm:prSet presAssocID="{8832E846-425B-4CD7-873B-109B2492B6D2}" presName="hierRoot2" presStyleCnt="0">
        <dgm:presLayoutVars>
          <dgm:hierBranch val="init"/>
        </dgm:presLayoutVars>
      </dgm:prSet>
      <dgm:spPr/>
    </dgm:pt>
    <dgm:pt modelId="{28F0916B-BE9E-45F8-9674-F9A1C0E4189A}" type="pres">
      <dgm:prSet presAssocID="{8832E846-425B-4CD7-873B-109B2492B6D2}" presName="rootComposite" presStyleCnt="0"/>
      <dgm:spPr/>
    </dgm:pt>
    <dgm:pt modelId="{CB603BD8-D274-44A9-9DD8-A9F8F462AB83}" type="pres">
      <dgm:prSet presAssocID="{8832E846-425B-4CD7-873B-109B2492B6D2}" presName="rootText" presStyleLbl="node2" presStyleIdx="2" presStyleCnt="5" custScaleX="111651">
        <dgm:presLayoutVars>
          <dgm:chPref val="3"/>
        </dgm:presLayoutVars>
      </dgm:prSet>
      <dgm:spPr/>
    </dgm:pt>
    <dgm:pt modelId="{6E9DCF01-3B9D-4EA9-9080-33F075988BC7}" type="pres">
      <dgm:prSet presAssocID="{8832E846-425B-4CD7-873B-109B2492B6D2}" presName="rootConnector" presStyleLbl="node2" presStyleIdx="2" presStyleCnt="5"/>
      <dgm:spPr/>
    </dgm:pt>
    <dgm:pt modelId="{B8223CD2-1BA3-423F-B7B0-1D83C4754929}" type="pres">
      <dgm:prSet presAssocID="{8832E846-425B-4CD7-873B-109B2492B6D2}" presName="hierChild4" presStyleCnt="0"/>
      <dgm:spPr/>
    </dgm:pt>
    <dgm:pt modelId="{1D1AA573-F367-4937-950F-B21E8FDE8AFA}" type="pres">
      <dgm:prSet presAssocID="{E153F2FD-C3FA-4FE3-ADE7-93B3FE57B405}" presName="Name37" presStyleLbl="parChTrans1D3" presStyleIdx="5" presStyleCnt="9"/>
      <dgm:spPr/>
    </dgm:pt>
    <dgm:pt modelId="{A9E011C3-9527-4616-8771-AF2CBE69FBAA}" type="pres">
      <dgm:prSet presAssocID="{5D1F75EE-70CA-49A7-A9E9-0A514494F386}" presName="hierRoot2" presStyleCnt="0">
        <dgm:presLayoutVars>
          <dgm:hierBranch val="init"/>
        </dgm:presLayoutVars>
      </dgm:prSet>
      <dgm:spPr/>
    </dgm:pt>
    <dgm:pt modelId="{D0C6143C-EA6F-4A5F-9453-96D6A29E5E47}" type="pres">
      <dgm:prSet presAssocID="{5D1F75EE-70CA-49A7-A9E9-0A514494F386}" presName="rootComposite" presStyleCnt="0"/>
      <dgm:spPr/>
    </dgm:pt>
    <dgm:pt modelId="{890ED60F-BE2E-4578-814E-A2B458175D0C}" type="pres">
      <dgm:prSet presAssocID="{5D1F75EE-70CA-49A7-A9E9-0A514494F386}" presName="rootText" presStyleLbl="node3" presStyleIdx="5" presStyleCnt="9" custScaleX="111651">
        <dgm:presLayoutVars>
          <dgm:chPref val="3"/>
        </dgm:presLayoutVars>
      </dgm:prSet>
      <dgm:spPr/>
    </dgm:pt>
    <dgm:pt modelId="{F8C42C18-0B62-479B-B87B-0557A6C0ACE6}" type="pres">
      <dgm:prSet presAssocID="{5D1F75EE-70CA-49A7-A9E9-0A514494F386}" presName="rootConnector" presStyleLbl="node3" presStyleIdx="5" presStyleCnt="9"/>
      <dgm:spPr/>
    </dgm:pt>
    <dgm:pt modelId="{879BEA92-17CE-4B25-8E3F-D94A9305CE02}" type="pres">
      <dgm:prSet presAssocID="{5D1F75EE-70CA-49A7-A9E9-0A514494F386}" presName="hierChild4" presStyleCnt="0"/>
      <dgm:spPr/>
    </dgm:pt>
    <dgm:pt modelId="{23880E51-B6D9-42A6-8663-BF1CD8AB1FE4}" type="pres">
      <dgm:prSet presAssocID="{5D1F75EE-70CA-49A7-A9E9-0A514494F386}" presName="hierChild5" presStyleCnt="0"/>
      <dgm:spPr/>
    </dgm:pt>
    <dgm:pt modelId="{FCA13299-DB9A-459A-BEF9-B8AA114D3D82}" type="pres">
      <dgm:prSet presAssocID="{7E39893E-DD80-4005-B3A7-0A4B1CACC1C3}" presName="Name37" presStyleLbl="parChTrans1D3" presStyleIdx="6" presStyleCnt="9"/>
      <dgm:spPr/>
    </dgm:pt>
    <dgm:pt modelId="{0009F90A-DC51-4E91-B250-DCBD66AE6E2F}" type="pres">
      <dgm:prSet presAssocID="{CF9E176C-C4DB-46C0-9985-FF5CE4563539}" presName="hierRoot2" presStyleCnt="0">
        <dgm:presLayoutVars>
          <dgm:hierBranch val="init"/>
        </dgm:presLayoutVars>
      </dgm:prSet>
      <dgm:spPr/>
    </dgm:pt>
    <dgm:pt modelId="{FBEDFFAE-9ED7-4CF9-8720-55FA8F9CBFA2}" type="pres">
      <dgm:prSet presAssocID="{CF9E176C-C4DB-46C0-9985-FF5CE4563539}" presName="rootComposite" presStyleCnt="0"/>
      <dgm:spPr/>
    </dgm:pt>
    <dgm:pt modelId="{09ECDFC5-6C95-4CF2-9173-30FDA908F307}" type="pres">
      <dgm:prSet presAssocID="{CF9E176C-C4DB-46C0-9985-FF5CE4563539}" presName="rootText" presStyleLbl="node3" presStyleIdx="6" presStyleCnt="9" custScaleX="111651">
        <dgm:presLayoutVars>
          <dgm:chPref val="3"/>
        </dgm:presLayoutVars>
      </dgm:prSet>
      <dgm:spPr/>
    </dgm:pt>
    <dgm:pt modelId="{036BCC35-D5AE-43DB-9CCC-99AAF35125FE}" type="pres">
      <dgm:prSet presAssocID="{CF9E176C-C4DB-46C0-9985-FF5CE4563539}" presName="rootConnector" presStyleLbl="node3" presStyleIdx="6" presStyleCnt="9"/>
      <dgm:spPr/>
    </dgm:pt>
    <dgm:pt modelId="{8986C006-2B26-4AB2-BF54-7AFB6ECBCEEE}" type="pres">
      <dgm:prSet presAssocID="{CF9E176C-C4DB-46C0-9985-FF5CE4563539}" presName="hierChild4" presStyleCnt="0"/>
      <dgm:spPr/>
    </dgm:pt>
    <dgm:pt modelId="{094F5BC1-F23B-4EA2-8A24-80DABD7063A3}" type="pres">
      <dgm:prSet presAssocID="{CF9E176C-C4DB-46C0-9985-FF5CE4563539}" presName="hierChild5" presStyleCnt="0"/>
      <dgm:spPr/>
    </dgm:pt>
    <dgm:pt modelId="{7AB85E51-1FDD-476F-A598-4B7C0156DC38}" type="pres">
      <dgm:prSet presAssocID="{8832E846-425B-4CD7-873B-109B2492B6D2}" presName="hierChild5" presStyleCnt="0"/>
      <dgm:spPr/>
    </dgm:pt>
    <dgm:pt modelId="{C00D630F-A232-423F-AA84-F07C49C832F2}" type="pres">
      <dgm:prSet presAssocID="{4F93E4FB-66C5-40F8-97B0-BADA2666A76F}" presName="Name37" presStyleLbl="parChTrans1D2" presStyleIdx="3" presStyleCnt="5"/>
      <dgm:spPr/>
    </dgm:pt>
    <dgm:pt modelId="{47E8CBD5-AB84-4341-A5E1-B11B5366EEF5}" type="pres">
      <dgm:prSet presAssocID="{4A175D04-8EDF-4710-8DCF-D13C20C5BD5D}" presName="hierRoot2" presStyleCnt="0">
        <dgm:presLayoutVars>
          <dgm:hierBranch val="init"/>
        </dgm:presLayoutVars>
      </dgm:prSet>
      <dgm:spPr/>
    </dgm:pt>
    <dgm:pt modelId="{1ACDA7F5-291A-4FE4-9A8A-40413E183205}" type="pres">
      <dgm:prSet presAssocID="{4A175D04-8EDF-4710-8DCF-D13C20C5BD5D}" presName="rootComposite" presStyleCnt="0"/>
      <dgm:spPr/>
    </dgm:pt>
    <dgm:pt modelId="{FF8F5F65-E717-47B8-8001-DA54A6701E67}" type="pres">
      <dgm:prSet presAssocID="{4A175D04-8EDF-4710-8DCF-D13C20C5BD5D}" presName="rootText" presStyleLbl="node2" presStyleIdx="3" presStyleCnt="5" custScaleX="111651">
        <dgm:presLayoutVars>
          <dgm:chPref val="3"/>
        </dgm:presLayoutVars>
      </dgm:prSet>
      <dgm:spPr/>
    </dgm:pt>
    <dgm:pt modelId="{8437DD70-4F93-4252-8FA6-41E173746D9A}" type="pres">
      <dgm:prSet presAssocID="{4A175D04-8EDF-4710-8DCF-D13C20C5BD5D}" presName="rootConnector" presStyleLbl="node2" presStyleIdx="3" presStyleCnt="5"/>
      <dgm:spPr/>
    </dgm:pt>
    <dgm:pt modelId="{C6707333-24AF-418F-B8DF-089E041CF371}" type="pres">
      <dgm:prSet presAssocID="{4A175D04-8EDF-4710-8DCF-D13C20C5BD5D}" presName="hierChild4" presStyleCnt="0"/>
      <dgm:spPr/>
    </dgm:pt>
    <dgm:pt modelId="{A11B5AAC-4648-4E05-A896-7D87C5421A89}" type="pres">
      <dgm:prSet presAssocID="{EDCF51AC-9432-428D-825A-F9D336FB1113}" presName="Name37" presStyleLbl="parChTrans1D3" presStyleIdx="7" presStyleCnt="9"/>
      <dgm:spPr/>
    </dgm:pt>
    <dgm:pt modelId="{94B159A3-A93A-4CEC-B972-9ABCAE1153ED}" type="pres">
      <dgm:prSet presAssocID="{8CBFD105-A98D-4CD1-9E50-5D185CDA051C}" presName="hierRoot2" presStyleCnt="0">
        <dgm:presLayoutVars>
          <dgm:hierBranch val="init"/>
        </dgm:presLayoutVars>
      </dgm:prSet>
      <dgm:spPr/>
    </dgm:pt>
    <dgm:pt modelId="{4752126A-B55F-4154-9A43-B94E8FA3B633}" type="pres">
      <dgm:prSet presAssocID="{8CBFD105-A98D-4CD1-9E50-5D185CDA051C}" presName="rootComposite" presStyleCnt="0"/>
      <dgm:spPr/>
    </dgm:pt>
    <dgm:pt modelId="{B2ECE2DC-5E14-46F9-9867-383492BFE5F6}" type="pres">
      <dgm:prSet presAssocID="{8CBFD105-A98D-4CD1-9E50-5D185CDA051C}" presName="rootText" presStyleLbl="node3" presStyleIdx="7" presStyleCnt="9" custScaleX="111651">
        <dgm:presLayoutVars>
          <dgm:chPref val="3"/>
        </dgm:presLayoutVars>
      </dgm:prSet>
      <dgm:spPr/>
    </dgm:pt>
    <dgm:pt modelId="{DFE60C07-426E-4138-A5CA-F3F7DD4CE3DF}" type="pres">
      <dgm:prSet presAssocID="{8CBFD105-A98D-4CD1-9E50-5D185CDA051C}" presName="rootConnector" presStyleLbl="node3" presStyleIdx="7" presStyleCnt="9"/>
      <dgm:spPr/>
    </dgm:pt>
    <dgm:pt modelId="{2051EAE7-764E-4FF5-9A15-5929B133839D}" type="pres">
      <dgm:prSet presAssocID="{8CBFD105-A98D-4CD1-9E50-5D185CDA051C}" presName="hierChild4" presStyleCnt="0"/>
      <dgm:spPr/>
    </dgm:pt>
    <dgm:pt modelId="{7C019E29-0BBD-46A8-908A-4B9E2B699E42}" type="pres">
      <dgm:prSet presAssocID="{8CBFD105-A98D-4CD1-9E50-5D185CDA051C}" presName="hierChild5" presStyleCnt="0"/>
      <dgm:spPr/>
    </dgm:pt>
    <dgm:pt modelId="{A7F55358-CD70-4778-B14E-D6470CECE899}" type="pres">
      <dgm:prSet presAssocID="{4A175D04-8EDF-4710-8DCF-D13C20C5BD5D}" presName="hierChild5" presStyleCnt="0"/>
      <dgm:spPr/>
    </dgm:pt>
    <dgm:pt modelId="{D7FC2B9F-C0FC-47BD-99E8-528362CC4CD2}" type="pres">
      <dgm:prSet presAssocID="{E92C8241-CDC4-4535-8A24-6FA95F9394C7}" presName="Name37" presStyleLbl="parChTrans1D2" presStyleIdx="4" presStyleCnt="5"/>
      <dgm:spPr/>
    </dgm:pt>
    <dgm:pt modelId="{E4DBB9A3-4A08-470A-9744-DB7051528138}" type="pres">
      <dgm:prSet presAssocID="{B34B2F29-4408-494D-A832-3A1809015C9C}" presName="hierRoot2" presStyleCnt="0">
        <dgm:presLayoutVars>
          <dgm:hierBranch val="init"/>
        </dgm:presLayoutVars>
      </dgm:prSet>
      <dgm:spPr/>
    </dgm:pt>
    <dgm:pt modelId="{B85CC43C-C4CC-4BEA-90E2-4EC77D3801A8}" type="pres">
      <dgm:prSet presAssocID="{B34B2F29-4408-494D-A832-3A1809015C9C}" presName="rootComposite" presStyleCnt="0"/>
      <dgm:spPr/>
    </dgm:pt>
    <dgm:pt modelId="{5D548AA2-C311-4915-9BF2-304CC52C24F2}" type="pres">
      <dgm:prSet presAssocID="{B34B2F29-4408-494D-A832-3A1809015C9C}" presName="rootText" presStyleLbl="node2" presStyleIdx="4" presStyleCnt="5" custScaleX="111651">
        <dgm:presLayoutVars>
          <dgm:chPref val="3"/>
        </dgm:presLayoutVars>
      </dgm:prSet>
      <dgm:spPr/>
    </dgm:pt>
    <dgm:pt modelId="{667A5089-1904-455B-A2D2-AA32501FA738}" type="pres">
      <dgm:prSet presAssocID="{B34B2F29-4408-494D-A832-3A1809015C9C}" presName="rootConnector" presStyleLbl="node2" presStyleIdx="4" presStyleCnt="5"/>
      <dgm:spPr/>
    </dgm:pt>
    <dgm:pt modelId="{198DF0C5-158E-4F84-BEAC-39B66DCC684C}" type="pres">
      <dgm:prSet presAssocID="{B34B2F29-4408-494D-A832-3A1809015C9C}" presName="hierChild4" presStyleCnt="0"/>
      <dgm:spPr/>
    </dgm:pt>
    <dgm:pt modelId="{90718026-76F2-4FB1-B1F0-F7E0E7725F11}" type="pres">
      <dgm:prSet presAssocID="{ED8098A5-E006-4507-A4B4-9B6578CD6497}" presName="Name37" presStyleLbl="parChTrans1D3" presStyleIdx="8" presStyleCnt="9"/>
      <dgm:spPr/>
    </dgm:pt>
    <dgm:pt modelId="{2516BEC9-CB3A-4CA7-9188-3F596B5A99F4}" type="pres">
      <dgm:prSet presAssocID="{059D60D6-A444-43EB-8108-939D9801282F}" presName="hierRoot2" presStyleCnt="0">
        <dgm:presLayoutVars>
          <dgm:hierBranch val="init"/>
        </dgm:presLayoutVars>
      </dgm:prSet>
      <dgm:spPr/>
    </dgm:pt>
    <dgm:pt modelId="{888898D7-1836-4168-8064-0E01D5A4A1AF}" type="pres">
      <dgm:prSet presAssocID="{059D60D6-A444-43EB-8108-939D9801282F}" presName="rootComposite" presStyleCnt="0"/>
      <dgm:spPr/>
    </dgm:pt>
    <dgm:pt modelId="{70A93500-B098-47C5-924A-4BC328A4277E}" type="pres">
      <dgm:prSet presAssocID="{059D60D6-A444-43EB-8108-939D9801282F}" presName="rootText" presStyleLbl="node3" presStyleIdx="8" presStyleCnt="9" custScaleX="111651">
        <dgm:presLayoutVars>
          <dgm:chPref val="3"/>
        </dgm:presLayoutVars>
      </dgm:prSet>
      <dgm:spPr/>
    </dgm:pt>
    <dgm:pt modelId="{1DFD6B7C-A2B1-4A5B-B0CA-977E81217D7E}" type="pres">
      <dgm:prSet presAssocID="{059D60D6-A444-43EB-8108-939D9801282F}" presName="rootConnector" presStyleLbl="node3" presStyleIdx="8" presStyleCnt="9"/>
      <dgm:spPr/>
    </dgm:pt>
    <dgm:pt modelId="{9BFBBEDA-B8C8-4906-A28C-F4CE3BD00A14}" type="pres">
      <dgm:prSet presAssocID="{059D60D6-A444-43EB-8108-939D9801282F}" presName="hierChild4" presStyleCnt="0"/>
      <dgm:spPr/>
    </dgm:pt>
    <dgm:pt modelId="{38F23859-7ADA-4D13-B2BB-D29F7AE99410}" type="pres">
      <dgm:prSet presAssocID="{059D60D6-A444-43EB-8108-939D9801282F}" presName="hierChild5" presStyleCnt="0"/>
      <dgm:spPr/>
    </dgm:pt>
    <dgm:pt modelId="{E05D3CCB-5D33-43AF-987F-8ECC645A790E}" type="pres">
      <dgm:prSet presAssocID="{B34B2F29-4408-494D-A832-3A1809015C9C}" presName="hierChild5" presStyleCnt="0"/>
      <dgm:spPr/>
    </dgm:pt>
    <dgm:pt modelId="{7AA0AC40-D97A-4F20-8816-58CCF7D69823}" type="pres">
      <dgm:prSet presAssocID="{54824E3A-CD0A-4469-97D6-942DC0404166}" presName="hierChild3" presStyleCnt="0"/>
      <dgm:spPr/>
    </dgm:pt>
  </dgm:ptLst>
  <dgm:cxnLst>
    <dgm:cxn modelId="{FCF5B700-2DB3-4169-8F79-DF20F2CE2E42}" type="presOf" srcId="{5363EC05-4582-4F13-B6DE-49187E130CC4}" destId="{A7D78E09-DC73-42EA-892B-46ADF1DFB2AF}" srcOrd="0" destOrd="0" presId="urn:microsoft.com/office/officeart/2005/8/layout/orgChart1"/>
    <dgm:cxn modelId="{4B8BC600-108F-4718-BF9C-411BA266CB07}" type="presOf" srcId="{5BCBE585-8832-4038-9782-4E9DCB73798B}" destId="{57DE89B7-FF76-4389-BA73-C72266BFA66A}" srcOrd="0" destOrd="0" presId="urn:microsoft.com/office/officeart/2005/8/layout/orgChart1"/>
    <dgm:cxn modelId="{BB054303-BC83-4A55-82E0-8DD051EC9174}" type="presOf" srcId="{CF9E176C-C4DB-46C0-9985-FF5CE4563539}" destId="{09ECDFC5-6C95-4CF2-9173-30FDA908F307}" srcOrd="0" destOrd="0" presId="urn:microsoft.com/office/officeart/2005/8/layout/orgChart1"/>
    <dgm:cxn modelId="{CE4B4603-6012-4D08-B10E-A385107640F4}" type="presOf" srcId="{44183802-8357-4E48-853D-43BC599BFA77}" destId="{C605AA9E-6C79-4489-B242-2DB30F6F161E}" srcOrd="1" destOrd="0" presId="urn:microsoft.com/office/officeart/2005/8/layout/orgChart1"/>
    <dgm:cxn modelId="{5DEAE004-126B-4157-B40F-BCE657E05026}" srcId="{74CDF5E2-35FA-4225-8D35-50AD3051F47F}" destId="{13B1309E-8EF7-43DF-9601-7E81B65A910E}" srcOrd="0" destOrd="0" parTransId="{692077EE-270A-4A21-A25E-8C0F34432039}" sibTransId="{6B0E9187-EF8B-473A-926F-1302AA9D52A6}"/>
    <dgm:cxn modelId="{1881E504-AE0C-4298-81AC-74D458C0C824}" srcId="{54824E3A-CD0A-4469-97D6-942DC0404166}" destId="{8832E846-425B-4CD7-873B-109B2492B6D2}" srcOrd="2" destOrd="0" parTransId="{80EA8F13-CD1C-4D43-B877-004C91135009}" sibTransId="{1A45BFA7-C761-462E-B0F3-0FF1BFF3C5D1}"/>
    <dgm:cxn modelId="{DD360605-60BF-4669-BDB3-F50457758B53}" srcId="{74CDF5E2-35FA-4225-8D35-50AD3051F47F}" destId="{44183802-8357-4E48-853D-43BC599BFA77}" srcOrd="3" destOrd="0" parTransId="{5BCBE585-8832-4038-9782-4E9DCB73798B}" sibTransId="{8D450293-1BF2-4C1D-898B-E7FF9140ADCD}"/>
    <dgm:cxn modelId="{14D28D0F-10A5-415E-8198-18D7555FD500}" type="presOf" srcId="{74CDF5E2-35FA-4225-8D35-50AD3051F47F}" destId="{6E0258C5-5B0A-46CC-B6E5-2A34E86A4440}" srcOrd="0" destOrd="0" presId="urn:microsoft.com/office/officeart/2005/8/layout/orgChart1"/>
    <dgm:cxn modelId="{EECCFF10-A566-445A-B713-31B866EACF5C}" srcId="{D16F0DC7-180E-4CB1-A9B9-5DD76720D44F}" destId="{54824E3A-CD0A-4469-97D6-942DC0404166}" srcOrd="0" destOrd="0" parTransId="{8E737E39-5F66-4000-8B4B-0C3788B80232}" sibTransId="{693D4430-27DF-4844-A405-C8C9F9E698C2}"/>
    <dgm:cxn modelId="{30942E11-1984-4A9D-85AB-43AD94C1F3CA}" type="presOf" srcId="{930D4ABF-1CF8-47ED-B2F8-DED8A26A039E}" destId="{9A73C261-6056-494A-BAE0-2CA1AA385F78}" srcOrd="0" destOrd="0" presId="urn:microsoft.com/office/officeart/2005/8/layout/orgChart1"/>
    <dgm:cxn modelId="{AA735511-940F-487A-BACA-DC531FF5554E}" srcId="{404C45C3-5337-44D7-99A3-CC11371120FD}" destId="{8CEB4926-D7C8-4C60-88CA-2B6570678C66}" srcOrd="2" destOrd="0" parTransId="{51880787-2209-4C6E-8534-46381471F4B4}" sibTransId="{3C719C4F-D729-4B88-A6C2-15FD3A09B7E3}"/>
    <dgm:cxn modelId="{55ADD118-E3AB-40DB-AA0D-6CA3A74D5C6D}" srcId="{4A175D04-8EDF-4710-8DCF-D13C20C5BD5D}" destId="{8CBFD105-A98D-4CD1-9E50-5D185CDA051C}" srcOrd="0" destOrd="0" parTransId="{EDCF51AC-9432-428D-825A-F9D336FB1113}" sibTransId="{080A88CC-D36B-4BB5-B07A-5DD4AA27A63E}"/>
    <dgm:cxn modelId="{FB9EA01D-D2AE-4AAD-BD6E-1618D25308AB}" type="presOf" srcId="{4A175D04-8EDF-4710-8DCF-D13C20C5BD5D}" destId="{FF8F5F65-E717-47B8-8001-DA54A6701E67}" srcOrd="0" destOrd="0" presId="urn:microsoft.com/office/officeart/2005/8/layout/orgChart1"/>
    <dgm:cxn modelId="{8ED7BD1D-0081-4233-8355-FE3FEDA6F071}" type="presOf" srcId="{692077EE-270A-4A21-A25E-8C0F34432039}" destId="{A78BA25D-1BE3-46C4-87B8-3FDB076D20F3}" srcOrd="0" destOrd="0" presId="urn:microsoft.com/office/officeart/2005/8/layout/orgChart1"/>
    <dgm:cxn modelId="{924FF123-FB62-4C6F-97DD-D0AADC0EF823}" type="presOf" srcId="{CA90D9F2-3D96-4EC4-9936-F458D7ACE360}" destId="{29518C15-5E9C-4926-9C48-2EF14021357B}" srcOrd="0" destOrd="0" presId="urn:microsoft.com/office/officeart/2005/8/layout/orgChart1"/>
    <dgm:cxn modelId="{3A703528-428C-44D6-B0A9-DF768E7A72FD}" type="presOf" srcId="{13B1309E-8EF7-43DF-9601-7E81B65A910E}" destId="{CBDAFEF6-710D-458E-BF6E-76418EF02F53}" srcOrd="0" destOrd="0" presId="urn:microsoft.com/office/officeart/2005/8/layout/orgChart1"/>
    <dgm:cxn modelId="{1935592B-9047-4629-953F-0EB93B0B17A3}" srcId="{54824E3A-CD0A-4469-97D6-942DC0404166}" destId="{404C45C3-5337-44D7-99A3-CC11371120FD}" srcOrd="1" destOrd="0" parTransId="{406BFE0E-7DB7-497F-9FB5-6654A775FDC6}" sibTransId="{1C1B0E89-9D11-4E81-A482-7CD294B2B642}"/>
    <dgm:cxn modelId="{9252B02F-5288-44DB-87D4-6FD342F9C24B}" type="presOf" srcId="{7332E4C4-777D-4B0D-82F0-362223D13834}" destId="{157059B7-B41B-4C80-9F86-A19FDD956C3B}" srcOrd="0" destOrd="0" presId="urn:microsoft.com/office/officeart/2005/8/layout/orgChart1"/>
    <dgm:cxn modelId="{D45EE237-D5B7-4282-B0A1-2EF304F6E6C9}" srcId="{8832E846-425B-4CD7-873B-109B2492B6D2}" destId="{CF9E176C-C4DB-46C0-9985-FF5CE4563539}" srcOrd="1" destOrd="0" parTransId="{7E39893E-DD80-4005-B3A7-0A4B1CACC1C3}" sibTransId="{1DA232F7-496B-4FAE-8F61-7272DE0FD326}"/>
    <dgm:cxn modelId="{07E0333D-CD47-477F-8CA7-5DF6C45F9FEB}" type="presOf" srcId="{CF9E176C-C4DB-46C0-9985-FF5CE4563539}" destId="{036BCC35-D5AE-43DB-9CCC-99AAF35125FE}" srcOrd="1" destOrd="0" presId="urn:microsoft.com/office/officeart/2005/8/layout/orgChart1"/>
    <dgm:cxn modelId="{6C502A5D-00FB-4945-A8B5-36C29D3AE713}" type="presOf" srcId="{404C45C3-5337-44D7-99A3-CC11371120FD}" destId="{812398ED-AA90-47F6-9C45-624D2D29E844}" srcOrd="1" destOrd="0" presId="urn:microsoft.com/office/officeart/2005/8/layout/orgChart1"/>
    <dgm:cxn modelId="{EDB62E5E-0015-4840-B517-B0F4ED949948}" srcId="{404C45C3-5337-44D7-99A3-CC11371120FD}" destId="{19EF6984-BE01-434F-928E-FDC2ED3A4769}" srcOrd="1" destOrd="0" parTransId="{92D8B1FB-A58A-4E6C-9AB1-C1FF3847FBB6}" sibTransId="{6D091F38-B81E-4198-ACF1-1B54E476B74D}"/>
    <dgm:cxn modelId="{6D1E8F5E-9DFE-4367-88B3-B7C2EDA18E11}" type="presOf" srcId="{5D1F75EE-70CA-49A7-A9E9-0A514494F386}" destId="{F8C42C18-0B62-479B-B87B-0557A6C0ACE6}" srcOrd="1" destOrd="0" presId="urn:microsoft.com/office/officeart/2005/8/layout/orgChart1"/>
    <dgm:cxn modelId="{9FFCF75E-37E4-46EF-A280-B0C0671E0F03}" type="presOf" srcId="{74CDF5E2-35FA-4225-8D35-50AD3051F47F}" destId="{4B48E9E9-AD61-4FE8-9906-D106A5A80424}" srcOrd="1" destOrd="0" presId="urn:microsoft.com/office/officeart/2005/8/layout/orgChart1"/>
    <dgm:cxn modelId="{D5B53E41-4C45-4286-9D95-3D823E13643C}" type="presOf" srcId="{BB6B0626-7C39-4F69-85A6-E79CF1BF5139}" destId="{379AF995-C29A-4CD9-9447-A4E2AAC58BA0}" srcOrd="1" destOrd="0" presId="urn:microsoft.com/office/officeart/2005/8/layout/orgChart1"/>
    <dgm:cxn modelId="{983E8C63-7821-402D-AC35-D1EEC954BAD3}" type="presOf" srcId="{DCCDEE87-4E32-4B51-BB74-4E2C223050DA}" destId="{9D25D213-6784-42FE-98E5-485499697AD6}" srcOrd="1" destOrd="0" presId="urn:microsoft.com/office/officeart/2005/8/layout/orgChart1"/>
    <dgm:cxn modelId="{86291E68-F512-4674-8500-D045E4727ECE}" type="presOf" srcId="{F1990876-C8F3-4AE3-A0B0-8DFBDB85410B}" destId="{EF364535-CAC9-4D97-9412-8ACBAE28E612}" srcOrd="1" destOrd="0" presId="urn:microsoft.com/office/officeart/2005/8/layout/orgChart1"/>
    <dgm:cxn modelId="{DC9D2E48-667A-4A9D-8B5F-2B27C6E55A48}" type="presOf" srcId="{7E39893E-DD80-4005-B3A7-0A4B1CACC1C3}" destId="{FCA13299-DB9A-459A-BEF9-B8AA114D3D82}" srcOrd="0" destOrd="0" presId="urn:microsoft.com/office/officeart/2005/8/layout/orgChart1"/>
    <dgm:cxn modelId="{0A11D26A-F384-4F89-BFDC-50AF5E9B0F46}" type="presOf" srcId="{19EF6984-BE01-434F-928E-FDC2ED3A4769}" destId="{D8686825-301E-4E5E-8C4F-FB579A7E2CBC}" srcOrd="1" destOrd="0" presId="urn:microsoft.com/office/officeart/2005/8/layout/orgChart1"/>
    <dgm:cxn modelId="{27F9444D-2192-4FA1-9490-75CFBE51A66E}" type="presOf" srcId="{B34B2F29-4408-494D-A832-3A1809015C9C}" destId="{667A5089-1904-455B-A2D2-AA32501FA738}" srcOrd="1" destOrd="0" presId="urn:microsoft.com/office/officeart/2005/8/layout/orgChart1"/>
    <dgm:cxn modelId="{D3AA996E-586F-4C60-AB2C-630A508BDA36}" type="presOf" srcId="{D16F0DC7-180E-4CB1-A9B9-5DD76720D44F}" destId="{DAF09A01-2C2D-40DE-984D-59E897749E92}" srcOrd="0" destOrd="0" presId="urn:microsoft.com/office/officeart/2005/8/layout/orgChart1"/>
    <dgm:cxn modelId="{224EDC71-4873-4653-AD36-05109F001178}" type="presOf" srcId="{3F219CC3-A914-4CAF-86D8-6B8A219ECDE6}" destId="{3A2E1702-1A2D-417D-AECC-6B1FF0249385}" srcOrd="0" destOrd="0" presId="urn:microsoft.com/office/officeart/2005/8/layout/orgChart1"/>
    <dgm:cxn modelId="{FE040D72-8957-45C3-9B0A-7DE755222E5B}" type="presOf" srcId="{8832E846-425B-4CD7-873B-109B2492B6D2}" destId="{CB603BD8-D274-44A9-9DD8-A9F8F462AB83}" srcOrd="0" destOrd="0" presId="urn:microsoft.com/office/officeart/2005/8/layout/orgChart1"/>
    <dgm:cxn modelId="{A34A2052-4E31-4598-A18A-C31DD4396331}" type="presOf" srcId="{B34B2F29-4408-494D-A832-3A1809015C9C}" destId="{5D548AA2-C311-4915-9BF2-304CC52C24F2}" srcOrd="0" destOrd="0" presId="urn:microsoft.com/office/officeart/2005/8/layout/orgChart1"/>
    <dgm:cxn modelId="{EA4D9352-8940-4B50-98E6-DDCF800C46A6}" type="presOf" srcId="{059D60D6-A444-43EB-8108-939D9801282F}" destId="{70A93500-B098-47C5-924A-4BC328A4277E}" srcOrd="0" destOrd="0" presId="urn:microsoft.com/office/officeart/2005/8/layout/orgChart1"/>
    <dgm:cxn modelId="{5F84A774-3521-4310-9022-161D99F40102}" type="presOf" srcId="{8CBFD105-A98D-4CD1-9E50-5D185CDA051C}" destId="{DFE60C07-426E-4138-A5CA-F3F7DD4CE3DF}" srcOrd="1" destOrd="0" presId="urn:microsoft.com/office/officeart/2005/8/layout/orgChart1"/>
    <dgm:cxn modelId="{6C2BD654-F7A6-4F57-8B1A-4F7A7018753E}" srcId="{DCCDEE87-4E32-4B51-BB74-4E2C223050DA}" destId="{74CDF5E2-35FA-4225-8D35-50AD3051F47F}" srcOrd="0" destOrd="0" parTransId="{260BE4D1-2966-47CC-8458-51A2A924074C}" sibTransId="{6B79D618-5698-4303-84FB-96C4DDD2A2C0}"/>
    <dgm:cxn modelId="{374B2975-59D1-4282-8CC0-B70EA5397B18}" type="presOf" srcId="{260BE4D1-2966-47CC-8458-51A2A924074C}" destId="{0037541F-2CB9-4F94-A998-6A7F89C3A47F}" srcOrd="0" destOrd="0" presId="urn:microsoft.com/office/officeart/2005/8/layout/orgChart1"/>
    <dgm:cxn modelId="{5C1F6E79-1DD8-4A34-9213-A08D89237DFA}" srcId="{404C45C3-5337-44D7-99A3-CC11371120FD}" destId="{5363EC05-4582-4F13-B6DE-49187E130CC4}" srcOrd="0" destOrd="0" parTransId="{617DC3A4-FAE5-4121-964F-09CF025F1B88}" sibTransId="{44251AAD-EDF5-49CC-BBDF-DD12054E9CAC}"/>
    <dgm:cxn modelId="{71D4467A-2334-4F4C-B951-7BC8D062E6D9}" srcId="{B34B2F29-4408-494D-A832-3A1809015C9C}" destId="{059D60D6-A444-43EB-8108-939D9801282F}" srcOrd="0" destOrd="0" parTransId="{ED8098A5-E006-4507-A4B4-9B6578CD6497}" sibTransId="{7DBD4335-DC7D-42F8-9D76-748205190044}"/>
    <dgm:cxn modelId="{0E8E3F80-A011-495B-B42F-44FF81827DC7}" srcId="{DCCDEE87-4E32-4B51-BB74-4E2C223050DA}" destId="{F1990876-C8F3-4AE3-A0B0-8DFBDB85410B}" srcOrd="1" destOrd="0" parTransId="{753F9ADD-4AF2-48D0-91A2-381B2A7F4870}" sibTransId="{3BFFA089-3CB5-4882-8080-6C727F546D00}"/>
    <dgm:cxn modelId="{D06A4784-DF3C-4EB8-8E43-5E2E48C9B094}" type="presOf" srcId="{406BFE0E-7DB7-497F-9FB5-6654A775FDC6}" destId="{9BDB69A8-CEAC-4F4E-9DD2-77D0CB0CFF15}" srcOrd="0" destOrd="0" presId="urn:microsoft.com/office/officeart/2005/8/layout/orgChart1"/>
    <dgm:cxn modelId="{AD4DF285-FD8B-4FC8-ACAC-8FC2826B76EA}" type="presOf" srcId="{13B1309E-8EF7-43DF-9601-7E81B65A910E}" destId="{F7C8E50F-AFF4-40BF-8644-8D9754FCEA5C}" srcOrd="1" destOrd="0" presId="urn:microsoft.com/office/officeart/2005/8/layout/orgChart1"/>
    <dgm:cxn modelId="{5675C086-D267-4F85-9A70-2C1BC01AAA77}" type="presOf" srcId="{90F3974E-E980-4381-B2F8-1F54F4A213EE}" destId="{45EC5144-7EFF-4C6B-A4B7-BF4F8BEF048D}" srcOrd="0" destOrd="0" presId="urn:microsoft.com/office/officeart/2005/8/layout/orgChart1"/>
    <dgm:cxn modelId="{B069B787-18D6-451B-98CF-7C5E5ABE21C8}" type="presOf" srcId="{80EA8F13-CD1C-4D43-B877-004C91135009}" destId="{1E98FB8F-F581-4F4A-A002-7B29060EFD3E}" srcOrd="0" destOrd="0" presId="urn:microsoft.com/office/officeart/2005/8/layout/orgChart1"/>
    <dgm:cxn modelId="{C1891092-5A12-4A74-AD66-156DD12DF37F}" type="presOf" srcId="{EE754734-01EA-4FAC-A6A1-877315F0A647}" destId="{7EA4115B-5BC5-4692-8F4D-737F83C9B7A8}" srcOrd="0" destOrd="0" presId="urn:microsoft.com/office/officeart/2005/8/layout/orgChart1"/>
    <dgm:cxn modelId="{E41E5C93-B7BF-42AD-ADE2-ED9CD1E92AF2}" type="presOf" srcId="{E153F2FD-C3FA-4FE3-ADE7-93B3FE57B405}" destId="{1D1AA573-F367-4937-950F-B21E8FDE8AFA}" srcOrd="0" destOrd="0" presId="urn:microsoft.com/office/officeart/2005/8/layout/orgChart1"/>
    <dgm:cxn modelId="{BAAA0C96-4199-4AEA-869F-CAB8B839B40A}" srcId="{54824E3A-CD0A-4469-97D6-942DC0404166}" destId="{B34B2F29-4408-494D-A832-3A1809015C9C}" srcOrd="4" destOrd="0" parTransId="{E92C8241-CDC4-4535-8A24-6FA95F9394C7}" sibTransId="{61A61993-E182-4CAA-8E1C-0044728122CF}"/>
    <dgm:cxn modelId="{F031A796-3174-40FC-8A84-0307BA751F0C}" type="presOf" srcId="{617DC3A4-FAE5-4121-964F-09CF025F1B88}" destId="{741B0D76-7E22-4303-94E0-C11324E25E62}" srcOrd="0" destOrd="0" presId="urn:microsoft.com/office/officeart/2005/8/layout/orgChart1"/>
    <dgm:cxn modelId="{EEB50298-0A2A-426E-A782-D21C30183615}" type="presOf" srcId="{8CEB4926-D7C8-4C60-88CA-2B6570678C66}" destId="{4F413D17-CF9C-4243-96D6-D3F35002A216}" srcOrd="0" destOrd="0" presId="urn:microsoft.com/office/officeart/2005/8/layout/orgChart1"/>
    <dgm:cxn modelId="{22BF8198-F42B-4EA4-914D-A2874DE2D807}" type="presOf" srcId="{92D8B1FB-A58A-4E6C-9AB1-C1FF3847FBB6}" destId="{2BC468E2-4F9B-4E9B-971D-BDE0CD7DA1B0}" srcOrd="0" destOrd="0" presId="urn:microsoft.com/office/officeart/2005/8/layout/orgChart1"/>
    <dgm:cxn modelId="{E589119B-46E6-44CD-A121-93EE5ED3106A}" type="presOf" srcId="{54824E3A-CD0A-4469-97D6-942DC0404166}" destId="{FAFAA2B2-8111-4E13-974F-733705496732}" srcOrd="1" destOrd="0" presId="urn:microsoft.com/office/officeart/2005/8/layout/orgChart1"/>
    <dgm:cxn modelId="{D3ACA49B-F7F5-4919-B1F3-7AFCD22451ED}" type="presOf" srcId="{CA65B39A-D971-49DD-9BED-E3596D84866D}" destId="{4D81927D-EAEB-4076-9DA4-E54D30267B9F}" srcOrd="0" destOrd="0" presId="urn:microsoft.com/office/officeart/2005/8/layout/orgChart1"/>
    <dgm:cxn modelId="{05F3199C-A2AC-4089-B8E8-E76E46CE67C4}" type="presOf" srcId="{404C45C3-5337-44D7-99A3-CC11371120FD}" destId="{CD6C8B23-9EFC-4622-BECD-DF7837795EEE}" srcOrd="0" destOrd="0" presId="urn:microsoft.com/office/officeart/2005/8/layout/orgChart1"/>
    <dgm:cxn modelId="{3CC9E99C-E9E0-418E-91AE-7E11C2C204F5}" srcId="{74CDF5E2-35FA-4225-8D35-50AD3051F47F}" destId="{ED10FBE9-5464-4610-991E-2F586B689073}" srcOrd="2" destOrd="0" parTransId="{3F219CC3-A914-4CAF-86D8-6B8A219ECDE6}" sibTransId="{6CFEF13D-9851-450A-B435-8C2861B0A756}"/>
    <dgm:cxn modelId="{6B06F79E-A697-4335-9DDD-3A26A52BC732}" type="presOf" srcId="{5D1F75EE-70CA-49A7-A9E9-0A514494F386}" destId="{890ED60F-BE2E-4578-814E-A2B458175D0C}" srcOrd="0" destOrd="0" presId="urn:microsoft.com/office/officeart/2005/8/layout/orgChart1"/>
    <dgm:cxn modelId="{EF215CA0-6929-4CB5-93AE-13A96DED7896}" type="presOf" srcId="{DCCDEE87-4E32-4B51-BB74-4E2C223050DA}" destId="{5ACD5A20-0730-4F98-8802-F2747704C84E}" srcOrd="0" destOrd="0" presId="urn:microsoft.com/office/officeart/2005/8/layout/orgChart1"/>
    <dgm:cxn modelId="{484245A0-9537-4A43-80F4-6E387C493033}" type="presOf" srcId="{19EF6984-BE01-434F-928E-FDC2ED3A4769}" destId="{DAEB221E-BCE4-4C29-BA47-4E93C56F3909}" srcOrd="0" destOrd="0" presId="urn:microsoft.com/office/officeart/2005/8/layout/orgChart1"/>
    <dgm:cxn modelId="{094746A2-83C5-4151-B9B0-5C5EECCB71E1}" type="presOf" srcId="{BB6B0626-7C39-4F69-85A6-E79CF1BF5139}" destId="{5BD13A54-596A-4C77-B7C2-747D80C7062B}" srcOrd="0" destOrd="0" presId="urn:microsoft.com/office/officeart/2005/8/layout/orgChart1"/>
    <dgm:cxn modelId="{36D686B1-ED61-4AF9-842B-2B3E81261E6D}" type="presOf" srcId="{059D60D6-A444-43EB-8108-939D9801282F}" destId="{1DFD6B7C-A2B1-4A5B-B0CA-977E81217D7E}" srcOrd="1" destOrd="0" presId="urn:microsoft.com/office/officeart/2005/8/layout/orgChart1"/>
    <dgm:cxn modelId="{4B7BEEB4-4321-485E-9539-BF06685DC130}" type="presOf" srcId="{ED10FBE9-5464-4610-991E-2F586B689073}" destId="{C926456F-B7B4-4C42-9E36-24E19A7E6CE6}" srcOrd="1" destOrd="0" presId="urn:microsoft.com/office/officeart/2005/8/layout/orgChart1"/>
    <dgm:cxn modelId="{B1AA08B5-7CA6-4F68-838E-11E430E44AD1}" type="presOf" srcId="{8CEB4926-D7C8-4C60-88CA-2B6570678C66}" destId="{21C4D38F-41DB-409E-8885-663B73BEB33B}" srcOrd="1" destOrd="0" presId="urn:microsoft.com/office/officeart/2005/8/layout/orgChart1"/>
    <dgm:cxn modelId="{B533F5BE-D45F-4C0B-8115-63D8B8B82613}" type="presOf" srcId="{54824E3A-CD0A-4469-97D6-942DC0404166}" destId="{B3452940-0A28-449A-A546-8523A7950E39}" srcOrd="0" destOrd="0" presId="urn:microsoft.com/office/officeart/2005/8/layout/orgChart1"/>
    <dgm:cxn modelId="{FF6156BF-9ADF-4F4E-9A6A-E5494D924CE2}" type="presOf" srcId="{753F9ADD-4AF2-48D0-91A2-381B2A7F4870}" destId="{871807E4-C554-4CAA-973E-BE80E97EF83D}" srcOrd="0" destOrd="0" presId="urn:microsoft.com/office/officeart/2005/8/layout/orgChart1"/>
    <dgm:cxn modelId="{B1EA32C1-B62D-47DE-9DF6-1BD6E4E7A708}" type="presOf" srcId="{F1990876-C8F3-4AE3-A0B0-8DFBDB85410B}" destId="{914AB7AE-44C5-4E25-AFF8-A3B10C049FC9}" srcOrd="0" destOrd="0" presId="urn:microsoft.com/office/officeart/2005/8/layout/orgChart1"/>
    <dgm:cxn modelId="{E37BC1C2-3C35-410E-95B3-EBE40C3384B7}" type="presOf" srcId="{ED8098A5-E006-4507-A4B4-9B6578CD6497}" destId="{90718026-76F2-4FB1-B1F0-F7E0E7725F11}" srcOrd="0" destOrd="0" presId="urn:microsoft.com/office/officeart/2005/8/layout/orgChart1"/>
    <dgm:cxn modelId="{F5FE45C7-8EB9-480F-A0DF-0B7B9E27806F}" srcId="{74CDF5E2-35FA-4225-8D35-50AD3051F47F}" destId="{BB6B0626-7C39-4F69-85A6-E79CF1BF5139}" srcOrd="1" destOrd="0" parTransId="{7332E4C4-777D-4B0D-82F0-362223D13834}" sibTransId="{175E6504-6C6E-4573-A182-DF01A6F31147}"/>
    <dgm:cxn modelId="{9E4354C8-56F9-4140-A164-FC7800C64251}" type="presOf" srcId="{EDCF51AC-9432-428D-825A-F9D336FB1113}" destId="{A11B5AAC-4648-4E05-A896-7D87C5421A89}" srcOrd="0" destOrd="0" presId="urn:microsoft.com/office/officeart/2005/8/layout/orgChart1"/>
    <dgm:cxn modelId="{2C249DCC-C177-4455-8F97-CD735D3904A6}" srcId="{54824E3A-CD0A-4469-97D6-942DC0404166}" destId="{DCCDEE87-4E32-4B51-BB74-4E2C223050DA}" srcOrd="0" destOrd="0" parTransId="{CA65B39A-D971-49DD-9BED-E3596D84866D}" sibTransId="{151D1DA6-FAB4-4990-A147-39E73DAE49B9}"/>
    <dgm:cxn modelId="{36AA83CF-D4E1-435E-BAB1-1EE528322151}" srcId="{F1990876-C8F3-4AE3-A0B0-8DFBDB85410B}" destId="{90F3974E-E980-4381-B2F8-1F54F4A213EE}" srcOrd="0" destOrd="0" parTransId="{EE754734-01EA-4FAC-A6A1-877315F0A647}" sibTransId="{04151C4E-B6B4-44A7-B22D-8E71F2387E79}"/>
    <dgm:cxn modelId="{038811D4-9F83-48CC-B0D9-EF15811F3C15}" type="presOf" srcId="{90F3974E-E980-4381-B2F8-1F54F4A213EE}" destId="{B2DB4A0B-02C2-49FE-BE06-DE78E2329328}" srcOrd="1" destOrd="0" presId="urn:microsoft.com/office/officeart/2005/8/layout/orgChart1"/>
    <dgm:cxn modelId="{9D1395D5-8049-4118-B9E7-0E27F2250664}" srcId="{54824E3A-CD0A-4469-97D6-942DC0404166}" destId="{4A175D04-8EDF-4710-8DCF-D13C20C5BD5D}" srcOrd="3" destOrd="0" parTransId="{4F93E4FB-66C5-40F8-97B0-BADA2666A76F}" sibTransId="{0AA4D204-E857-4386-94F0-5BA1C4AB5B89}"/>
    <dgm:cxn modelId="{1A58ABD7-FE9B-4EDB-A283-68EE9462D978}" type="presOf" srcId="{8CBFD105-A98D-4CD1-9E50-5D185CDA051C}" destId="{B2ECE2DC-5E14-46F9-9867-383492BFE5F6}" srcOrd="0" destOrd="0" presId="urn:microsoft.com/office/officeart/2005/8/layout/orgChart1"/>
    <dgm:cxn modelId="{E3AA6FEA-59E3-4AD9-BEC8-20801E74B0EA}" type="presOf" srcId="{44183802-8357-4E48-853D-43BC599BFA77}" destId="{7F2DB10D-CC0E-4FA3-B060-B282394FEE78}" srcOrd="0" destOrd="0" presId="urn:microsoft.com/office/officeart/2005/8/layout/orgChart1"/>
    <dgm:cxn modelId="{708FD1EC-0D8B-4C93-8925-1C86DECC5A31}" srcId="{F1990876-C8F3-4AE3-A0B0-8DFBDB85410B}" destId="{930D4ABF-1CF8-47ED-B2F8-DED8A26A039E}" srcOrd="1" destOrd="0" parTransId="{CA90D9F2-3D96-4EC4-9936-F458D7ACE360}" sibTransId="{8AA5146F-36D7-49C3-A7E4-5E644252B858}"/>
    <dgm:cxn modelId="{AB0BD6EE-71C8-474C-A3B5-A9251033F0A4}" srcId="{8832E846-425B-4CD7-873B-109B2492B6D2}" destId="{5D1F75EE-70CA-49A7-A9E9-0A514494F386}" srcOrd="0" destOrd="0" parTransId="{E153F2FD-C3FA-4FE3-ADE7-93B3FE57B405}" sibTransId="{8DF4EBDC-F007-456F-AE78-511938712F8C}"/>
    <dgm:cxn modelId="{AD18E0F0-F12C-4E44-B0EC-EF37F2055747}" type="presOf" srcId="{51880787-2209-4C6E-8534-46381471F4B4}" destId="{F715E6D7-FD33-4DC1-938B-C0F10B1635EF}" srcOrd="0" destOrd="0" presId="urn:microsoft.com/office/officeart/2005/8/layout/orgChart1"/>
    <dgm:cxn modelId="{A29C25F1-444D-4275-8379-CC769BCB6D1B}" type="presOf" srcId="{930D4ABF-1CF8-47ED-B2F8-DED8A26A039E}" destId="{0B810C5D-089C-4A77-9B3B-FD4262D20829}" srcOrd="1" destOrd="0" presId="urn:microsoft.com/office/officeart/2005/8/layout/orgChart1"/>
    <dgm:cxn modelId="{36A15AF4-A60F-4B3D-AC3F-1DE4A7706873}" type="presOf" srcId="{4F93E4FB-66C5-40F8-97B0-BADA2666A76F}" destId="{C00D630F-A232-423F-AA84-F07C49C832F2}" srcOrd="0" destOrd="0" presId="urn:microsoft.com/office/officeart/2005/8/layout/orgChart1"/>
    <dgm:cxn modelId="{927472F7-6BCD-4434-9248-944C19544FD8}" type="presOf" srcId="{ED10FBE9-5464-4610-991E-2F586B689073}" destId="{58D4F537-4472-4AAA-9584-BF0282D59420}" srcOrd="0" destOrd="0" presId="urn:microsoft.com/office/officeart/2005/8/layout/orgChart1"/>
    <dgm:cxn modelId="{A22541FC-82C8-40E6-906F-FBEDC257E16A}" type="presOf" srcId="{E92C8241-CDC4-4535-8A24-6FA95F9394C7}" destId="{D7FC2B9F-C0FC-47BD-99E8-528362CC4CD2}" srcOrd="0" destOrd="0" presId="urn:microsoft.com/office/officeart/2005/8/layout/orgChart1"/>
    <dgm:cxn modelId="{315AF1FC-991B-401F-9D8F-0EDB85AC9B40}" type="presOf" srcId="{4A175D04-8EDF-4710-8DCF-D13C20C5BD5D}" destId="{8437DD70-4F93-4252-8FA6-41E173746D9A}" srcOrd="1" destOrd="0" presId="urn:microsoft.com/office/officeart/2005/8/layout/orgChart1"/>
    <dgm:cxn modelId="{A6C9A0FD-0D99-4FB5-808D-F804ACDA181C}" type="presOf" srcId="{5363EC05-4582-4F13-B6DE-49187E130CC4}" destId="{454FE6F5-AEE8-4F9C-AB13-C3213FE472C5}" srcOrd="1" destOrd="0" presId="urn:microsoft.com/office/officeart/2005/8/layout/orgChart1"/>
    <dgm:cxn modelId="{C2AA73FF-F324-4362-87D9-806FEB4E6982}" type="presOf" srcId="{8832E846-425B-4CD7-873B-109B2492B6D2}" destId="{6E9DCF01-3B9D-4EA9-9080-33F075988BC7}" srcOrd="1" destOrd="0" presId="urn:microsoft.com/office/officeart/2005/8/layout/orgChart1"/>
    <dgm:cxn modelId="{31448628-7B27-43F5-B603-1C9395D82387}" type="presParOf" srcId="{DAF09A01-2C2D-40DE-984D-59E897749E92}" destId="{1952EA77-224E-4FB3-AC40-36021E4A4481}" srcOrd="0" destOrd="0" presId="urn:microsoft.com/office/officeart/2005/8/layout/orgChart1"/>
    <dgm:cxn modelId="{31FEBF10-62F9-4F7D-8026-7971CBC85F9C}" type="presParOf" srcId="{1952EA77-224E-4FB3-AC40-36021E4A4481}" destId="{C0F95DA3-C4D7-4746-918D-94DB547A8573}" srcOrd="0" destOrd="0" presId="urn:microsoft.com/office/officeart/2005/8/layout/orgChart1"/>
    <dgm:cxn modelId="{B8A41873-54C1-4186-973C-36350257E566}" type="presParOf" srcId="{C0F95DA3-C4D7-4746-918D-94DB547A8573}" destId="{B3452940-0A28-449A-A546-8523A7950E39}" srcOrd="0" destOrd="0" presId="urn:microsoft.com/office/officeart/2005/8/layout/orgChart1"/>
    <dgm:cxn modelId="{2F7A2F21-2328-402D-A3B2-EBDA3A562E4B}" type="presParOf" srcId="{C0F95DA3-C4D7-4746-918D-94DB547A8573}" destId="{FAFAA2B2-8111-4E13-974F-733705496732}" srcOrd="1" destOrd="0" presId="urn:microsoft.com/office/officeart/2005/8/layout/orgChart1"/>
    <dgm:cxn modelId="{2B26CADB-4205-4168-B7E7-01330E722A83}" type="presParOf" srcId="{1952EA77-224E-4FB3-AC40-36021E4A4481}" destId="{99DB8A92-F307-45C3-8F9B-274F12A14CA2}" srcOrd="1" destOrd="0" presId="urn:microsoft.com/office/officeart/2005/8/layout/orgChart1"/>
    <dgm:cxn modelId="{5202FE59-0DD5-480B-A02C-0D9FE051836B}" type="presParOf" srcId="{99DB8A92-F307-45C3-8F9B-274F12A14CA2}" destId="{4D81927D-EAEB-4076-9DA4-E54D30267B9F}" srcOrd="0" destOrd="0" presId="urn:microsoft.com/office/officeart/2005/8/layout/orgChart1"/>
    <dgm:cxn modelId="{44395C43-E286-4B24-A74A-0B52F403CBD2}" type="presParOf" srcId="{99DB8A92-F307-45C3-8F9B-274F12A14CA2}" destId="{A14F33D2-6E7A-4BA8-9C1A-E60864C4A478}" srcOrd="1" destOrd="0" presId="urn:microsoft.com/office/officeart/2005/8/layout/orgChart1"/>
    <dgm:cxn modelId="{9CDD3748-9DAF-48F3-B7D2-F5A99EBAC325}" type="presParOf" srcId="{A14F33D2-6E7A-4BA8-9C1A-E60864C4A478}" destId="{596D8606-1EE0-4A0B-9DF2-8D78607F8888}" srcOrd="0" destOrd="0" presId="urn:microsoft.com/office/officeart/2005/8/layout/orgChart1"/>
    <dgm:cxn modelId="{608501DB-6926-486D-A4E0-5F3A2B1C5953}" type="presParOf" srcId="{596D8606-1EE0-4A0B-9DF2-8D78607F8888}" destId="{5ACD5A20-0730-4F98-8802-F2747704C84E}" srcOrd="0" destOrd="0" presId="urn:microsoft.com/office/officeart/2005/8/layout/orgChart1"/>
    <dgm:cxn modelId="{143DB43F-E792-48D4-A848-BAADB9239498}" type="presParOf" srcId="{596D8606-1EE0-4A0B-9DF2-8D78607F8888}" destId="{9D25D213-6784-42FE-98E5-485499697AD6}" srcOrd="1" destOrd="0" presId="urn:microsoft.com/office/officeart/2005/8/layout/orgChart1"/>
    <dgm:cxn modelId="{EA6AD3D7-ADAF-4025-BBF6-233D7BB74F11}" type="presParOf" srcId="{A14F33D2-6E7A-4BA8-9C1A-E60864C4A478}" destId="{FDAC1AC4-6238-47E2-981A-5880D381CB38}" srcOrd="1" destOrd="0" presId="urn:microsoft.com/office/officeart/2005/8/layout/orgChart1"/>
    <dgm:cxn modelId="{6A5F05E1-B1CE-45DE-8B6E-AAF37B4F3D97}" type="presParOf" srcId="{FDAC1AC4-6238-47E2-981A-5880D381CB38}" destId="{0037541F-2CB9-4F94-A998-6A7F89C3A47F}" srcOrd="0" destOrd="0" presId="urn:microsoft.com/office/officeart/2005/8/layout/orgChart1"/>
    <dgm:cxn modelId="{F2B8FC88-D567-45A0-83B4-1384C3EC96E3}" type="presParOf" srcId="{FDAC1AC4-6238-47E2-981A-5880D381CB38}" destId="{B678917F-25B4-4ACC-B91D-6D0A40E5D8C9}" srcOrd="1" destOrd="0" presId="urn:microsoft.com/office/officeart/2005/8/layout/orgChart1"/>
    <dgm:cxn modelId="{B89163DA-9508-4B6A-A3B1-5D48DE436469}" type="presParOf" srcId="{B678917F-25B4-4ACC-B91D-6D0A40E5D8C9}" destId="{EBAD570E-0376-4D85-BE5A-13FBFE678CBD}" srcOrd="0" destOrd="0" presId="urn:microsoft.com/office/officeart/2005/8/layout/orgChart1"/>
    <dgm:cxn modelId="{745167FA-6FF1-44C4-9089-4BC91496928E}" type="presParOf" srcId="{EBAD570E-0376-4D85-BE5A-13FBFE678CBD}" destId="{6E0258C5-5B0A-46CC-B6E5-2A34E86A4440}" srcOrd="0" destOrd="0" presId="urn:microsoft.com/office/officeart/2005/8/layout/orgChart1"/>
    <dgm:cxn modelId="{B7077D93-96DA-426F-91FF-314982EC8DF7}" type="presParOf" srcId="{EBAD570E-0376-4D85-BE5A-13FBFE678CBD}" destId="{4B48E9E9-AD61-4FE8-9906-D106A5A80424}" srcOrd="1" destOrd="0" presId="urn:microsoft.com/office/officeart/2005/8/layout/orgChart1"/>
    <dgm:cxn modelId="{5655F002-4E6F-48D8-B56E-3D10228E4C0C}" type="presParOf" srcId="{B678917F-25B4-4ACC-B91D-6D0A40E5D8C9}" destId="{AA968637-B02E-41F0-AF56-3D93718C662B}" srcOrd="1" destOrd="0" presId="urn:microsoft.com/office/officeart/2005/8/layout/orgChart1"/>
    <dgm:cxn modelId="{05119C97-596B-4067-A5EE-F528AE40B5D2}" type="presParOf" srcId="{AA968637-B02E-41F0-AF56-3D93718C662B}" destId="{A78BA25D-1BE3-46C4-87B8-3FDB076D20F3}" srcOrd="0" destOrd="0" presId="urn:microsoft.com/office/officeart/2005/8/layout/orgChart1"/>
    <dgm:cxn modelId="{B432F44E-8F78-4B63-8E2D-E1E8072319B2}" type="presParOf" srcId="{AA968637-B02E-41F0-AF56-3D93718C662B}" destId="{29CCECE4-D1E1-43D0-80F6-7ABB10C2E317}" srcOrd="1" destOrd="0" presId="urn:microsoft.com/office/officeart/2005/8/layout/orgChart1"/>
    <dgm:cxn modelId="{637417A4-022C-4765-AD37-42E886A09169}" type="presParOf" srcId="{29CCECE4-D1E1-43D0-80F6-7ABB10C2E317}" destId="{B2688F6C-51D8-4BEC-93A8-CFE972B7357A}" srcOrd="0" destOrd="0" presId="urn:microsoft.com/office/officeart/2005/8/layout/orgChart1"/>
    <dgm:cxn modelId="{EB5EA801-303E-4601-A4BE-454996D13C50}" type="presParOf" srcId="{B2688F6C-51D8-4BEC-93A8-CFE972B7357A}" destId="{CBDAFEF6-710D-458E-BF6E-76418EF02F53}" srcOrd="0" destOrd="0" presId="urn:microsoft.com/office/officeart/2005/8/layout/orgChart1"/>
    <dgm:cxn modelId="{04F56D8D-096A-4079-A682-BC7A610F3A7B}" type="presParOf" srcId="{B2688F6C-51D8-4BEC-93A8-CFE972B7357A}" destId="{F7C8E50F-AFF4-40BF-8644-8D9754FCEA5C}" srcOrd="1" destOrd="0" presId="urn:microsoft.com/office/officeart/2005/8/layout/orgChart1"/>
    <dgm:cxn modelId="{6E3C166A-7997-46C2-A5CA-47204741B107}" type="presParOf" srcId="{29CCECE4-D1E1-43D0-80F6-7ABB10C2E317}" destId="{32B2D6FE-D74E-4552-AAA4-B7C05D8FFFC5}" srcOrd="1" destOrd="0" presId="urn:microsoft.com/office/officeart/2005/8/layout/orgChart1"/>
    <dgm:cxn modelId="{136D98D8-D6A5-4143-9469-FC16888AC68D}" type="presParOf" srcId="{29CCECE4-D1E1-43D0-80F6-7ABB10C2E317}" destId="{6D689737-6820-49C7-A4EF-1C811006AF45}" srcOrd="2" destOrd="0" presId="urn:microsoft.com/office/officeart/2005/8/layout/orgChart1"/>
    <dgm:cxn modelId="{34015210-7DFD-4DB1-B82B-C76D788CB16F}" type="presParOf" srcId="{AA968637-B02E-41F0-AF56-3D93718C662B}" destId="{157059B7-B41B-4C80-9F86-A19FDD956C3B}" srcOrd="2" destOrd="0" presId="urn:microsoft.com/office/officeart/2005/8/layout/orgChart1"/>
    <dgm:cxn modelId="{B9522B4D-8E95-47BE-A432-5EB282FC10A1}" type="presParOf" srcId="{AA968637-B02E-41F0-AF56-3D93718C662B}" destId="{110A52B6-742E-454C-95EC-0DB35BD6A746}" srcOrd="3" destOrd="0" presId="urn:microsoft.com/office/officeart/2005/8/layout/orgChart1"/>
    <dgm:cxn modelId="{20E02CC2-7212-4DC3-8AA9-230CADB3392D}" type="presParOf" srcId="{110A52B6-742E-454C-95EC-0DB35BD6A746}" destId="{D9D41015-EF2A-44FA-9F91-A9F9880E22E9}" srcOrd="0" destOrd="0" presId="urn:microsoft.com/office/officeart/2005/8/layout/orgChart1"/>
    <dgm:cxn modelId="{7D3B0EB1-4914-470A-B3E5-4335608F7C56}" type="presParOf" srcId="{D9D41015-EF2A-44FA-9F91-A9F9880E22E9}" destId="{5BD13A54-596A-4C77-B7C2-747D80C7062B}" srcOrd="0" destOrd="0" presId="urn:microsoft.com/office/officeart/2005/8/layout/orgChart1"/>
    <dgm:cxn modelId="{00C09FDA-B7B5-4A7A-A48C-290D436A33EC}" type="presParOf" srcId="{D9D41015-EF2A-44FA-9F91-A9F9880E22E9}" destId="{379AF995-C29A-4CD9-9447-A4E2AAC58BA0}" srcOrd="1" destOrd="0" presId="urn:microsoft.com/office/officeart/2005/8/layout/orgChart1"/>
    <dgm:cxn modelId="{D43B99C6-5A37-4462-B8E6-B29F137B4048}" type="presParOf" srcId="{110A52B6-742E-454C-95EC-0DB35BD6A746}" destId="{79EF3AB2-F0A2-435D-9C15-21F1C2E8B74D}" srcOrd="1" destOrd="0" presId="urn:microsoft.com/office/officeart/2005/8/layout/orgChart1"/>
    <dgm:cxn modelId="{5B2F38D7-9640-4157-88F6-6C5568CB2EDB}" type="presParOf" srcId="{110A52B6-742E-454C-95EC-0DB35BD6A746}" destId="{A6494F69-DE34-406A-8E1E-24D9484FC287}" srcOrd="2" destOrd="0" presId="urn:microsoft.com/office/officeart/2005/8/layout/orgChart1"/>
    <dgm:cxn modelId="{B7D268C8-E09B-4690-9B23-D9ABCA4F5666}" type="presParOf" srcId="{AA968637-B02E-41F0-AF56-3D93718C662B}" destId="{3A2E1702-1A2D-417D-AECC-6B1FF0249385}" srcOrd="4" destOrd="0" presId="urn:microsoft.com/office/officeart/2005/8/layout/orgChart1"/>
    <dgm:cxn modelId="{F2F3A167-9B5B-4D0A-B51C-5D840E668738}" type="presParOf" srcId="{AA968637-B02E-41F0-AF56-3D93718C662B}" destId="{8D76B76A-8BEE-4607-BC6C-8524CA0A7379}" srcOrd="5" destOrd="0" presId="urn:microsoft.com/office/officeart/2005/8/layout/orgChart1"/>
    <dgm:cxn modelId="{974CDA8E-5F18-46BE-9A3A-B1BA64344DC3}" type="presParOf" srcId="{8D76B76A-8BEE-4607-BC6C-8524CA0A7379}" destId="{EDB88450-A80B-4064-921C-2BBFBB29944C}" srcOrd="0" destOrd="0" presId="urn:microsoft.com/office/officeart/2005/8/layout/orgChart1"/>
    <dgm:cxn modelId="{3B4E0E4B-532F-4C28-9ADD-79EF5526E621}" type="presParOf" srcId="{EDB88450-A80B-4064-921C-2BBFBB29944C}" destId="{58D4F537-4472-4AAA-9584-BF0282D59420}" srcOrd="0" destOrd="0" presId="urn:microsoft.com/office/officeart/2005/8/layout/orgChart1"/>
    <dgm:cxn modelId="{EC3B71FF-56DD-4927-AF40-CD634EC7BC54}" type="presParOf" srcId="{EDB88450-A80B-4064-921C-2BBFBB29944C}" destId="{C926456F-B7B4-4C42-9E36-24E19A7E6CE6}" srcOrd="1" destOrd="0" presId="urn:microsoft.com/office/officeart/2005/8/layout/orgChart1"/>
    <dgm:cxn modelId="{C99E3EEB-CAE9-4838-9E3E-260B5B4E6383}" type="presParOf" srcId="{8D76B76A-8BEE-4607-BC6C-8524CA0A7379}" destId="{3DF0591A-3E3F-47C4-A5A7-39C59BBAEA1C}" srcOrd="1" destOrd="0" presId="urn:microsoft.com/office/officeart/2005/8/layout/orgChart1"/>
    <dgm:cxn modelId="{0C9577F1-008F-4945-A575-AB5494F8EFFB}" type="presParOf" srcId="{8D76B76A-8BEE-4607-BC6C-8524CA0A7379}" destId="{E03EBF0B-070E-41AC-B859-E5114A107195}" srcOrd="2" destOrd="0" presId="urn:microsoft.com/office/officeart/2005/8/layout/orgChart1"/>
    <dgm:cxn modelId="{0867E2A2-4970-4698-83EC-BF183E8F9A9F}" type="presParOf" srcId="{AA968637-B02E-41F0-AF56-3D93718C662B}" destId="{57DE89B7-FF76-4389-BA73-C72266BFA66A}" srcOrd="6" destOrd="0" presId="urn:microsoft.com/office/officeart/2005/8/layout/orgChart1"/>
    <dgm:cxn modelId="{668ECE26-D017-4CCD-A0D3-CF803FA89056}" type="presParOf" srcId="{AA968637-B02E-41F0-AF56-3D93718C662B}" destId="{B6B054FD-9210-4B81-90F7-08E0723F583C}" srcOrd="7" destOrd="0" presId="urn:microsoft.com/office/officeart/2005/8/layout/orgChart1"/>
    <dgm:cxn modelId="{2209FD2B-8BBF-4A10-9EFA-6701FFCCD577}" type="presParOf" srcId="{B6B054FD-9210-4B81-90F7-08E0723F583C}" destId="{927B7A00-DE03-4489-B3CD-CF0FBBBFBD0F}" srcOrd="0" destOrd="0" presId="urn:microsoft.com/office/officeart/2005/8/layout/orgChart1"/>
    <dgm:cxn modelId="{C2315B95-C14B-4A8F-9FDC-46CDA5BEA793}" type="presParOf" srcId="{927B7A00-DE03-4489-B3CD-CF0FBBBFBD0F}" destId="{7F2DB10D-CC0E-4FA3-B060-B282394FEE78}" srcOrd="0" destOrd="0" presId="urn:microsoft.com/office/officeart/2005/8/layout/orgChart1"/>
    <dgm:cxn modelId="{270E7A19-AF16-4852-B4B3-6AD03E9EABFE}" type="presParOf" srcId="{927B7A00-DE03-4489-B3CD-CF0FBBBFBD0F}" destId="{C605AA9E-6C79-4489-B242-2DB30F6F161E}" srcOrd="1" destOrd="0" presId="urn:microsoft.com/office/officeart/2005/8/layout/orgChart1"/>
    <dgm:cxn modelId="{A9780FE0-80DD-4ADA-B9AF-63D5F313486A}" type="presParOf" srcId="{B6B054FD-9210-4B81-90F7-08E0723F583C}" destId="{DF3AE327-2A29-4B7A-977C-2912C39E334F}" srcOrd="1" destOrd="0" presId="urn:microsoft.com/office/officeart/2005/8/layout/orgChart1"/>
    <dgm:cxn modelId="{00D72C4E-CF2F-4494-B930-C153CAF35859}" type="presParOf" srcId="{B6B054FD-9210-4B81-90F7-08E0723F583C}" destId="{AA7E932E-6315-441B-88A6-BCCCD5E61CD8}" srcOrd="2" destOrd="0" presId="urn:microsoft.com/office/officeart/2005/8/layout/orgChart1"/>
    <dgm:cxn modelId="{69CDE97F-D004-4A86-9D92-1ABA4682C8A9}" type="presParOf" srcId="{B678917F-25B4-4ACC-B91D-6D0A40E5D8C9}" destId="{80F639D7-6330-4C06-A924-C92914CE85AC}" srcOrd="2" destOrd="0" presId="urn:microsoft.com/office/officeart/2005/8/layout/orgChart1"/>
    <dgm:cxn modelId="{3072BAF7-E89F-428D-A0B0-69698ECB6C96}" type="presParOf" srcId="{FDAC1AC4-6238-47E2-981A-5880D381CB38}" destId="{871807E4-C554-4CAA-973E-BE80E97EF83D}" srcOrd="2" destOrd="0" presId="urn:microsoft.com/office/officeart/2005/8/layout/orgChart1"/>
    <dgm:cxn modelId="{3B9F28BF-B791-45FF-A12B-A1369F5D0154}" type="presParOf" srcId="{FDAC1AC4-6238-47E2-981A-5880D381CB38}" destId="{F0451EC6-FD3A-488B-940D-18DDD801AE6F}" srcOrd="3" destOrd="0" presId="urn:microsoft.com/office/officeart/2005/8/layout/orgChart1"/>
    <dgm:cxn modelId="{691B2856-8F30-4D5B-AB2C-273A31478D66}" type="presParOf" srcId="{F0451EC6-FD3A-488B-940D-18DDD801AE6F}" destId="{D20F2D8D-1D71-4A53-8526-DD4917D5D865}" srcOrd="0" destOrd="0" presId="urn:microsoft.com/office/officeart/2005/8/layout/orgChart1"/>
    <dgm:cxn modelId="{70F97E82-349B-4963-B0F3-FBF45D492130}" type="presParOf" srcId="{D20F2D8D-1D71-4A53-8526-DD4917D5D865}" destId="{914AB7AE-44C5-4E25-AFF8-A3B10C049FC9}" srcOrd="0" destOrd="0" presId="urn:microsoft.com/office/officeart/2005/8/layout/orgChart1"/>
    <dgm:cxn modelId="{990712AB-6FD9-450F-87B3-813464458EAF}" type="presParOf" srcId="{D20F2D8D-1D71-4A53-8526-DD4917D5D865}" destId="{EF364535-CAC9-4D97-9412-8ACBAE28E612}" srcOrd="1" destOrd="0" presId="urn:microsoft.com/office/officeart/2005/8/layout/orgChart1"/>
    <dgm:cxn modelId="{CF499266-8A80-4C1D-B656-57112FC392E1}" type="presParOf" srcId="{F0451EC6-FD3A-488B-940D-18DDD801AE6F}" destId="{4FE69269-308D-46B3-A012-EB9F2DB36124}" srcOrd="1" destOrd="0" presId="urn:microsoft.com/office/officeart/2005/8/layout/orgChart1"/>
    <dgm:cxn modelId="{A9B92A7C-39A1-4BEF-92A7-34670F493313}" type="presParOf" srcId="{4FE69269-308D-46B3-A012-EB9F2DB36124}" destId="{7EA4115B-5BC5-4692-8F4D-737F83C9B7A8}" srcOrd="0" destOrd="0" presId="urn:microsoft.com/office/officeart/2005/8/layout/orgChart1"/>
    <dgm:cxn modelId="{0B3BAF99-E2EC-4BF4-920D-06FDAC5FAEBC}" type="presParOf" srcId="{4FE69269-308D-46B3-A012-EB9F2DB36124}" destId="{28B490B8-ADDF-4D0E-9437-BA6DD66CD67B}" srcOrd="1" destOrd="0" presId="urn:microsoft.com/office/officeart/2005/8/layout/orgChart1"/>
    <dgm:cxn modelId="{6C42ECA6-88ED-414C-B10C-7A8CF3FF836F}" type="presParOf" srcId="{28B490B8-ADDF-4D0E-9437-BA6DD66CD67B}" destId="{F4D478CB-D1EC-4FFB-B74A-E4D877364FA8}" srcOrd="0" destOrd="0" presId="urn:microsoft.com/office/officeart/2005/8/layout/orgChart1"/>
    <dgm:cxn modelId="{41EC6141-4E50-4FE8-811B-59D8FCE67DBD}" type="presParOf" srcId="{F4D478CB-D1EC-4FFB-B74A-E4D877364FA8}" destId="{45EC5144-7EFF-4C6B-A4B7-BF4F8BEF048D}" srcOrd="0" destOrd="0" presId="urn:microsoft.com/office/officeart/2005/8/layout/orgChart1"/>
    <dgm:cxn modelId="{B19AEAA9-4207-4BAA-854C-E01B689B5E54}" type="presParOf" srcId="{F4D478CB-D1EC-4FFB-B74A-E4D877364FA8}" destId="{B2DB4A0B-02C2-49FE-BE06-DE78E2329328}" srcOrd="1" destOrd="0" presId="urn:microsoft.com/office/officeart/2005/8/layout/orgChart1"/>
    <dgm:cxn modelId="{B7107396-B08B-4678-B7CE-D2CA0F7494FF}" type="presParOf" srcId="{28B490B8-ADDF-4D0E-9437-BA6DD66CD67B}" destId="{1EE55FEF-2A12-4B1B-A4A0-C629E5FD44B4}" srcOrd="1" destOrd="0" presId="urn:microsoft.com/office/officeart/2005/8/layout/orgChart1"/>
    <dgm:cxn modelId="{E004D45B-DA6B-402B-9C0B-EAC2D4D42A7E}" type="presParOf" srcId="{28B490B8-ADDF-4D0E-9437-BA6DD66CD67B}" destId="{AD7897D4-3A94-40BF-B7A4-C8556DA13070}" srcOrd="2" destOrd="0" presId="urn:microsoft.com/office/officeart/2005/8/layout/orgChart1"/>
    <dgm:cxn modelId="{21EAD6F7-D9BD-484C-9FF8-D428434310EA}" type="presParOf" srcId="{4FE69269-308D-46B3-A012-EB9F2DB36124}" destId="{29518C15-5E9C-4926-9C48-2EF14021357B}" srcOrd="2" destOrd="0" presId="urn:microsoft.com/office/officeart/2005/8/layout/orgChart1"/>
    <dgm:cxn modelId="{551759AE-CD02-4388-B29E-DCE489AA48FB}" type="presParOf" srcId="{4FE69269-308D-46B3-A012-EB9F2DB36124}" destId="{DB409F70-2F48-4EB3-B100-7E9320F899BF}" srcOrd="3" destOrd="0" presId="urn:microsoft.com/office/officeart/2005/8/layout/orgChart1"/>
    <dgm:cxn modelId="{7E37C6FF-9B60-4EAE-BE84-2570B4ADAC2E}" type="presParOf" srcId="{DB409F70-2F48-4EB3-B100-7E9320F899BF}" destId="{22794183-AD40-409B-AD31-54A94C8B002D}" srcOrd="0" destOrd="0" presId="urn:microsoft.com/office/officeart/2005/8/layout/orgChart1"/>
    <dgm:cxn modelId="{0951FD67-AC15-4981-A1C4-9D729B446302}" type="presParOf" srcId="{22794183-AD40-409B-AD31-54A94C8B002D}" destId="{9A73C261-6056-494A-BAE0-2CA1AA385F78}" srcOrd="0" destOrd="0" presId="urn:microsoft.com/office/officeart/2005/8/layout/orgChart1"/>
    <dgm:cxn modelId="{850ACD26-AEEA-40DF-B07A-F73F2A2166B8}" type="presParOf" srcId="{22794183-AD40-409B-AD31-54A94C8B002D}" destId="{0B810C5D-089C-4A77-9B3B-FD4262D20829}" srcOrd="1" destOrd="0" presId="urn:microsoft.com/office/officeart/2005/8/layout/orgChart1"/>
    <dgm:cxn modelId="{78EE75E2-6BBB-4B69-BDAB-05FB1416CD79}" type="presParOf" srcId="{DB409F70-2F48-4EB3-B100-7E9320F899BF}" destId="{F3DC57E6-E336-4EF8-8B41-62C3072F7823}" srcOrd="1" destOrd="0" presId="urn:microsoft.com/office/officeart/2005/8/layout/orgChart1"/>
    <dgm:cxn modelId="{8E4CEC9E-682D-432B-B3B2-D5EE6352069D}" type="presParOf" srcId="{DB409F70-2F48-4EB3-B100-7E9320F899BF}" destId="{6D4E560D-64BD-4222-9DC7-786F51E78003}" srcOrd="2" destOrd="0" presId="urn:microsoft.com/office/officeart/2005/8/layout/orgChart1"/>
    <dgm:cxn modelId="{BA8F000B-04CB-463C-810E-6F677F866AF3}" type="presParOf" srcId="{F0451EC6-FD3A-488B-940D-18DDD801AE6F}" destId="{7D168F1D-2DAC-4030-B62C-55384BFEF849}" srcOrd="2" destOrd="0" presId="urn:microsoft.com/office/officeart/2005/8/layout/orgChart1"/>
    <dgm:cxn modelId="{1BF37A98-5FB3-4009-8DD9-7900166BF5D7}" type="presParOf" srcId="{A14F33D2-6E7A-4BA8-9C1A-E60864C4A478}" destId="{0DB55F39-F042-4C74-8327-91A9E3BF434A}" srcOrd="2" destOrd="0" presId="urn:microsoft.com/office/officeart/2005/8/layout/orgChart1"/>
    <dgm:cxn modelId="{24D57F40-7EB5-4F22-AF86-7C2301795B8F}" type="presParOf" srcId="{99DB8A92-F307-45C3-8F9B-274F12A14CA2}" destId="{9BDB69A8-CEAC-4F4E-9DD2-77D0CB0CFF15}" srcOrd="2" destOrd="0" presId="urn:microsoft.com/office/officeart/2005/8/layout/orgChart1"/>
    <dgm:cxn modelId="{6D390ABE-A5AA-45E3-9CCF-AB3A84AC8D06}" type="presParOf" srcId="{99DB8A92-F307-45C3-8F9B-274F12A14CA2}" destId="{89431F7F-2050-48F3-9535-8BBEAADE0398}" srcOrd="3" destOrd="0" presId="urn:microsoft.com/office/officeart/2005/8/layout/orgChart1"/>
    <dgm:cxn modelId="{2AD12729-285E-447D-913F-565FF0E407B0}" type="presParOf" srcId="{89431F7F-2050-48F3-9535-8BBEAADE0398}" destId="{012E5D17-AC2A-4905-B252-8AC2B070932E}" srcOrd="0" destOrd="0" presId="urn:microsoft.com/office/officeart/2005/8/layout/orgChart1"/>
    <dgm:cxn modelId="{4C445CD9-CB21-4842-AC94-2140FD89FE03}" type="presParOf" srcId="{012E5D17-AC2A-4905-B252-8AC2B070932E}" destId="{CD6C8B23-9EFC-4622-BECD-DF7837795EEE}" srcOrd="0" destOrd="0" presId="urn:microsoft.com/office/officeart/2005/8/layout/orgChart1"/>
    <dgm:cxn modelId="{F1D6DE6F-A71E-482C-BC20-7553C6D7DB5D}" type="presParOf" srcId="{012E5D17-AC2A-4905-B252-8AC2B070932E}" destId="{812398ED-AA90-47F6-9C45-624D2D29E844}" srcOrd="1" destOrd="0" presId="urn:microsoft.com/office/officeart/2005/8/layout/orgChart1"/>
    <dgm:cxn modelId="{21AF9163-A8B1-483B-A675-D3F9E119FC3C}" type="presParOf" srcId="{89431F7F-2050-48F3-9535-8BBEAADE0398}" destId="{5F5940F9-1BC8-4099-8AD5-C42EB1A375E6}" srcOrd="1" destOrd="0" presId="urn:microsoft.com/office/officeart/2005/8/layout/orgChart1"/>
    <dgm:cxn modelId="{5CFD6E88-9EBB-4FD4-8538-9981DF17C268}" type="presParOf" srcId="{5F5940F9-1BC8-4099-8AD5-C42EB1A375E6}" destId="{741B0D76-7E22-4303-94E0-C11324E25E62}" srcOrd="0" destOrd="0" presId="urn:microsoft.com/office/officeart/2005/8/layout/orgChart1"/>
    <dgm:cxn modelId="{5069DCB4-08CB-4E05-A835-2AB16B7770D4}" type="presParOf" srcId="{5F5940F9-1BC8-4099-8AD5-C42EB1A375E6}" destId="{C1B2526D-DB58-4C6C-B137-72C773D448D6}" srcOrd="1" destOrd="0" presId="urn:microsoft.com/office/officeart/2005/8/layout/orgChart1"/>
    <dgm:cxn modelId="{4AC76F9B-5C1C-4E57-A877-3DA69BAEAE0F}" type="presParOf" srcId="{C1B2526D-DB58-4C6C-B137-72C773D448D6}" destId="{5B7D72AB-2C56-4985-B517-1ED8366814F8}" srcOrd="0" destOrd="0" presId="urn:microsoft.com/office/officeart/2005/8/layout/orgChart1"/>
    <dgm:cxn modelId="{A085707B-F350-4259-8F0D-74C35F3462A3}" type="presParOf" srcId="{5B7D72AB-2C56-4985-B517-1ED8366814F8}" destId="{A7D78E09-DC73-42EA-892B-46ADF1DFB2AF}" srcOrd="0" destOrd="0" presId="urn:microsoft.com/office/officeart/2005/8/layout/orgChart1"/>
    <dgm:cxn modelId="{C29E269C-2FC8-4516-A4F9-01647142856E}" type="presParOf" srcId="{5B7D72AB-2C56-4985-B517-1ED8366814F8}" destId="{454FE6F5-AEE8-4F9C-AB13-C3213FE472C5}" srcOrd="1" destOrd="0" presId="urn:microsoft.com/office/officeart/2005/8/layout/orgChart1"/>
    <dgm:cxn modelId="{64193865-0480-4156-AE8C-42FCF3943513}" type="presParOf" srcId="{C1B2526D-DB58-4C6C-B137-72C773D448D6}" destId="{8167C653-AAA5-40C1-96DE-C8F1CAF27574}" srcOrd="1" destOrd="0" presId="urn:microsoft.com/office/officeart/2005/8/layout/orgChart1"/>
    <dgm:cxn modelId="{20650978-0C5B-4418-9B75-34E51CAC151D}" type="presParOf" srcId="{C1B2526D-DB58-4C6C-B137-72C773D448D6}" destId="{36BC75AF-816C-4F95-8B0F-4EF92E3B1D17}" srcOrd="2" destOrd="0" presId="urn:microsoft.com/office/officeart/2005/8/layout/orgChart1"/>
    <dgm:cxn modelId="{EF65A571-4A87-4BF0-A9B1-170B5335EC6F}" type="presParOf" srcId="{5F5940F9-1BC8-4099-8AD5-C42EB1A375E6}" destId="{2BC468E2-4F9B-4E9B-971D-BDE0CD7DA1B0}" srcOrd="2" destOrd="0" presId="urn:microsoft.com/office/officeart/2005/8/layout/orgChart1"/>
    <dgm:cxn modelId="{E41B8B03-172E-4459-A303-62719880556E}" type="presParOf" srcId="{5F5940F9-1BC8-4099-8AD5-C42EB1A375E6}" destId="{DCC00075-4AA8-431B-A10D-4FB754B696F5}" srcOrd="3" destOrd="0" presId="urn:microsoft.com/office/officeart/2005/8/layout/orgChart1"/>
    <dgm:cxn modelId="{F997E8FF-2577-466A-94D1-35224BDEACC6}" type="presParOf" srcId="{DCC00075-4AA8-431B-A10D-4FB754B696F5}" destId="{6D49D221-8941-4F62-8DB5-1F66940A681C}" srcOrd="0" destOrd="0" presId="urn:microsoft.com/office/officeart/2005/8/layout/orgChart1"/>
    <dgm:cxn modelId="{DCEFA2BC-3666-487B-9D04-4A8B1AF6A60F}" type="presParOf" srcId="{6D49D221-8941-4F62-8DB5-1F66940A681C}" destId="{DAEB221E-BCE4-4C29-BA47-4E93C56F3909}" srcOrd="0" destOrd="0" presId="urn:microsoft.com/office/officeart/2005/8/layout/orgChart1"/>
    <dgm:cxn modelId="{A6994BA3-27E9-426B-B5EA-27FB8DDC40FD}" type="presParOf" srcId="{6D49D221-8941-4F62-8DB5-1F66940A681C}" destId="{D8686825-301E-4E5E-8C4F-FB579A7E2CBC}" srcOrd="1" destOrd="0" presId="urn:microsoft.com/office/officeart/2005/8/layout/orgChart1"/>
    <dgm:cxn modelId="{ED44FE56-0463-4F81-B0E8-E1EC90BF3DDF}" type="presParOf" srcId="{DCC00075-4AA8-431B-A10D-4FB754B696F5}" destId="{8171C4F6-C570-45B7-8694-602A4B82D8C9}" srcOrd="1" destOrd="0" presId="urn:microsoft.com/office/officeart/2005/8/layout/orgChart1"/>
    <dgm:cxn modelId="{02C9F190-DD6F-4A8B-9FE7-4E329C21A516}" type="presParOf" srcId="{DCC00075-4AA8-431B-A10D-4FB754B696F5}" destId="{75782940-BC67-4B4D-86C0-98C73D55D5F4}" srcOrd="2" destOrd="0" presId="urn:microsoft.com/office/officeart/2005/8/layout/orgChart1"/>
    <dgm:cxn modelId="{C0894EB0-4B8E-4AAD-B216-D3D8375BF9D2}" type="presParOf" srcId="{5F5940F9-1BC8-4099-8AD5-C42EB1A375E6}" destId="{F715E6D7-FD33-4DC1-938B-C0F10B1635EF}" srcOrd="4" destOrd="0" presId="urn:microsoft.com/office/officeart/2005/8/layout/orgChart1"/>
    <dgm:cxn modelId="{106F89CC-4A69-4358-BA7A-B525D4810012}" type="presParOf" srcId="{5F5940F9-1BC8-4099-8AD5-C42EB1A375E6}" destId="{68C25D94-3366-4989-B60E-635DD510F65B}" srcOrd="5" destOrd="0" presId="urn:microsoft.com/office/officeart/2005/8/layout/orgChart1"/>
    <dgm:cxn modelId="{ADFE778F-1B1B-4EF7-9B31-D2B8385969F1}" type="presParOf" srcId="{68C25D94-3366-4989-B60E-635DD510F65B}" destId="{A3276A52-790E-410C-8D42-CD94BDE03C6F}" srcOrd="0" destOrd="0" presId="urn:microsoft.com/office/officeart/2005/8/layout/orgChart1"/>
    <dgm:cxn modelId="{36B83C18-CF89-44E2-9DC6-68954B5EE88F}" type="presParOf" srcId="{A3276A52-790E-410C-8D42-CD94BDE03C6F}" destId="{4F413D17-CF9C-4243-96D6-D3F35002A216}" srcOrd="0" destOrd="0" presId="urn:microsoft.com/office/officeart/2005/8/layout/orgChart1"/>
    <dgm:cxn modelId="{35AF1017-68F2-419E-97BB-E502690E7CCE}" type="presParOf" srcId="{A3276A52-790E-410C-8D42-CD94BDE03C6F}" destId="{21C4D38F-41DB-409E-8885-663B73BEB33B}" srcOrd="1" destOrd="0" presId="urn:microsoft.com/office/officeart/2005/8/layout/orgChart1"/>
    <dgm:cxn modelId="{EC004C07-4AB4-48C3-81F8-4CF6CFE6315B}" type="presParOf" srcId="{68C25D94-3366-4989-B60E-635DD510F65B}" destId="{EFC48248-5D90-43AA-B89F-0CE074AD032F}" srcOrd="1" destOrd="0" presId="urn:microsoft.com/office/officeart/2005/8/layout/orgChart1"/>
    <dgm:cxn modelId="{7DAECE35-12F3-4ADC-8CE0-FA82F4B47CE1}" type="presParOf" srcId="{68C25D94-3366-4989-B60E-635DD510F65B}" destId="{2DC98CCD-007A-4EC3-BE59-7AB01D8209F9}" srcOrd="2" destOrd="0" presId="urn:microsoft.com/office/officeart/2005/8/layout/orgChart1"/>
    <dgm:cxn modelId="{7546BE32-0DF1-4F52-BB64-512BCAEA149A}" type="presParOf" srcId="{89431F7F-2050-48F3-9535-8BBEAADE0398}" destId="{C32BDD5A-319B-4D66-8732-F014E9CF2FE8}" srcOrd="2" destOrd="0" presId="urn:microsoft.com/office/officeart/2005/8/layout/orgChart1"/>
    <dgm:cxn modelId="{F6D439ED-6DC8-4DD4-8AC1-FBC646655FAD}" type="presParOf" srcId="{99DB8A92-F307-45C3-8F9B-274F12A14CA2}" destId="{1E98FB8F-F581-4F4A-A002-7B29060EFD3E}" srcOrd="4" destOrd="0" presId="urn:microsoft.com/office/officeart/2005/8/layout/orgChart1"/>
    <dgm:cxn modelId="{AA7A45AB-738D-49EC-A238-F8C347F9937D}" type="presParOf" srcId="{99DB8A92-F307-45C3-8F9B-274F12A14CA2}" destId="{123C43D1-E6BC-4CE4-83F5-502F6EEB0C80}" srcOrd="5" destOrd="0" presId="urn:microsoft.com/office/officeart/2005/8/layout/orgChart1"/>
    <dgm:cxn modelId="{75BCEB86-141D-45F4-BC7D-FAE3CF04C2C8}" type="presParOf" srcId="{123C43D1-E6BC-4CE4-83F5-502F6EEB0C80}" destId="{28F0916B-BE9E-45F8-9674-F9A1C0E4189A}" srcOrd="0" destOrd="0" presId="urn:microsoft.com/office/officeart/2005/8/layout/orgChart1"/>
    <dgm:cxn modelId="{609CB51D-6DDF-4DD2-901C-34DAD1CEE723}" type="presParOf" srcId="{28F0916B-BE9E-45F8-9674-F9A1C0E4189A}" destId="{CB603BD8-D274-44A9-9DD8-A9F8F462AB83}" srcOrd="0" destOrd="0" presId="urn:microsoft.com/office/officeart/2005/8/layout/orgChart1"/>
    <dgm:cxn modelId="{A1107027-CC5B-4824-98C2-1457188A9FDF}" type="presParOf" srcId="{28F0916B-BE9E-45F8-9674-F9A1C0E4189A}" destId="{6E9DCF01-3B9D-4EA9-9080-33F075988BC7}" srcOrd="1" destOrd="0" presId="urn:microsoft.com/office/officeart/2005/8/layout/orgChart1"/>
    <dgm:cxn modelId="{2CCF4E38-B963-4C8F-9908-EDF02C5B5E80}" type="presParOf" srcId="{123C43D1-E6BC-4CE4-83F5-502F6EEB0C80}" destId="{B8223CD2-1BA3-423F-B7B0-1D83C4754929}" srcOrd="1" destOrd="0" presId="urn:microsoft.com/office/officeart/2005/8/layout/orgChart1"/>
    <dgm:cxn modelId="{D22F678C-EB06-4A63-AA92-3E0DE9575F12}" type="presParOf" srcId="{B8223CD2-1BA3-423F-B7B0-1D83C4754929}" destId="{1D1AA573-F367-4937-950F-B21E8FDE8AFA}" srcOrd="0" destOrd="0" presId="urn:microsoft.com/office/officeart/2005/8/layout/orgChart1"/>
    <dgm:cxn modelId="{77FC6721-719E-4596-8AC8-6B3FD835AD11}" type="presParOf" srcId="{B8223CD2-1BA3-423F-B7B0-1D83C4754929}" destId="{A9E011C3-9527-4616-8771-AF2CBE69FBAA}" srcOrd="1" destOrd="0" presId="urn:microsoft.com/office/officeart/2005/8/layout/orgChart1"/>
    <dgm:cxn modelId="{4BD929C4-F7A1-4797-88A6-7E118DFD3AA7}" type="presParOf" srcId="{A9E011C3-9527-4616-8771-AF2CBE69FBAA}" destId="{D0C6143C-EA6F-4A5F-9453-96D6A29E5E47}" srcOrd="0" destOrd="0" presId="urn:microsoft.com/office/officeart/2005/8/layout/orgChart1"/>
    <dgm:cxn modelId="{935363BF-A369-40E4-83EC-26EA8A1B06E0}" type="presParOf" srcId="{D0C6143C-EA6F-4A5F-9453-96D6A29E5E47}" destId="{890ED60F-BE2E-4578-814E-A2B458175D0C}" srcOrd="0" destOrd="0" presId="urn:microsoft.com/office/officeart/2005/8/layout/orgChart1"/>
    <dgm:cxn modelId="{D2995DBA-E079-4713-BBA1-2668775B042D}" type="presParOf" srcId="{D0C6143C-EA6F-4A5F-9453-96D6A29E5E47}" destId="{F8C42C18-0B62-479B-B87B-0557A6C0ACE6}" srcOrd="1" destOrd="0" presId="urn:microsoft.com/office/officeart/2005/8/layout/orgChart1"/>
    <dgm:cxn modelId="{2A2B4BF0-846C-4DA1-9BBD-D14D922C0348}" type="presParOf" srcId="{A9E011C3-9527-4616-8771-AF2CBE69FBAA}" destId="{879BEA92-17CE-4B25-8E3F-D94A9305CE02}" srcOrd="1" destOrd="0" presId="urn:microsoft.com/office/officeart/2005/8/layout/orgChart1"/>
    <dgm:cxn modelId="{3A41B7A8-F17A-40C5-8065-C3898C167D93}" type="presParOf" srcId="{A9E011C3-9527-4616-8771-AF2CBE69FBAA}" destId="{23880E51-B6D9-42A6-8663-BF1CD8AB1FE4}" srcOrd="2" destOrd="0" presId="urn:microsoft.com/office/officeart/2005/8/layout/orgChart1"/>
    <dgm:cxn modelId="{B0F72652-E6D8-4D7A-A1AF-762DD5C2D92C}" type="presParOf" srcId="{B8223CD2-1BA3-423F-B7B0-1D83C4754929}" destId="{FCA13299-DB9A-459A-BEF9-B8AA114D3D82}" srcOrd="2" destOrd="0" presId="urn:microsoft.com/office/officeart/2005/8/layout/orgChart1"/>
    <dgm:cxn modelId="{913E7482-52E4-4858-887C-0FBAAE78EA88}" type="presParOf" srcId="{B8223CD2-1BA3-423F-B7B0-1D83C4754929}" destId="{0009F90A-DC51-4E91-B250-DCBD66AE6E2F}" srcOrd="3" destOrd="0" presId="urn:microsoft.com/office/officeart/2005/8/layout/orgChart1"/>
    <dgm:cxn modelId="{926A8CB3-B2C6-4103-82B8-6C9E5B6A513D}" type="presParOf" srcId="{0009F90A-DC51-4E91-B250-DCBD66AE6E2F}" destId="{FBEDFFAE-9ED7-4CF9-8720-55FA8F9CBFA2}" srcOrd="0" destOrd="0" presId="urn:microsoft.com/office/officeart/2005/8/layout/orgChart1"/>
    <dgm:cxn modelId="{EF6EA192-E3A9-4770-BE43-C44BF9D5CF7D}" type="presParOf" srcId="{FBEDFFAE-9ED7-4CF9-8720-55FA8F9CBFA2}" destId="{09ECDFC5-6C95-4CF2-9173-30FDA908F307}" srcOrd="0" destOrd="0" presId="urn:microsoft.com/office/officeart/2005/8/layout/orgChart1"/>
    <dgm:cxn modelId="{EA76E652-9E8D-4869-A9ED-A0ED0C8256FD}" type="presParOf" srcId="{FBEDFFAE-9ED7-4CF9-8720-55FA8F9CBFA2}" destId="{036BCC35-D5AE-43DB-9CCC-99AAF35125FE}" srcOrd="1" destOrd="0" presId="urn:microsoft.com/office/officeart/2005/8/layout/orgChart1"/>
    <dgm:cxn modelId="{2A4E31EA-27E3-4F5D-BD89-C7EB0187227B}" type="presParOf" srcId="{0009F90A-DC51-4E91-B250-DCBD66AE6E2F}" destId="{8986C006-2B26-4AB2-BF54-7AFB6ECBCEEE}" srcOrd="1" destOrd="0" presId="urn:microsoft.com/office/officeart/2005/8/layout/orgChart1"/>
    <dgm:cxn modelId="{D7551EB2-389A-4CD5-99B1-96CF6E77C71D}" type="presParOf" srcId="{0009F90A-DC51-4E91-B250-DCBD66AE6E2F}" destId="{094F5BC1-F23B-4EA2-8A24-80DABD7063A3}" srcOrd="2" destOrd="0" presId="urn:microsoft.com/office/officeart/2005/8/layout/orgChart1"/>
    <dgm:cxn modelId="{1AC4574E-D3C4-4528-8E62-5B6ACF7A526A}" type="presParOf" srcId="{123C43D1-E6BC-4CE4-83F5-502F6EEB0C80}" destId="{7AB85E51-1FDD-476F-A598-4B7C0156DC38}" srcOrd="2" destOrd="0" presId="urn:microsoft.com/office/officeart/2005/8/layout/orgChart1"/>
    <dgm:cxn modelId="{BDFD33BF-DBA4-4615-BD22-F4B52CC03A9D}" type="presParOf" srcId="{99DB8A92-F307-45C3-8F9B-274F12A14CA2}" destId="{C00D630F-A232-423F-AA84-F07C49C832F2}" srcOrd="6" destOrd="0" presId="urn:microsoft.com/office/officeart/2005/8/layout/orgChart1"/>
    <dgm:cxn modelId="{B211AE93-7287-48F5-A1AE-2056CD436B0A}" type="presParOf" srcId="{99DB8A92-F307-45C3-8F9B-274F12A14CA2}" destId="{47E8CBD5-AB84-4341-A5E1-B11B5366EEF5}" srcOrd="7" destOrd="0" presId="urn:microsoft.com/office/officeart/2005/8/layout/orgChart1"/>
    <dgm:cxn modelId="{C6D171E6-5467-44AD-A1DF-6A5B81BDA8F3}" type="presParOf" srcId="{47E8CBD5-AB84-4341-A5E1-B11B5366EEF5}" destId="{1ACDA7F5-291A-4FE4-9A8A-40413E183205}" srcOrd="0" destOrd="0" presId="urn:microsoft.com/office/officeart/2005/8/layout/orgChart1"/>
    <dgm:cxn modelId="{C8730F96-14E6-48A8-99F4-D09ECBF104FC}" type="presParOf" srcId="{1ACDA7F5-291A-4FE4-9A8A-40413E183205}" destId="{FF8F5F65-E717-47B8-8001-DA54A6701E67}" srcOrd="0" destOrd="0" presId="urn:microsoft.com/office/officeart/2005/8/layout/orgChart1"/>
    <dgm:cxn modelId="{83142B2C-542A-4027-9734-56BFA416C67A}" type="presParOf" srcId="{1ACDA7F5-291A-4FE4-9A8A-40413E183205}" destId="{8437DD70-4F93-4252-8FA6-41E173746D9A}" srcOrd="1" destOrd="0" presId="urn:microsoft.com/office/officeart/2005/8/layout/orgChart1"/>
    <dgm:cxn modelId="{31A323DC-8511-47A8-9FE5-72A20F594D5E}" type="presParOf" srcId="{47E8CBD5-AB84-4341-A5E1-B11B5366EEF5}" destId="{C6707333-24AF-418F-B8DF-089E041CF371}" srcOrd="1" destOrd="0" presId="urn:microsoft.com/office/officeart/2005/8/layout/orgChart1"/>
    <dgm:cxn modelId="{864253CB-A516-4C77-91CA-9BE509EA7A03}" type="presParOf" srcId="{C6707333-24AF-418F-B8DF-089E041CF371}" destId="{A11B5AAC-4648-4E05-A896-7D87C5421A89}" srcOrd="0" destOrd="0" presId="urn:microsoft.com/office/officeart/2005/8/layout/orgChart1"/>
    <dgm:cxn modelId="{0648DD4D-C3D8-4F6A-8B02-846DB9FD6B62}" type="presParOf" srcId="{C6707333-24AF-418F-B8DF-089E041CF371}" destId="{94B159A3-A93A-4CEC-B972-9ABCAE1153ED}" srcOrd="1" destOrd="0" presId="urn:microsoft.com/office/officeart/2005/8/layout/orgChart1"/>
    <dgm:cxn modelId="{609A6F64-17D2-4636-B965-B323A0F625CB}" type="presParOf" srcId="{94B159A3-A93A-4CEC-B972-9ABCAE1153ED}" destId="{4752126A-B55F-4154-9A43-B94E8FA3B633}" srcOrd="0" destOrd="0" presId="urn:microsoft.com/office/officeart/2005/8/layout/orgChart1"/>
    <dgm:cxn modelId="{4373DE5E-C943-4224-BD34-8EAFF0D80644}" type="presParOf" srcId="{4752126A-B55F-4154-9A43-B94E8FA3B633}" destId="{B2ECE2DC-5E14-46F9-9867-383492BFE5F6}" srcOrd="0" destOrd="0" presId="urn:microsoft.com/office/officeart/2005/8/layout/orgChart1"/>
    <dgm:cxn modelId="{55014AD3-0F1C-49E4-B632-F9BB5512D12B}" type="presParOf" srcId="{4752126A-B55F-4154-9A43-B94E8FA3B633}" destId="{DFE60C07-426E-4138-A5CA-F3F7DD4CE3DF}" srcOrd="1" destOrd="0" presId="urn:microsoft.com/office/officeart/2005/8/layout/orgChart1"/>
    <dgm:cxn modelId="{D91611F4-1538-4CA4-80ED-3C47EE68680C}" type="presParOf" srcId="{94B159A3-A93A-4CEC-B972-9ABCAE1153ED}" destId="{2051EAE7-764E-4FF5-9A15-5929B133839D}" srcOrd="1" destOrd="0" presId="urn:microsoft.com/office/officeart/2005/8/layout/orgChart1"/>
    <dgm:cxn modelId="{9F559EB1-124B-448C-8F09-CF1A588DE260}" type="presParOf" srcId="{94B159A3-A93A-4CEC-B972-9ABCAE1153ED}" destId="{7C019E29-0BBD-46A8-908A-4B9E2B699E42}" srcOrd="2" destOrd="0" presId="urn:microsoft.com/office/officeart/2005/8/layout/orgChart1"/>
    <dgm:cxn modelId="{86EF77C9-2480-4B96-8436-1A76B8D322B3}" type="presParOf" srcId="{47E8CBD5-AB84-4341-A5E1-B11B5366EEF5}" destId="{A7F55358-CD70-4778-B14E-D6470CECE899}" srcOrd="2" destOrd="0" presId="urn:microsoft.com/office/officeart/2005/8/layout/orgChart1"/>
    <dgm:cxn modelId="{18D9FFB0-A443-46F4-A36B-5386C1501EA5}" type="presParOf" srcId="{99DB8A92-F307-45C3-8F9B-274F12A14CA2}" destId="{D7FC2B9F-C0FC-47BD-99E8-528362CC4CD2}" srcOrd="8" destOrd="0" presId="urn:microsoft.com/office/officeart/2005/8/layout/orgChart1"/>
    <dgm:cxn modelId="{E2E41A5F-6D72-4239-9182-BB988976D92F}" type="presParOf" srcId="{99DB8A92-F307-45C3-8F9B-274F12A14CA2}" destId="{E4DBB9A3-4A08-470A-9744-DB7051528138}" srcOrd="9" destOrd="0" presId="urn:microsoft.com/office/officeart/2005/8/layout/orgChart1"/>
    <dgm:cxn modelId="{E7C4CE0A-E904-485F-8BC0-C557EB8B5CCC}" type="presParOf" srcId="{E4DBB9A3-4A08-470A-9744-DB7051528138}" destId="{B85CC43C-C4CC-4BEA-90E2-4EC77D3801A8}" srcOrd="0" destOrd="0" presId="urn:microsoft.com/office/officeart/2005/8/layout/orgChart1"/>
    <dgm:cxn modelId="{C1A53D6B-78A4-480F-A10A-C767FD0C32F4}" type="presParOf" srcId="{B85CC43C-C4CC-4BEA-90E2-4EC77D3801A8}" destId="{5D548AA2-C311-4915-9BF2-304CC52C24F2}" srcOrd="0" destOrd="0" presId="urn:microsoft.com/office/officeart/2005/8/layout/orgChart1"/>
    <dgm:cxn modelId="{1F67227B-B4ED-448A-98C8-F34BED69CABD}" type="presParOf" srcId="{B85CC43C-C4CC-4BEA-90E2-4EC77D3801A8}" destId="{667A5089-1904-455B-A2D2-AA32501FA738}" srcOrd="1" destOrd="0" presId="urn:microsoft.com/office/officeart/2005/8/layout/orgChart1"/>
    <dgm:cxn modelId="{26D7040D-430F-421C-9F0D-47E72853741D}" type="presParOf" srcId="{E4DBB9A3-4A08-470A-9744-DB7051528138}" destId="{198DF0C5-158E-4F84-BEAC-39B66DCC684C}" srcOrd="1" destOrd="0" presId="urn:microsoft.com/office/officeart/2005/8/layout/orgChart1"/>
    <dgm:cxn modelId="{D22DD874-7C2B-426D-9779-E821F3A90DED}" type="presParOf" srcId="{198DF0C5-158E-4F84-BEAC-39B66DCC684C}" destId="{90718026-76F2-4FB1-B1F0-F7E0E7725F11}" srcOrd="0" destOrd="0" presId="urn:microsoft.com/office/officeart/2005/8/layout/orgChart1"/>
    <dgm:cxn modelId="{11AC7F27-A2EB-4C7F-94EB-C31CAD20E816}" type="presParOf" srcId="{198DF0C5-158E-4F84-BEAC-39B66DCC684C}" destId="{2516BEC9-CB3A-4CA7-9188-3F596B5A99F4}" srcOrd="1" destOrd="0" presId="urn:microsoft.com/office/officeart/2005/8/layout/orgChart1"/>
    <dgm:cxn modelId="{62FA3C65-058D-48D4-B756-0A2BBC8B4999}" type="presParOf" srcId="{2516BEC9-CB3A-4CA7-9188-3F596B5A99F4}" destId="{888898D7-1836-4168-8064-0E01D5A4A1AF}" srcOrd="0" destOrd="0" presId="urn:microsoft.com/office/officeart/2005/8/layout/orgChart1"/>
    <dgm:cxn modelId="{43A8A1E0-6824-428F-BC6D-BBB9F5CF3CC3}" type="presParOf" srcId="{888898D7-1836-4168-8064-0E01D5A4A1AF}" destId="{70A93500-B098-47C5-924A-4BC328A4277E}" srcOrd="0" destOrd="0" presId="urn:microsoft.com/office/officeart/2005/8/layout/orgChart1"/>
    <dgm:cxn modelId="{00BC7655-4531-43F4-8B09-422D2E225443}" type="presParOf" srcId="{888898D7-1836-4168-8064-0E01D5A4A1AF}" destId="{1DFD6B7C-A2B1-4A5B-B0CA-977E81217D7E}" srcOrd="1" destOrd="0" presId="urn:microsoft.com/office/officeart/2005/8/layout/orgChart1"/>
    <dgm:cxn modelId="{438C7EAD-340E-439E-AB11-387B8A2E89E2}" type="presParOf" srcId="{2516BEC9-CB3A-4CA7-9188-3F596B5A99F4}" destId="{9BFBBEDA-B8C8-4906-A28C-F4CE3BD00A14}" srcOrd="1" destOrd="0" presId="urn:microsoft.com/office/officeart/2005/8/layout/orgChart1"/>
    <dgm:cxn modelId="{DA7CD942-528B-4449-9638-BE87C55D7682}" type="presParOf" srcId="{2516BEC9-CB3A-4CA7-9188-3F596B5A99F4}" destId="{38F23859-7ADA-4D13-B2BB-D29F7AE99410}" srcOrd="2" destOrd="0" presId="urn:microsoft.com/office/officeart/2005/8/layout/orgChart1"/>
    <dgm:cxn modelId="{A9DF1983-039A-40FB-B537-0C891199A20F}" type="presParOf" srcId="{E4DBB9A3-4A08-470A-9744-DB7051528138}" destId="{E05D3CCB-5D33-43AF-987F-8ECC645A790E}" srcOrd="2" destOrd="0" presId="urn:microsoft.com/office/officeart/2005/8/layout/orgChart1"/>
    <dgm:cxn modelId="{EBE0341B-3DF5-4102-918C-F1CEC3AC28F7}" type="presParOf" srcId="{1952EA77-224E-4FB3-AC40-36021E4A4481}" destId="{7AA0AC40-D97A-4F20-8816-58CCF7D6982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633591-3552-4F72-81C5-C4EC94AF592C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3FE2D413-5397-49D0-B0E3-25B9308064AF}">
      <dgm:prSet phldrT="[텍스트]"/>
      <dgm:spPr/>
      <dgm:t>
        <a:bodyPr/>
        <a:lstStyle/>
        <a:p>
          <a:pPr latinLnBrk="1"/>
          <a:r>
            <a:rPr lang="ko-KR" altLang="en-US" dirty="0"/>
            <a:t>직업</a:t>
          </a:r>
        </a:p>
      </dgm:t>
    </dgm:pt>
    <dgm:pt modelId="{35371929-5C3C-4FA2-BBF6-21946D6D0481}" type="parTrans" cxnId="{7A7CEABA-4080-4993-BE02-15F86FC4E638}">
      <dgm:prSet/>
      <dgm:spPr/>
      <dgm:t>
        <a:bodyPr/>
        <a:lstStyle/>
        <a:p>
          <a:pPr latinLnBrk="1"/>
          <a:endParaRPr lang="ko-KR" altLang="en-US"/>
        </a:p>
      </dgm:t>
    </dgm:pt>
    <dgm:pt modelId="{C390D38B-2175-4F6A-9515-8DBCD6076D42}" type="sibTrans" cxnId="{7A7CEABA-4080-4993-BE02-15F86FC4E638}">
      <dgm:prSet/>
      <dgm:spPr/>
      <dgm:t>
        <a:bodyPr/>
        <a:lstStyle/>
        <a:p>
          <a:pPr latinLnBrk="1"/>
          <a:endParaRPr lang="ko-KR" altLang="en-US"/>
        </a:p>
      </dgm:t>
    </dgm:pt>
    <dgm:pt modelId="{6788E52D-1D79-4B9D-82E7-20F092D5AEAB}">
      <dgm:prSet phldrT="[텍스트]"/>
      <dgm:spPr/>
      <dgm:t>
        <a:bodyPr/>
        <a:lstStyle/>
        <a:p>
          <a:pPr latinLnBrk="1"/>
          <a:r>
            <a:rPr lang="ko-KR" altLang="en-US" dirty="0"/>
            <a:t>개발자</a:t>
          </a:r>
        </a:p>
      </dgm:t>
    </dgm:pt>
    <dgm:pt modelId="{E0642E22-2673-4DFD-AC7D-D7EB6D692366}" type="parTrans" cxnId="{79D90485-2454-45E5-B7FB-7BF2F43C04A9}">
      <dgm:prSet/>
      <dgm:spPr/>
      <dgm:t>
        <a:bodyPr/>
        <a:lstStyle/>
        <a:p>
          <a:pPr latinLnBrk="1"/>
          <a:endParaRPr lang="ko-KR" altLang="en-US"/>
        </a:p>
      </dgm:t>
    </dgm:pt>
    <dgm:pt modelId="{8D66A452-1108-4E51-8AF5-59A0034DCF4D}" type="sibTrans" cxnId="{79D90485-2454-45E5-B7FB-7BF2F43C04A9}">
      <dgm:prSet/>
      <dgm:spPr/>
      <dgm:t>
        <a:bodyPr/>
        <a:lstStyle/>
        <a:p>
          <a:pPr latinLnBrk="1"/>
          <a:endParaRPr lang="ko-KR" altLang="en-US"/>
        </a:p>
      </dgm:t>
    </dgm:pt>
    <dgm:pt modelId="{B3B6FBDF-80AD-4D41-B061-11123DA1003A}">
      <dgm:prSet phldrT="[텍스트]"/>
      <dgm:spPr/>
      <dgm:t>
        <a:bodyPr/>
        <a:lstStyle/>
        <a:p>
          <a:pPr latinLnBrk="1"/>
          <a:r>
            <a:rPr lang="ko-KR" altLang="en-US" dirty="0" err="1"/>
            <a:t>유튜버</a:t>
          </a:r>
          <a:endParaRPr lang="ko-KR" altLang="en-US" dirty="0"/>
        </a:p>
      </dgm:t>
    </dgm:pt>
    <dgm:pt modelId="{363D2086-477B-44A7-AE88-781135E2703B}" type="parTrans" cxnId="{13227B92-0AE4-4623-A373-1B99D86E5DFB}">
      <dgm:prSet/>
      <dgm:spPr/>
      <dgm:t>
        <a:bodyPr/>
        <a:lstStyle/>
        <a:p>
          <a:pPr latinLnBrk="1"/>
          <a:endParaRPr lang="ko-KR" altLang="en-US"/>
        </a:p>
      </dgm:t>
    </dgm:pt>
    <dgm:pt modelId="{D93E3E9A-D72F-4CC3-B080-5FF63EAEC7EE}" type="sibTrans" cxnId="{13227B92-0AE4-4623-A373-1B99D86E5DFB}">
      <dgm:prSet/>
      <dgm:spPr/>
      <dgm:t>
        <a:bodyPr/>
        <a:lstStyle/>
        <a:p>
          <a:pPr latinLnBrk="1"/>
          <a:endParaRPr lang="ko-KR" altLang="en-US"/>
        </a:p>
      </dgm:t>
    </dgm:pt>
    <dgm:pt modelId="{A49F823B-31B1-4CEC-BC64-F46A58C99934}">
      <dgm:prSet phldrT="[텍스트]"/>
      <dgm:spPr/>
      <dgm:t>
        <a:bodyPr/>
        <a:lstStyle/>
        <a:p>
          <a:pPr latinLnBrk="1"/>
          <a:r>
            <a:rPr lang="ko-KR" altLang="en-US" dirty="0"/>
            <a:t>디자이너</a:t>
          </a:r>
        </a:p>
      </dgm:t>
    </dgm:pt>
    <dgm:pt modelId="{C422990A-FD92-4DB6-A259-724915BAD584}" type="parTrans" cxnId="{141D04FF-53F2-498F-9E04-69B5D74DCBC2}">
      <dgm:prSet/>
      <dgm:spPr/>
      <dgm:t>
        <a:bodyPr/>
        <a:lstStyle/>
        <a:p>
          <a:pPr latinLnBrk="1"/>
          <a:endParaRPr lang="ko-KR" altLang="en-US"/>
        </a:p>
      </dgm:t>
    </dgm:pt>
    <dgm:pt modelId="{9E990AC4-9022-48BB-9928-9A296BCECF87}" type="sibTrans" cxnId="{141D04FF-53F2-498F-9E04-69B5D74DCBC2}">
      <dgm:prSet/>
      <dgm:spPr/>
      <dgm:t>
        <a:bodyPr/>
        <a:lstStyle/>
        <a:p>
          <a:pPr latinLnBrk="1"/>
          <a:endParaRPr lang="ko-KR" altLang="en-US"/>
        </a:p>
      </dgm:t>
    </dgm:pt>
    <dgm:pt modelId="{5876F65D-23A0-415C-9D78-E7B669664432}" type="pres">
      <dgm:prSet presAssocID="{08633591-3552-4F72-81C5-C4EC94AF59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84ACB7-9664-4379-AF49-44E5BAFDB6E7}" type="pres">
      <dgm:prSet presAssocID="{3FE2D413-5397-49D0-B0E3-25B9308064AF}" presName="hierRoot1" presStyleCnt="0">
        <dgm:presLayoutVars>
          <dgm:hierBranch val="init"/>
        </dgm:presLayoutVars>
      </dgm:prSet>
      <dgm:spPr/>
    </dgm:pt>
    <dgm:pt modelId="{6E724F86-7EBC-4518-B67D-89AE155EDC60}" type="pres">
      <dgm:prSet presAssocID="{3FE2D413-5397-49D0-B0E3-25B9308064AF}" presName="rootComposite1" presStyleCnt="0"/>
      <dgm:spPr/>
    </dgm:pt>
    <dgm:pt modelId="{3B979315-0C32-4B7D-9665-A584E1564389}" type="pres">
      <dgm:prSet presAssocID="{3FE2D413-5397-49D0-B0E3-25B9308064AF}" presName="rootText1" presStyleLbl="node0" presStyleIdx="0" presStyleCnt="1">
        <dgm:presLayoutVars>
          <dgm:chPref val="3"/>
        </dgm:presLayoutVars>
      </dgm:prSet>
      <dgm:spPr/>
    </dgm:pt>
    <dgm:pt modelId="{14C27DC1-EE18-4E80-A012-99C92CF30E6F}" type="pres">
      <dgm:prSet presAssocID="{3FE2D413-5397-49D0-B0E3-25B9308064AF}" presName="rootConnector1" presStyleLbl="node1" presStyleIdx="0" presStyleCnt="0"/>
      <dgm:spPr/>
    </dgm:pt>
    <dgm:pt modelId="{B3C157AA-F32F-4717-A84B-3B529AE2EBDC}" type="pres">
      <dgm:prSet presAssocID="{3FE2D413-5397-49D0-B0E3-25B9308064AF}" presName="hierChild2" presStyleCnt="0"/>
      <dgm:spPr/>
    </dgm:pt>
    <dgm:pt modelId="{7A552F3A-CC85-40C6-8A7C-4D909AD9CC0A}" type="pres">
      <dgm:prSet presAssocID="{E0642E22-2673-4DFD-AC7D-D7EB6D692366}" presName="Name37" presStyleLbl="parChTrans1D2" presStyleIdx="0" presStyleCnt="3"/>
      <dgm:spPr/>
    </dgm:pt>
    <dgm:pt modelId="{AB091A71-41C5-4C7D-A1C7-C8F72B59B2A2}" type="pres">
      <dgm:prSet presAssocID="{6788E52D-1D79-4B9D-82E7-20F092D5AEAB}" presName="hierRoot2" presStyleCnt="0">
        <dgm:presLayoutVars>
          <dgm:hierBranch val="init"/>
        </dgm:presLayoutVars>
      </dgm:prSet>
      <dgm:spPr/>
    </dgm:pt>
    <dgm:pt modelId="{92FE9644-B178-4992-A988-DDB031E13B93}" type="pres">
      <dgm:prSet presAssocID="{6788E52D-1D79-4B9D-82E7-20F092D5AEAB}" presName="rootComposite" presStyleCnt="0"/>
      <dgm:spPr/>
    </dgm:pt>
    <dgm:pt modelId="{5DD3C674-7E31-4337-B410-8300ECC5794C}" type="pres">
      <dgm:prSet presAssocID="{6788E52D-1D79-4B9D-82E7-20F092D5AEAB}" presName="rootText" presStyleLbl="node2" presStyleIdx="0" presStyleCnt="3">
        <dgm:presLayoutVars>
          <dgm:chPref val="3"/>
        </dgm:presLayoutVars>
      </dgm:prSet>
      <dgm:spPr/>
    </dgm:pt>
    <dgm:pt modelId="{58F6F6F1-2114-433A-BB48-B3BCD5BF1190}" type="pres">
      <dgm:prSet presAssocID="{6788E52D-1D79-4B9D-82E7-20F092D5AEAB}" presName="rootConnector" presStyleLbl="node2" presStyleIdx="0" presStyleCnt="3"/>
      <dgm:spPr/>
    </dgm:pt>
    <dgm:pt modelId="{3A7E5D89-343C-4814-9EE9-3EA30EE8A626}" type="pres">
      <dgm:prSet presAssocID="{6788E52D-1D79-4B9D-82E7-20F092D5AEAB}" presName="hierChild4" presStyleCnt="0"/>
      <dgm:spPr/>
    </dgm:pt>
    <dgm:pt modelId="{72C9EE93-F498-49EE-B1A5-AA568A360EB3}" type="pres">
      <dgm:prSet presAssocID="{6788E52D-1D79-4B9D-82E7-20F092D5AEAB}" presName="hierChild5" presStyleCnt="0"/>
      <dgm:spPr/>
    </dgm:pt>
    <dgm:pt modelId="{B2412A54-0448-4361-A341-6DA28FE9A2A2}" type="pres">
      <dgm:prSet presAssocID="{363D2086-477B-44A7-AE88-781135E2703B}" presName="Name37" presStyleLbl="parChTrans1D2" presStyleIdx="1" presStyleCnt="3"/>
      <dgm:spPr/>
    </dgm:pt>
    <dgm:pt modelId="{2A9D4081-D6FD-47DC-88ED-120DEDC9D9ED}" type="pres">
      <dgm:prSet presAssocID="{B3B6FBDF-80AD-4D41-B061-11123DA1003A}" presName="hierRoot2" presStyleCnt="0">
        <dgm:presLayoutVars>
          <dgm:hierBranch val="init"/>
        </dgm:presLayoutVars>
      </dgm:prSet>
      <dgm:spPr/>
    </dgm:pt>
    <dgm:pt modelId="{99CCF583-ABB7-4F29-AEE5-A63167740839}" type="pres">
      <dgm:prSet presAssocID="{B3B6FBDF-80AD-4D41-B061-11123DA1003A}" presName="rootComposite" presStyleCnt="0"/>
      <dgm:spPr/>
    </dgm:pt>
    <dgm:pt modelId="{C533319B-CBED-4A5A-9E46-71FB410AF422}" type="pres">
      <dgm:prSet presAssocID="{B3B6FBDF-80AD-4D41-B061-11123DA1003A}" presName="rootText" presStyleLbl="node2" presStyleIdx="1" presStyleCnt="3">
        <dgm:presLayoutVars>
          <dgm:chPref val="3"/>
        </dgm:presLayoutVars>
      </dgm:prSet>
      <dgm:spPr/>
    </dgm:pt>
    <dgm:pt modelId="{89A40ACD-A494-4A4C-A63C-A0798433D7C4}" type="pres">
      <dgm:prSet presAssocID="{B3B6FBDF-80AD-4D41-B061-11123DA1003A}" presName="rootConnector" presStyleLbl="node2" presStyleIdx="1" presStyleCnt="3"/>
      <dgm:spPr/>
    </dgm:pt>
    <dgm:pt modelId="{801DC43F-1AB9-4A2E-8B9E-9B6BB21E6A0B}" type="pres">
      <dgm:prSet presAssocID="{B3B6FBDF-80AD-4D41-B061-11123DA1003A}" presName="hierChild4" presStyleCnt="0"/>
      <dgm:spPr/>
    </dgm:pt>
    <dgm:pt modelId="{F7666E11-5AB6-4A64-844D-F1D41276DA61}" type="pres">
      <dgm:prSet presAssocID="{B3B6FBDF-80AD-4D41-B061-11123DA1003A}" presName="hierChild5" presStyleCnt="0"/>
      <dgm:spPr/>
    </dgm:pt>
    <dgm:pt modelId="{E0BC6BF3-FA63-4536-AC5E-2FFF46C30AD7}" type="pres">
      <dgm:prSet presAssocID="{C422990A-FD92-4DB6-A259-724915BAD584}" presName="Name37" presStyleLbl="parChTrans1D2" presStyleIdx="2" presStyleCnt="3"/>
      <dgm:spPr/>
    </dgm:pt>
    <dgm:pt modelId="{CA8726D9-06E9-467C-AB70-5E62B20E059A}" type="pres">
      <dgm:prSet presAssocID="{A49F823B-31B1-4CEC-BC64-F46A58C99934}" presName="hierRoot2" presStyleCnt="0">
        <dgm:presLayoutVars>
          <dgm:hierBranch val="init"/>
        </dgm:presLayoutVars>
      </dgm:prSet>
      <dgm:spPr/>
    </dgm:pt>
    <dgm:pt modelId="{86B072B3-3555-4845-81B7-610634ADC599}" type="pres">
      <dgm:prSet presAssocID="{A49F823B-31B1-4CEC-BC64-F46A58C99934}" presName="rootComposite" presStyleCnt="0"/>
      <dgm:spPr/>
    </dgm:pt>
    <dgm:pt modelId="{B4BC0054-9AAD-44E1-986C-FECB17715CC1}" type="pres">
      <dgm:prSet presAssocID="{A49F823B-31B1-4CEC-BC64-F46A58C99934}" presName="rootText" presStyleLbl="node2" presStyleIdx="2" presStyleCnt="3">
        <dgm:presLayoutVars>
          <dgm:chPref val="3"/>
        </dgm:presLayoutVars>
      </dgm:prSet>
      <dgm:spPr/>
    </dgm:pt>
    <dgm:pt modelId="{B4BC8970-BAC0-48CB-A7DC-B915A71BCCF9}" type="pres">
      <dgm:prSet presAssocID="{A49F823B-31B1-4CEC-BC64-F46A58C99934}" presName="rootConnector" presStyleLbl="node2" presStyleIdx="2" presStyleCnt="3"/>
      <dgm:spPr/>
    </dgm:pt>
    <dgm:pt modelId="{C46C975E-A292-4D9E-92D7-A50F240AFC3B}" type="pres">
      <dgm:prSet presAssocID="{A49F823B-31B1-4CEC-BC64-F46A58C99934}" presName="hierChild4" presStyleCnt="0"/>
      <dgm:spPr/>
    </dgm:pt>
    <dgm:pt modelId="{CA3251EA-B6F1-4042-A052-C39E8291966C}" type="pres">
      <dgm:prSet presAssocID="{A49F823B-31B1-4CEC-BC64-F46A58C99934}" presName="hierChild5" presStyleCnt="0"/>
      <dgm:spPr/>
    </dgm:pt>
    <dgm:pt modelId="{AF554B34-0FD4-463F-82AE-03FCE278D9CE}" type="pres">
      <dgm:prSet presAssocID="{3FE2D413-5397-49D0-B0E3-25B9308064AF}" presName="hierChild3" presStyleCnt="0"/>
      <dgm:spPr/>
    </dgm:pt>
  </dgm:ptLst>
  <dgm:cxnLst>
    <dgm:cxn modelId="{92FC6E1E-77E7-44A6-BCE4-91F219A63BB8}" type="presOf" srcId="{E0642E22-2673-4DFD-AC7D-D7EB6D692366}" destId="{7A552F3A-CC85-40C6-8A7C-4D909AD9CC0A}" srcOrd="0" destOrd="0" presId="urn:microsoft.com/office/officeart/2005/8/layout/orgChart1"/>
    <dgm:cxn modelId="{69020C23-4807-4BBA-846E-15FF1E49F706}" type="presOf" srcId="{3FE2D413-5397-49D0-B0E3-25B9308064AF}" destId="{3B979315-0C32-4B7D-9665-A584E1564389}" srcOrd="0" destOrd="0" presId="urn:microsoft.com/office/officeart/2005/8/layout/orgChart1"/>
    <dgm:cxn modelId="{6204B132-92B7-4BFB-8833-0ED584383BDC}" type="presOf" srcId="{3FE2D413-5397-49D0-B0E3-25B9308064AF}" destId="{14C27DC1-EE18-4E80-A012-99C92CF30E6F}" srcOrd="1" destOrd="0" presId="urn:microsoft.com/office/officeart/2005/8/layout/orgChart1"/>
    <dgm:cxn modelId="{F359033A-111D-42C1-9BBD-1F6C59CAB1D1}" type="presOf" srcId="{6788E52D-1D79-4B9D-82E7-20F092D5AEAB}" destId="{58F6F6F1-2114-433A-BB48-B3BCD5BF1190}" srcOrd="1" destOrd="0" presId="urn:microsoft.com/office/officeart/2005/8/layout/orgChart1"/>
    <dgm:cxn modelId="{79D90485-2454-45E5-B7FB-7BF2F43C04A9}" srcId="{3FE2D413-5397-49D0-B0E3-25B9308064AF}" destId="{6788E52D-1D79-4B9D-82E7-20F092D5AEAB}" srcOrd="0" destOrd="0" parTransId="{E0642E22-2673-4DFD-AC7D-D7EB6D692366}" sibTransId="{8D66A452-1108-4E51-8AF5-59A0034DCF4D}"/>
    <dgm:cxn modelId="{C357B58F-9F69-41B4-9737-09F9BF8839DC}" type="presOf" srcId="{B3B6FBDF-80AD-4D41-B061-11123DA1003A}" destId="{89A40ACD-A494-4A4C-A63C-A0798433D7C4}" srcOrd="1" destOrd="0" presId="urn:microsoft.com/office/officeart/2005/8/layout/orgChart1"/>
    <dgm:cxn modelId="{F52E5B91-D166-4249-B78E-71F7FEA324A6}" type="presOf" srcId="{B3B6FBDF-80AD-4D41-B061-11123DA1003A}" destId="{C533319B-CBED-4A5A-9E46-71FB410AF422}" srcOrd="0" destOrd="0" presId="urn:microsoft.com/office/officeart/2005/8/layout/orgChart1"/>
    <dgm:cxn modelId="{13227B92-0AE4-4623-A373-1B99D86E5DFB}" srcId="{3FE2D413-5397-49D0-B0E3-25B9308064AF}" destId="{B3B6FBDF-80AD-4D41-B061-11123DA1003A}" srcOrd="1" destOrd="0" parTransId="{363D2086-477B-44A7-AE88-781135E2703B}" sibTransId="{D93E3E9A-D72F-4CC3-B080-5FF63EAEC7EE}"/>
    <dgm:cxn modelId="{7A7CEABA-4080-4993-BE02-15F86FC4E638}" srcId="{08633591-3552-4F72-81C5-C4EC94AF592C}" destId="{3FE2D413-5397-49D0-B0E3-25B9308064AF}" srcOrd="0" destOrd="0" parTransId="{35371929-5C3C-4FA2-BBF6-21946D6D0481}" sibTransId="{C390D38B-2175-4F6A-9515-8DBCD6076D42}"/>
    <dgm:cxn modelId="{5DD170C6-3008-4043-B662-0E78F8E8384D}" type="presOf" srcId="{A49F823B-31B1-4CEC-BC64-F46A58C99934}" destId="{B4BC0054-9AAD-44E1-986C-FECB17715CC1}" srcOrd="0" destOrd="0" presId="urn:microsoft.com/office/officeart/2005/8/layout/orgChart1"/>
    <dgm:cxn modelId="{0D4933D1-993F-4EAD-8F9F-0ABA8ACA52DB}" type="presOf" srcId="{363D2086-477B-44A7-AE88-781135E2703B}" destId="{B2412A54-0448-4361-A341-6DA28FE9A2A2}" srcOrd="0" destOrd="0" presId="urn:microsoft.com/office/officeart/2005/8/layout/orgChart1"/>
    <dgm:cxn modelId="{FDD85BDA-3C7F-47A1-AF5C-E2711821C4FE}" type="presOf" srcId="{A49F823B-31B1-4CEC-BC64-F46A58C99934}" destId="{B4BC8970-BAC0-48CB-A7DC-B915A71BCCF9}" srcOrd="1" destOrd="0" presId="urn:microsoft.com/office/officeart/2005/8/layout/orgChart1"/>
    <dgm:cxn modelId="{97FF89DF-B3A8-4D2E-858F-5EB55C6C5E99}" type="presOf" srcId="{08633591-3552-4F72-81C5-C4EC94AF592C}" destId="{5876F65D-23A0-415C-9D78-E7B669664432}" srcOrd="0" destOrd="0" presId="urn:microsoft.com/office/officeart/2005/8/layout/orgChart1"/>
    <dgm:cxn modelId="{2C36CFE6-131E-4988-ACBA-6E33F208D022}" type="presOf" srcId="{6788E52D-1D79-4B9D-82E7-20F092D5AEAB}" destId="{5DD3C674-7E31-4337-B410-8300ECC5794C}" srcOrd="0" destOrd="0" presId="urn:microsoft.com/office/officeart/2005/8/layout/orgChart1"/>
    <dgm:cxn modelId="{41D338F1-4E56-4ECA-B435-A00D8FD84FBC}" type="presOf" srcId="{C422990A-FD92-4DB6-A259-724915BAD584}" destId="{E0BC6BF3-FA63-4536-AC5E-2FFF46C30AD7}" srcOrd="0" destOrd="0" presId="urn:microsoft.com/office/officeart/2005/8/layout/orgChart1"/>
    <dgm:cxn modelId="{141D04FF-53F2-498F-9E04-69B5D74DCBC2}" srcId="{3FE2D413-5397-49D0-B0E3-25B9308064AF}" destId="{A49F823B-31B1-4CEC-BC64-F46A58C99934}" srcOrd="2" destOrd="0" parTransId="{C422990A-FD92-4DB6-A259-724915BAD584}" sibTransId="{9E990AC4-9022-48BB-9928-9A296BCECF87}"/>
    <dgm:cxn modelId="{48AD4CC1-022A-474A-9402-EEC69A5082CB}" type="presParOf" srcId="{5876F65D-23A0-415C-9D78-E7B669664432}" destId="{A984ACB7-9664-4379-AF49-44E5BAFDB6E7}" srcOrd="0" destOrd="0" presId="urn:microsoft.com/office/officeart/2005/8/layout/orgChart1"/>
    <dgm:cxn modelId="{09A8CF72-4467-435C-A05C-C089B3311F51}" type="presParOf" srcId="{A984ACB7-9664-4379-AF49-44E5BAFDB6E7}" destId="{6E724F86-7EBC-4518-B67D-89AE155EDC60}" srcOrd="0" destOrd="0" presId="urn:microsoft.com/office/officeart/2005/8/layout/orgChart1"/>
    <dgm:cxn modelId="{AC7909D5-4883-4DA1-8DB7-5BA226FE107E}" type="presParOf" srcId="{6E724F86-7EBC-4518-B67D-89AE155EDC60}" destId="{3B979315-0C32-4B7D-9665-A584E1564389}" srcOrd="0" destOrd="0" presId="urn:microsoft.com/office/officeart/2005/8/layout/orgChart1"/>
    <dgm:cxn modelId="{190AC23A-30AE-4C1F-AB5E-E599A556981B}" type="presParOf" srcId="{6E724F86-7EBC-4518-B67D-89AE155EDC60}" destId="{14C27DC1-EE18-4E80-A012-99C92CF30E6F}" srcOrd="1" destOrd="0" presId="urn:microsoft.com/office/officeart/2005/8/layout/orgChart1"/>
    <dgm:cxn modelId="{4A1573AA-4FF1-4FA0-8356-B9B508FCA945}" type="presParOf" srcId="{A984ACB7-9664-4379-AF49-44E5BAFDB6E7}" destId="{B3C157AA-F32F-4717-A84B-3B529AE2EBDC}" srcOrd="1" destOrd="0" presId="urn:microsoft.com/office/officeart/2005/8/layout/orgChart1"/>
    <dgm:cxn modelId="{22AC8CA3-C114-49FA-B820-513152F957C0}" type="presParOf" srcId="{B3C157AA-F32F-4717-A84B-3B529AE2EBDC}" destId="{7A552F3A-CC85-40C6-8A7C-4D909AD9CC0A}" srcOrd="0" destOrd="0" presId="urn:microsoft.com/office/officeart/2005/8/layout/orgChart1"/>
    <dgm:cxn modelId="{6BC5C407-4F42-41AF-8163-D63CFA89E12A}" type="presParOf" srcId="{B3C157AA-F32F-4717-A84B-3B529AE2EBDC}" destId="{AB091A71-41C5-4C7D-A1C7-C8F72B59B2A2}" srcOrd="1" destOrd="0" presId="urn:microsoft.com/office/officeart/2005/8/layout/orgChart1"/>
    <dgm:cxn modelId="{29111053-6218-40FD-B86A-D96FD33BFE21}" type="presParOf" srcId="{AB091A71-41C5-4C7D-A1C7-C8F72B59B2A2}" destId="{92FE9644-B178-4992-A988-DDB031E13B93}" srcOrd="0" destOrd="0" presId="urn:microsoft.com/office/officeart/2005/8/layout/orgChart1"/>
    <dgm:cxn modelId="{0529ABA8-1F6B-4930-A45B-6D2432C593E9}" type="presParOf" srcId="{92FE9644-B178-4992-A988-DDB031E13B93}" destId="{5DD3C674-7E31-4337-B410-8300ECC5794C}" srcOrd="0" destOrd="0" presId="urn:microsoft.com/office/officeart/2005/8/layout/orgChart1"/>
    <dgm:cxn modelId="{A9579EAC-64B8-43CB-AF5E-6B100F6A8BF5}" type="presParOf" srcId="{92FE9644-B178-4992-A988-DDB031E13B93}" destId="{58F6F6F1-2114-433A-BB48-B3BCD5BF1190}" srcOrd="1" destOrd="0" presId="urn:microsoft.com/office/officeart/2005/8/layout/orgChart1"/>
    <dgm:cxn modelId="{3BC7CE77-7BD9-4982-95A9-3F8F4451F749}" type="presParOf" srcId="{AB091A71-41C5-4C7D-A1C7-C8F72B59B2A2}" destId="{3A7E5D89-343C-4814-9EE9-3EA30EE8A626}" srcOrd="1" destOrd="0" presId="urn:microsoft.com/office/officeart/2005/8/layout/orgChart1"/>
    <dgm:cxn modelId="{6A0FB9C6-9686-49BD-B713-86E3CC1A2A6A}" type="presParOf" srcId="{AB091A71-41C5-4C7D-A1C7-C8F72B59B2A2}" destId="{72C9EE93-F498-49EE-B1A5-AA568A360EB3}" srcOrd="2" destOrd="0" presId="urn:microsoft.com/office/officeart/2005/8/layout/orgChart1"/>
    <dgm:cxn modelId="{8A1A0459-6909-465F-960C-CECD9936B69E}" type="presParOf" srcId="{B3C157AA-F32F-4717-A84B-3B529AE2EBDC}" destId="{B2412A54-0448-4361-A341-6DA28FE9A2A2}" srcOrd="2" destOrd="0" presId="urn:microsoft.com/office/officeart/2005/8/layout/orgChart1"/>
    <dgm:cxn modelId="{13745B0C-15E1-446A-B27B-8ED72EC41B35}" type="presParOf" srcId="{B3C157AA-F32F-4717-A84B-3B529AE2EBDC}" destId="{2A9D4081-D6FD-47DC-88ED-120DEDC9D9ED}" srcOrd="3" destOrd="0" presId="urn:microsoft.com/office/officeart/2005/8/layout/orgChart1"/>
    <dgm:cxn modelId="{D29D296B-7AF1-4F56-AF7C-389524552542}" type="presParOf" srcId="{2A9D4081-D6FD-47DC-88ED-120DEDC9D9ED}" destId="{99CCF583-ABB7-4F29-AEE5-A63167740839}" srcOrd="0" destOrd="0" presId="urn:microsoft.com/office/officeart/2005/8/layout/orgChart1"/>
    <dgm:cxn modelId="{92437259-D7E9-4DD8-91EA-4F93D1C0162B}" type="presParOf" srcId="{99CCF583-ABB7-4F29-AEE5-A63167740839}" destId="{C533319B-CBED-4A5A-9E46-71FB410AF422}" srcOrd="0" destOrd="0" presId="urn:microsoft.com/office/officeart/2005/8/layout/orgChart1"/>
    <dgm:cxn modelId="{1178EDFF-AAAC-4CDF-AD8F-978DE00FF36F}" type="presParOf" srcId="{99CCF583-ABB7-4F29-AEE5-A63167740839}" destId="{89A40ACD-A494-4A4C-A63C-A0798433D7C4}" srcOrd="1" destOrd="0" presId="urn:microsoft.com/office/officeart/2005/8/layout/orgChart1"/>
    <dgm:cxn modelId="{C262F932-350D-4A4C-85DA-D94EB73915E9}" type="presParOf" srcId="{2A9D4081-D6FD-47DC-88ED-120DEDC9D9ED}" destId="{801DC43F-1AB9-4A2E-8B9E-9B6BB21E6A0B}" srcOrd="1" destOrd="0" presId="urn:microsoft.com/office/officeart/2005/8/layout/orgChart1"/>
    <dgm:cxn modelId="{F4997C8C-B77F-440D-AB48-2F51EB52E57D}" type="presParOf" srcId="{2A9D4081-D6FD-47DC-88ED-120DEDC9D9ED}" destId="{F7666E11-5AB6-4A64-844D-F1D41276DA61}" srcOrd="2" destOrd="0" presId="urn:microsoft.com/office/officeart/2005/8/layout/orgChart1"/>
    <dgm:cxn modelId="{957B4F0B-EA4F-4BC9-B4BF-455935B83637}" type="presParOf" srcId="{B3C157AA-F32F-4717-A84B-3B529AE2EBDC}" destId="{E0BC6BF3-FA63-4536-AC5E-2FFF46C30AD7}" srcOrd="4" destOrd="0" presId="urn:microsoft.com/office/officeart/2005/8/layout/orgChart1"/>
    <dgm:cxn modelId="{4E545B47-74DF-4810-AE09-E8B91A2524D0}" type="presParOf" srcId="{B3C157AA-F32F-4717-A84B-3B529AE2EBDC}" destId="{CA8726D9-06E9-467C-AB70-5E62B20E059A}" srcOrd="5" destOrd="0" presId="urn:microsoft.com/office/officeart/2005/8/layout/orgChart1"/>
    <dgm:cxn modelId="{A0525B12-EEBC-4DE3-A6D3-02AD9008573E}" type="presParOf" srcId="{CA8726D9-06E9-467C-AB70-5E62B20E059A}" destId="{86B072B3-3555-4845-81B7-610634ADC599}" srcOrd="0" destOrd="0" presId="urn:microsoft.com/office/officeart/2005/8/layout/orgChart1"/>
    <dgm:cxn modelId="{9B4C02EF-827E-4B3B-BF28-4F81B5BAE260}" type="presParOf" srcId="{86B072B3-3555-4845-81B7-610634ADC599}" destId="{B4BC0054-9AAD-44E1-986C-FECB17715CC1}" srcOrd="0" destOrd="0" presId="urn:microsoft.com/office/officeart/2005/8/layout/orgChart1"/>
    <dgm:cxn modelId="{57D5D432-EFBE-48F6-8885-4BC20F3D1096}" type="presParOf" srcId="{86B072B3-3555-4845-81B7-610634ADC599}" destId="{B4BC8970-BAC0-48CB-A7DC-B915A71BCCF9}" srcOrd="1" destOrd="0" presId="urn:microsoft.com/office/officeart/2005/8/layout/orgChart1"/>
    <dgm:cxn modelId="{B37DC997-AA3E-46B9-8B74-790D182DC238}" type="presParOf" srcId="{CA8726D9-06E9-467C-AB70-5E62B20E059A}" destId="{C46C975E-A292-4D9E-92D7-A50F240AFC3B}" srcOrd="1" destOrd="0" presId="urn:microsoft.com/office/officeart/2005/8/layout/orgChart1"/>
    <dgm:cxn modelId="{B8FF8276-1B8D-4ECE-8A58-142592EFE611}" type="presParOf" srcId="{CA8726D9-06E9-467C-AB70-5E62B20E059A}" destId="{CA3251EA-B6F1-4042-A052-C39E8291966C}" srcOrd="2" destOrd="0" presId="urn:microsoft.com/office/officeart/2005/8/layout/orgChart1"/>
    <dgm:cxn modelId="{8CD5F0D0-834C-436C-B017-49FF2A8D8286}" type="presParOf" srcId="{A984ACB7-9664-4379-AF49-44E5BAFDB6E7}" destId="{AF554B34-0FD4-463F-82AE-03FCE278D9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4F495F-3259-46B5-B84D-51BC5FD648C3}" type="doc">
      <dgm:prSet loTypeId="urn:microsoft.com/office/officeart/2005/8/layout/arrow2" loCatId="process" qsTypeId="urn:microsoft.com/office/officeart/2005/8/quickstyle/simple1" qsCatId="simple" csTypeId="urn:microsoft.com/office/officeart/2005/8/colors/accent0_3" csCatId="mainScheme" phldr="1"/>
      <dgm:spPr/>
    </dgm:pt>
    <dgm:pt modelId="{7885717A-A3EC-44D2-9103-1DBC09AADECF}">
      <dgm:prSet phldrT="[텍스트]"/>
      <dgm:spPr/>
      <dgm:t>
        <a:bodyPr/>
        <a:lstStyle/>
        <a:p>
          <a:pPr latinLnBrk="1"/>
          <a:r>
            <a:rPr lang="en-US" altLang="ko-KR" dirty="0"/>
            <a:t>API</a:t>
          </a:r>
          <a:r>
            <a:rPr lang="ko-KR" altLang="en-US" dirty="0"/>
            <a:t>요청</a:t>
          </a:r>
        </a:p>
      </dgm:t>
    </dgm:pt>
    <dgm:pt modelId="{62BE5209-0311-442F-B78C-79C09C84528C}" type="parTrans" cxnId="{2A9495CE-FE4C-49C2-A3DA-0B49E260297A}">
      <dgm:prSet/>
      <dgm:spPr/>
      <dgm:t>
        <a:bodyPr/>
        <a:lstStyle/>
        <a:p>
          <a:pPr latinLnBrk="1"/>
          <a:endParaRPr lang="ko-KR" altLang="en-US"/>
        </a:p>
      </dgm:t>
    </dgm:pt>
    <dgm:pt modelId="{E998DB14-D4B4-495B-8513-659571CE48CC}" type="sibTrans" cxnId="{2A9495CE-FE4C-49C2-A3DA-0B49E260297A}">
      <dgm:prSet/>
      <dgm:spPr/>
      <dgm:t>
        <a:bodyPr/>
        <a:lstStyle/>
        <a:p>
          <a:pPr latinLnBrk="1"/>
          <a:endParaRPr lang="ko-KR" altLang="en-US"/>
        </a:p>
      </dgm:t>
    </dgm:pt>
    <dgm:pt modelId="{5FE231E2-9D8F-4067-94D9-CE70F52AAD3B}">
      <dgm:prSet phldrT="[텍스트]"/>
      <dgm:spPr/>
      <dgm:t>
        <a:bodyPr/>
        <a:lstStyle/>
        <a:p>
          <a:pPr latinLnBrk="1"/>
          <a:r>
            <a:rPr lang="en-US" altLang="ko-KR" dirty="0"/>
            <a:t>API</a:t>
          </a:r>
          <a:r>
            <a:rPr lang="ko-KR" altLang="en-US" dirty="0"/>
            <a:t>보냄</a:t>
          </a:r>
        </a:p>
      </dgm:t>
    </dgm:pt>
    <dgm:pt modelId="{2CEAA6CE-B2F8-48BA-9F9B-05C0D6B6FF0A}" type="parTrans" cxnId="{E736256B-857F-49D7-A312-1505FFDD657B}">
      <dgm:prSet/>
      <dgm:spPr/>
      <dgm:t>
        <a:bodyPr/>
        <a:lstStyle/>
        <a:p>
          <a:pPr latinLnBrk="1"/>
          <a:endParaRPr lang="ko-KR" altLang="en-US"/>
        </a:p>
      </dgm:t>
    </dgm:pt>
    <dgm:pt modelId="{515CEB6D-7395-4E89-A35B-054287D12F45}" type="sibTrans" cxnId="{E736256B-857F-49D7-A312-1505FFDD657B}">
      <dgm:prSet/>
      <dgm:spPr/>
      <dgm:t>
        <a:bodyPr/>
        <a:lstStyle/>
        <a:p>
          <a:pPr latinLnBrk="1"/>
          <a:endParaRPr lang="ko-KR" altLang="en-US"/>
        </a:p>
      </dgm:t>
    </dgm:pt>
    <dgm:pt modelId="{5BA1E127-230B-4264-BFA6-FD1931B3F959}">
      <dgm:prSet phldrT="[텍스트]"/>
      <dgm:spPr/>
      <dgm:t>
        <a:bodyPr/>
        <a:lstStyle/>
        <a:p>
          <a:pPr latinLnBrk="1"/>
          <a:r>
            <a:rPr lang="en-US" altLang="ko-KR" dirty="0"/>
            <a:t>API</a:t>
          </a:r>
          <a:r>
            <a:rPr lang="ko-KR" altLang="en-US" dirty="0"/>
            <a:t>활용 결과가 나옴</a:t>
          </a:r>
        </a:p>
      </dgm:t>
    </dgm:pt>
    <dgm:pt modelId="{61CA489D-DE4E-4954-8CA0-DD1924DD3FCF}" type="parTrans" cxnId="{DCCBCAD7-A4F8-4560-B482-027EFBDD2B9A}">
      <dgm:prSet/>
      <dgm:spPr/>
      <dgm:t>
        <a:bodyPr/>
        <a:lstStyle/>
        <a:p>
          <a:pPr latinLnBrk="1"/>
          <a:endParaRPr lang="ko-KR" altLang="en-US"/>
        </a:p>
      </dgm:t>
    </dgm:pt>
    <dgm:pt modelId="{57698F5E-0BBD-49C9-8C85-DBC29B5660B2}" type="sibTrans" cxnId="{DCCBCAD7-A4F8-4560-B482-027EFBDD2B9A}">
      <dgm:prSet/>
      <dgm:spPr/>
      <dgm:t>
        <a:bodyPr/>
        <a:lstStyle/>
        <a:p>
          <a:pPr latinLnBrk="1"/>
          <a:endParaRPr lang="ko-KR" altLang="en-US"/>
        </a:p>
      </dgm:t>
    </dgm:pt>
    <dgm:pt modelId="{E5A7723D-1B8C-4576-813E-D0E29E5C606F}" type="pres">
      <dgm:prSet presAssocID="{E54F495F-3259-46B5-B84D-51BC5FD648C3}" presName="arrowDiagram" presStyleCnt="0">
        <dgm:presLayoutVars>
          <dgm:chMax val="5"/>
          <dgm:dir/>
          <dgm:resizeHandles val="exact"/>
        </dgm:presLayoutVars>
      </dgm:prSet>
      <dgm:spPr/>
    </dgm:pt>
    <dgm:pt modelId="{F003A2E3-A24D-4344-B3AB-DF4B5C5E8342}" type="pres">
      <dgm:prSet presAssocID="{E54F495F-3259-46B5-B84D-51BC5FD648C3}" presName="arrow" presStyleLbl="bgShp" presStyleIdx="0" presStyleCnt="1"/>
      <dgm:spPr/>
    </dgm:pt>
    <dgm:pt modelId="{03A34B8C-6892-4D82-A704-F8A564D5D695}" type="pres">
      <dgm:prSet presAssocID="{E54F495F-3259-46B5-B84D-51BC5FD648C3}" presName="arrowDiagram3" presStyleCnt="0"/>
      <dgm:spPr/>
    </dgm:pt>
    <dgm:pt modelId="{5B3407A7-5EFB-446E-8114-07689AE60F83}" type="pres">
      <dgm:prSet presAssocID="{7885717A-A3EC-44D2-9103-1DBC09AADECF}" presName="bullet3a" presStyleLbl="node1" presStyleIdx="0" presStyleCnt="3"/>
      <dgm:spPr/>
    </dgm:pt>
    <dgm:pt modelId="{4FCCFCF9-4D45-4039-AC06-8A1D0A3BE2A1}" type="pres">
      <dgm:prSet presAssocID="{7885717A-A3EC-44D2-9103-1DBC09AADECF}" presName="textBox3a" presStyleLbl="revTx" presStyleIdx="0" presStyleCnt="3">
        <dgm:presLayoutVars>
          <dgm:bulletEnabled val="1"/>
        </dgm:presLayoutVars>
      </dgm:prSet>
      <dgm:spPr/>
    </dgm:pt>
    <dgm:pt modelId="{8F8CA5DD-AE49-44C5-BF7A-E9F830D412F0}" type="pres">
      <dgm:prSet presAssocID="{5FE231E2-9D8F-4067-94D9-CE70F52AAD3B}" presName="bullet3b" presStyleLbl="node1" presStyleIdx="1" presStyleCnt="3"/>
      <dgm:spPr/>
    </dgm:pt>
    <dgm:pt modelId="{1FF64A3A-9CC0-4E92-AA30-59CF04299AB8}" type="pres">
      <dgm:prSet presAssocID="{5FE231E2-9D8F-4067-94D9-CE70F52AAD3B}" presName="textBox3b" presStyleLbl="revTx" presStyleIdx="1" presStyleCnt="3">
        <dgm:presLayoutVars>
          <dgm:bulletEnabled val="1"/>
        </dgm:presLayoutVars>
      </dgm:prSet>
      <dgm:spPr/>
    </dgm:pt>
    <dgm:pt modelId="{FEFF14B3-7FE6-4BFA-9B2C-35582DAF4360}" type="pres">
      <dgm:prSet presAssocID="{5BA1E127-230B-4264-BFA6-FD1931B3F959}" presName="bullet3c" presStyleLbl="node1" presStyleIdx="2" presStyleCnt="3"/>
      <dgm:spPr/>
    </dgm:pt>
    <dgm:pt modelId="{458D1C06-A347-4676-8C44-DFC5E1FF12D4}" type="pres">
      <dgm:prSet presAssocID="{5BA1E127-230B-4264-BFA6-FD1931B3F959}" presName="textBox3c" presStyleLbl="revTx" presStyleIdx="2" presStyleCnt="3" custScaleX="258377" custScaleY="93945" custLinFactNeighborX="47241" custLinFactNeighborY="7487">
        <dgm:presLayoutVars>
          <dgm:bulletEnabled val="1"/>
        </dgm:presLayoutVars>
      </dgm:prSet>
      <dgm:spPr/>
    </dgm:pt>
  </dgm:ptLst>
  <dgm:cxnLst>
    <dgm:cxn modelId="{4C248947-CD05-4A82-9849-916C5CA344DA}" type="presOf" srcId="{5BA1E127-230B-4264-BFA6-FD1931B3F959}" destId="{458D1C06-A347-4676-8C44-DFC5E1FF12D4}" srcOrd="0" destOrd="0" presId="urn:microsoft.com/office/officeart/2005/8/layout/arrow2"/>
    <dgm:cxn modelId="{E736256B-857F-49D7-A312-1505FFDD657B}" srcId="{E54F495F-3259-46B5-B84D-51BC5FD648C3}" destId="{5FE231E2-9D8F-4067-94D9-CE70F52AAD3B}" srcOrd="1" destOrd="0" parTransId="{2CEAA6CE-B2F8-48BA-9F9B-05C0D6B6FF0A}" sibTransId="{515CEB6D-7395-4E89-A35B-054287D12F45}"/>
    <dgm:cxn modelId="{512F4B52-D119-4975-8298-E6776E3AC898}" type="presOf" srcId="{5FE231E2-9D8F-4067-94D9-CE70F52AAD3B}" destId="{1FF64A3A-9CC0-4E92-AA30-59CF04299AB8}" srcOrd="0" destOrd="0" presId="urn:microsoft.com/office/officeart/2005/8/layout/arrow2"/>
    <dgm:cxn modelId="{60F0558B-1768-47AE-AA0C-2423A60834F5}" type="presOf" srcId="{7885717A-A3EC-44D2-9103-1DBC09AADECF}" destId="{4FCCFCF9-4D45-4039-AC06-8A1D0A3BE2A1}" srcOrd="0" destOrd="0" presId="urn:microsoft.com/office/officeart/2005/8/layout/arrow2"/>
    <dgm:cxn modelId="{3EBD0E8C-73FA-41F5-9F7E-27C0EBCE427F}" type="presOf" srcId="{E54F495F-3259-46B5-B84D-51BC5FD648C3}" destId="{E5A7723D-1B8C-4576-813E-D0E29E5C606F}" srcOrd="0" destOrd="0" presId="urn:microsoft.com/office/officeart/2005/8/layout/arrow2"/>
    <dgm:cxn modelId="{2A9495CE-FE4C-49C2-A3DA-0B49E260297A}" srcId="{E54F495F-3259-46B5-B84D-51BC5FD648C3}" destId="{7885717A-A3EC-44D2-9103-1DBC09AADECF}" srcOrd="0" destOrd="0" parTransId="{62BE5209-0311-442F-B78C-79C09C84528C}" sibTransId="{E998DB14-D4B4-495B-8513-659571CE48CC}"/>
    <dgm:cxn modelId="{DCCBCAD7-A4F8-4560-B482-027EFBDD2B9A}" srcId="{E54F495F-3259-46B5-B84D-51BC5FD648C3}" destId="{5BA1E127-230B-4264-BFA6-FD1931B3F959}" srcOrd="2" destOrd="0" parTransId="{61CA489D-DE4E-4954-8CA0-DD1924DD3FCF}" sibTransId="{57698F5E-0BBD-49C9-8C85-DBC29B5660B2}"/>
    <dgm:cxn modelId="{323F9B61-F317-4C2F-AC14-8F3C13C71FB5}" type="presParOf" srcId="{E5A7723D-1B8C-4576-813E-D0E29E5C606F}" destId="{F003A2E3-A24D-4344-B3AB-DF4B5C5E8342}" srcOrd="0" destOrd="0" presId="urn:microsoft.com/office/officeart/2005/8/layout/arrow2"/>
    <dgm:cxn modelId="{40A05595-E28E-441C-AB94-2D8996237366}" type="presParOf" srcId="{E5A7723D-1B8C-4576-813E-D0E29E5C606F}" destId="{03A34B8C-6892-4D82-A704-F8A564D5D695}" srcOrd="1" destOrd="0" presId="urn:microsoft.com/office/officeart/2005/8/layout/arrow2"/>
    <dgm:cxn modelId="{BF83EACD-251E-48C5-869D-815C942EDBEB}" type="presParOf" srcId="{03A34B8C-6892-4D82-A704-F8A564D5D695}" destId="{5B3407A7-5EFB-446E-8114-07689AE60F83}" srcOrd="0" destOrd="0" presId="urn:microsoft.com/office/officeart/2005/8/layout/arrow2"/>
    <dgm:cxn modelId="{2727AB9D-A722-4031-9470-ABF80E3F3082}" type="presParOf" srcId="{03A34B8C-6892-4D82-A704-F8A564D5D695}" destId="{4FCCFCF9-4D45-4039-AC06-8A1D0A3BE2A1}" srcOrd="1" destOrd="0" presId="urn:microsoft.com/office/officeart/2005/8/layout/arrow2"/>
    <dgm:cxn modelId="{E307477D-4B55-4969-9CA7-5D21A435CB00}" type="presParOf" srcId="{03A34B8C-6892-4D82-A704-F8A564D5D695}" destId="{8F8CA5DD-AE49-44C5-BF7A-E9F830D412F0}" srcOrd="2" destOrd="0" presId="urn:microsoft.com/office/officeart/2005/8/layout/arrow2"/>
    <dgm:cxn modelId="{8770AC65-3D64-4FFD-9691-A72D0303CA9F}" type="presParOf" srcId="{03A34B8C-6892-4D82-A704-F8A564D5D695}" destId="{1FF64A3A-9CC0-4E92-AA30-59CF04299AB8}" srcOrd="3" destOrd="0" presId="urn:microsoft.com/office/officeart/2005/8/layout/arrow2"/>
    <dgm:cxn modelId="{5963F72C-732C-4B4D-A711-43F8491B27FD}" type="presParOf" srcId="{03A34B8C-6892-4D82-A704-F8A564D5D695}" destId="{FEFF14B3-7FE6-4BFA-9B2C-35582DAF4360}" srcOrd="4" destOrd="0" presId="urn:microsoft.com/office/officeart/2005/8/layout/arrow2"/>
    <dgm:cxn modelId="{77405553-11A8-43AE-BC14-146C971A7325}" type="presParOf" srcId="{03A34B8C-6892-4D82-A704-F8A564D5D695}" destId="{458D1C06-A347-4676-8C44-DFC5E1FF12D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18026-76F2-4FB1-B1F0-F7E0E7725F11}">
      <dsp:nvSpPr>
        <dsp:cNvPr id="0" name=""/>
        <dsp:cNvSpPr/>
      </dsp:nvSpPr>
      <dsp:spPr>
        <a:xfrm>
          <a:off x="8174866" y="1171278"/>
          <a:ext cx="161663" cy="444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033"/>
              </a:lnTo>
              <a:lnTo>
                <a:pt x="161663" y="44403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C2B9F-C0FC-47BD-99E8-528362CC4CD2}">
      <dsp:nvSpPr>
        <dsp:cNvPr id="0" name=""/>
        <dsp:cNvSpPr/>
      </dsp:nvSpPr>
      <dsp:spPr>
        <a:xfrm>
          <a:off x="5724915" y="485922"/>
          <a:ext cx="2881052" cy="20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355"/>
              </a:lnTo>
              <a:lnTo>
                <a:pt x="2881052" y="101355"/>
              </a:lnTo>
              <a:lnTo>
                <a:pt x="2881052" y="2027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B5AAC-4648-4E05-A896-7D87C5421A89}">
      <dsp:nvSpPr>
        <dsp:cNvPr id="0" name=""/>
        <dsp:cNvSpPr/>
      </dsp:nvSpPr>
      <dsp:spPr>
        <a:xfrm>
          <a:off x="6894398" y="1171278"/>
          <a:ext cx="161663" cy="444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033"/>
              </a:lnTo>
              <a:lnTo>
                <a:pt x="161663" y="44403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D630F-A232-423F-AA84-F07C49C832F2}">
      <dsp:nvSpPr>
        <dsp:cNvPr id="0" name=""/>
        <dsp:cNvSpPr/>
      </dsp:nvSpPr>
      <dsp:spPr>
        <a:xfrm>
          <a:off x="5724915" y="485922"/>
          <a:ext cx="1600584" cy="20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355"/>
              </a:lnTo>
              <a:lnTo>
                <a:pt x="1600584" y="101355"/>
              </a:lnTo>
              <a:lnTo>
                <a:pt x="1600584" y="2027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13299-DB9A-459A-BEF9-B8AA114D3D82}">
      <dsp:nvSpPr>
        <dsp:cNvPr id="0" name=""/>
        <dsp:cNvSpPr/>
      </dsp:nvSpPr>
      <dsp:spPr>
        <a:xfrm>
          <a:off x="5613930" y="1171278"/>
          <a:ext cx="161663" cy="1129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9390"/>
              </a:lnTo>
              <a:lnTo>
                <a:pt x="161663" y="112939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AA573-F367-4937-950F-B21E8FDE8AFA}">
      <dsp:nvSpPr>
        <dsp:cNvPr id="0" name=""/>
        <dsp:cNvSpPr/>
      </dsp:nvSpPr>
      <dsp:spPr>
        <a:xfrm>
          <a:off x="5613930" y="1171278"/>
          <a:ext cx="161663" cy="444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033"/>
              </a:lnTo>
              <a:lnTo>
                <a:pt x="161663" y="44403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8FB8F-F581-4F4A-A002-7B29060EFD3E}">
      <dsp:nvSpPr>
        <dsp:cNvPr id="0" name=""/>
        <dsp:cNvSpPr/>
      </dsp:nvSpPr>
      <dsp:spPr>
        <a:xfrm>
          <a:off x="5724915" y="485922"/>
          <a:ext cx="320116" cy="20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355"/>
              </a:lnTo>
              <a:lnTo>
                <a:pt x="320116" y="101355"/>
              </a:lnTo>
              <a:lnTo>
                <a:pt x="320116" y="2027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5E6D7-FD33-4DC1-938B-C0F10B1635EF}">
      <dsp:nvSpPr>
        <dsp:cNvPr id="0" name=""/>
        <dsp:cNvSpPr/>
      </dsp:nvSpPr>
      <dsp:spPr>
        <a:xfrm>
          <a:off x="4333462" y="1171278"/>
          <a:ext cx="161663" cy="181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746"/>
              </a:lnTo>
              <a:lnTo>
                <a:pt x="161663" y="18147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468E2-4F9B-4E9B-971D-BDE0CD7DA1B0}">
      <dsp:nvSpPr>
        <dsp:cNvPr id="0" name=""/>
        <dsp:cNvSpPr/>
      </dsp:nvSpPr>
      <dsp:spPr>
        <a:xfrm>
          <a:off x="4333462" y="1171278"/>
          <a:ext cx="161663" cy="1129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9390"/>
              </a:lnTo>
              <a:lnTo>
                <a:pt x="161663" y="112939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B0D76-7E22-4303-94E0-C11324E25E62}">
      <dsp:nvSpPr>
        <dsp:cNvPr id="0" name=""/>
        <dsp:cNvSpPr/>
      </dsp:nvSpPr>
      <dsp:spPr>
        <a:xfrm>
          <a:off x="4333462" y="1171278"/>
          <a:ext cx="161663" cy="444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033"/>
              </a:lnTo>
              <a:lnTo>
                <a:pt x="161663" y="44403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B69A8-CEAC-4F4E-9DD2-77D0CB0CFF15}">
      <dsp:nvSpPr>
        <dsp:cNvPr id="0" name=""/>
        <dsp:cNvSpPr/>
      </dsp:nvSpPr>
      <dsp:spPr>
        <a:xfrm>
          <a:off x="4764564" y="485922"/>
          <a:ext cx="960350" cy="202711"/>
        </a:xfrm>
        <a:custGeom>
          <a:avLst/>
          <a:gdLst/>
          <a:ahLst/>
          <a:cxnLst/>
          <a:rect l="0" t="0" r="0" b="0"/>
          <a:pathLst>
            <a:path>
              <a:moveTo>
                <a:pt x="960350" y="0"/>
              </a:moveTo>
              <a:lnTo>
                <a:pt x="960350" y="101355"/>
              </a:lnTo>
              <a:lnTo>
                <a:pt x="0" y="101355"/>
              </a:lnTo>
              <a:lnTo>
                <a:pt x="0" y="2027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18C15-5E9C-4926-9C48-2EF14021357B}">
      <dsp:nvSpPr>
        <dsp:cNvPr id="0" name=""/>
        <dsp:cNvSpPr/>
      </dsp:nvSpPr>
      <dsp:spPr>
        <a:xfrm>
          <a:off x="3052994" y="1856635"/>
          <a:ext cx="161663" cy="1129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9390"/>
              </a:lnTo>
              <a:lnTo>
                <a:pt x="161663" y="112939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4115B-5BC5-4692-8F4D-737F83C9B7A8}">
      <dsp:nvSpPr>
        <dsp:cNvPr id="0" name=""/>
        <dsp:cNvSpPr/>
      </dsp:nvSpPr>
      <dsp:spPr>
        <a:xfrm>
          <a:off x="3052994" y="1856635"/>
          <a:ext cx="161663" cy="444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033"/>
              </a:lnTo>
              <a:lnTo>
                <a:pt x="161663" y="44403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807E4-C554-4CAA-973E-BE80E97EF83D}">
      <dsp:nvSpPr>
        <dsp:cNvPr id="0" name=""/>
        <dsp:cNvSpPr/>
      </dsp:nvSpPr>
      <dsp:spPr>
        <a:xfrm>
          <a:off x="2843862" y="1171278"/>
          <a:ext cx="640233" cy="20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355"/>
              </a:lnTo>
              <a:lnTo>
                <a:pt x="640233" y="101355"/>
              </a:lnTo>
              <a:lnTo>
                <a:pt x="640233" y="20271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E89B7-FF76-4389-BA73-C72266BFA66A}">
      <dsp:nvSpPr>
        <dsp:cNvPr id="0" name=""/>
        <dsp:cNvSpPr/>
      </dsp:nvSpPr>
      <dsp:spPr>
        <a:xfrm>
          <a:off x="1772526" y="1856635"/>
          <a:ext cx="161663" cy="2500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0103"/>
              </a:lnTo>
              <a:lnTo>
                <a:pt x="161663" y="250010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E1702-1A2D-417D-AECC-6B1FF0249385}">
      <dsp:nvSpPr>
        <dsp:cNvPr id="0" name=""/>
        <dsp:cNvSpPr/>
      </dsp:nvSpPr>
      <dsp:spPr>
        <a:xfrm>
          <a:off x="1772526" y="1856635"/>
          <a:ext cx="161663" cy="181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746"/>
              </a:lnTo>
              <a:lnTo>
                <a:pt x="161663" y="18147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059B7-B41B-4C80-9F86-A19FDD956C3B}">
      <dsp:nvSpPr>
        <dsp:cNvPr id="0" name=""/>
        <dsp:cNvSpPr/>
      </dsp:nvSpPr>
      <dsp:spPr>
        <a:xfrm>
          <a:off x="1772526" y="1856635"/>
          <a:ext cx="161663" cy="1129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9390"/>
              </a:lnTo>
              <a:lnTo>
                <a:pt x="161663" y="112939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BA25D-1BE3-46C4-87B8-3FDB076D20F3}">
      <dsp:nvSpPr>
        <dsp:cNvPr id="0" name=""/>
        <dsp:cNvSpPr/>
      </dsp:nvSpPr>
      <dsp:spPr>
        <a:xfrm>
          <a:off x="1772526" y="1856635"/>
          <a:ext cx="161663" cy="444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033"/>
              </a:lnTo>
              <a:lnTo>
                <a:pt x="161663" y="44403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7541F-2CB9-4F94-A998-6A7F89C3A47F}">
      <dsp:nvSpPr>
        <dsp:cNvPr id="0" name=""/>
        <dsp:cNvSpPr/>
      </dsp:nvSpPr>
      <dsp:spPr>
        <a:xfrm>
          <a:off x="2203628" y="1171278"/>
          <a:ext cx="640233" cy="202711"/>
        </a:xfrm>
        <a:custGeom>
          <a:avLst/>
          <a:gdLst/>
          <a:ahLst/>
          <a:cxnLst/>
          <a:rect l="0" t="0" r="0" b="0"/>
          <a:pathLst>
            <a:path>
              <a:moveTo>
                <a:pt x="640233" y="0"/>
              </a:moveTo>
              <a:lnTo>
                <a:pt x="640233" y="101355"/>
              </a:lnTo>
              <a:lnTo>
                <a:pt x="0" y="101355"/>
              </a:lnTo>
              <a:lnTo>
                <a:pt x="0" y="20271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1927D-EAEB-4076-9DA4-E54D30267B9F}">
      <dsp:nvSpPr>
        <dsp:cNvPr id="0" name=""/>
        <dsp:cNvSpPr/>
      </dsp:nvSpPr>
      <dsp:spPr>
        <a:xfrm>
          <a:off x="2843862" y="485922"/>
          <a:ext cx="2881052" cy="202711"/>
        </a:xfrm>
        <a:custGeom>
          <a:avLst/>
          <a:gdLst/>
          <a:ahLst/>
          <a:cxnLst/>
          <a:rect l="0" t="0" r="0" b="0"/>
          <a:pathLst>
            <a:path>
              <a:moveTo>
                <a:pt x="2881052" y="0"/>
              </a:moveTo>
              <a:lnTo>
                <a:pt x="2881052" y="101355"/>
              </a:lnTo>
              <a:lnTo>
                <a:pt x="0" y="101355"/>
              </a:lnTo>
              <a:lnTo>
                <a:pt x="0" y="2027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52940-0A28-449A-A546-8523A7950E39}">
      <dsp:nvSpPr>
        <dsp:cNvPr id="0" name=""/>
        <dsp:cNvSpPr/>
      </dsp:nvSpPr>
      <dsp:spPr>
        <a:xfrm>
          <a:off x="5186037" y="3276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AI</a:t>
          </a:r>
          <a:endParaRPr lang="ko-KR" altLang="en-US" sz="1700" kern="1200" dirty="0"/>
        </a:p>
      </dsp:txBody>
      <dsp:txXfrm>
        <a:off x="5186037" y="3276"/>
        <a:ext cx="1077756" cy="482645"/>
      </dsp:txXfrm>
    </dsp:sp>
    <dsp:sp modelId="{5ACD5A20-0730-4F98-8802-F2747704C84E}">
      <dsp:nvSpPr>
        <dsp:cNvPr id="0" name=""/>
        <dsp:cNvSpPr/>
      </dsp:nvSpPr>
      <dsp:spPr>
        <a:xfrm>
          <a:off x="2304984" y="688633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대화형</a:t>
          </a:r>
        </a:p>
      </dsp:txBody>
      <dsp:txXfrm>
        <a:off x="2304984" y="688633"/>
        <a:ext cx="1077756" cy="482645"/>
      </dsp:txXfrm>
    </dsp:sp>
    <dsp:sp modelId="{6E0258C5-5B0A-46CC-B6E5-2A34E86A4440}">
      <dsp:nvSpPr>
        <dsp:cNvPr id="0" name=""/>
        <dsp:cNvSpPr/>
      </dsp:nvSpPr>
      <dsp:spPr>
        <a:xfrm>
          <a:off x="1664750" y="1373989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외국</a:t>
          </a:r>
        </a:p>
      </dsp:txBody>
      <dsp:txXfrm>
        <a:off x="1664750" y="1373989"/>
        <a:ext cx="1077756" cy="482645"/>
      </dsp:txXfrm>
    </dsp:sp>
    <dsp:sp modelId="{CBDAFEF6-710D-458E-BF6E-76418EF02F53}">
      <dsp:nvSpPr>
        <dsp:cNvPr id="0" name=""/>
        <dsp:cNvSpPr/>
      </dsp:nvSpPr>
      <dsp:spPr>
        <a:xfrm>
          <a:off x="1934189" y="2059346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ChatGPT</a:t>
          </a:r>
          <a:endParaRPr lang="ko-KR" altLang="en-US" sz="1700" kern="1200" dirty="0"/>
        </a:p>
      </dsp:txBody>
      <dsp:txXfrm>
        <a:off x="1934189" y="2059346"/>
        <a:ext cx="1077756" cy="482645"/>
      </dsp:txXfrm>
    </dsp:sp>
    <dsp:sp modelId="{5BD13A54-596A-4C77-B7C2-747D80C7062B}">
      <dsp:nvSpPr>
        <dsp:cNvPr id="0" name=""/>
        <dsp:cNvSpPr/>
      </dsp:nvSpPr>
      <dsp:spPr>
        <a:xfrm>
          <a:off x="1934189" y="2744702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Gemini</a:t>
          </a:r>
          <a:endParaRPr lang="ko-KR" altLang="en-US" sz="1700" kern="1200" dirty="0"/>
        </a:p>
      </dsp:txBody>
      <dsp:txXfrm>
        <a:off x="1934189" y="2744702"/>
        <a:ext cx="1077756" cy="482645"/>
      </dsp:txXfrm>
    </dsp:sp>
    <dsp:sp modelId="{58D4F537-4472-4AAA-9584-BF0282D59420}">
      <dsp:nvSpPr>
        <dsp:cNvPr id="0" name=""/>
        <dsp:cNvSpPr/>
      </dsp:nvSpPr>
      <dsp:spPr>
        <a:xfrm>
          <a:off x="1934189" y="3430059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claud</a:t>
          </a:r>
          <a:endParaRPr lang="ko-KR" altLang="en-US" sz="1700" kern="1200" dirty="0"/>
        </a:p>
      </dsp:txBody>
      <dsp:txXfrm>
        <a:off x="1934189" y="3430059"/>
        <a:ext cx="1077756" cy="482645"/>
      </dsp:txXfrm>
    </dsp:sp>
    <dsp:sp modelId="{7F2DB10D-CC0E-4FA3-B060-B282394FEE78}">
      <dsp:nvSpPr>
        <dsp:cNvPr id="0" name=""/>
        <dsp:cNvSpPr/>
      </dsp:nvSpPr>
      <dsp:spPr>
        <a:xfrm>
          <a:off x="1934189" y="4115415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copilot</a:t>
          </a:r>
          <a:endParaRPr lang="ko-KR" altLang="ko-KR" sz="1700" kern="1200" dirty="0" err="1"/>
        </a:p>
      </dsp:txBody>
      <dsp:txXfrm>
        <a:off x="1934189" y="4115415"/>
        <a:ext cx="1077756" cy="482645"/>
      </dsp:txXfrm>
    </dsp:sp>
    <dsp:sp modelId="{914AB7AE-44C5-4E25-AFF8-A3B10C049FC9}">
      <dsp:nvSpPr>
        <dsp:cNvPr id="0" name=""/>
        <dsp:cNvSpPr/>
      </dsp:nvSpPr>
      <dsp:spPr>
        <a:xfrm>
          <a:off x="2945218" y="1373989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한국</a:t>
          </a:r>
        </a:p>
      </dsp:txBody>
      <dsp:txXfrm>
        <a:off x="2945218" y="1373989"/>
        <a:ext cx="1077756" cy="482645"/>
      </dsp:txXfrm>
    </dsp:sp>
    <dsp:sp modelId="{45EC5144-7EFF-4C6B-A4B7-BF4F8BEF048D}">
      <dsp:nvSpPr>
        <dsp:cNvPr id="0" name=""/>
        <dsp:cNvSpPr/>
      </dsp:nvSpPr>
      <dsp:spPr>
        <a:xfrm>
          <a:off x="3214657" y="2059346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Clova</a:t>
          </a:r>
          <a:endParaRPr lang="ko-KR" altLang="en-US" sz="1700" kern="1200" dirty="0"/>
        </a:p>
      </dsp:txBody>
      <dsp:txXfrm>
        <a:off x="3214657" y="2059346"/>
        <a:ext cx="1077756" cy="482645"/>
      </dsp:txXfrm>
    </dsp:sp>
    <dsp:sp modelId="{9A73C261-6056-494A-BAE0-2CA1AA385F78}">
      <dsp:nvSpPr>
        <dsp:cNvPr id="0" name=""/>
        <dsp:cNvSpPr/>
      </dsp:nvSpPr>
      <dsp:spPr>
        <a:xfrm>
          <a:off x="3214657" y="2744702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wrtn</a:t>
          </a:r>
          <a:r>
            <a:rPr lang="en-US" altLang="ko-KR" sz="1700" kern="1200" dirty="0"/>
            <a:t> ai</a:t>
          </a:r>
          <a:endParaRPr lang="ko-KR" altLang="en-US" sz="1700" kern="1200" dirty="0"/>
        </a:p>
      </dsp:txBody>
      <dsp:txXfrm>
        <a:off x="3214657" y="2744702"/>
        <a:ext cx="1077756" cy="482645"/>
      </dsp:txXfrm>
    </dsp:sp>
    <dsp:sp modelId="{CD6C8B23-9EFC-4622-BECD-DF7837795EEE}">
      <dsp:nvSpPr>
        <dsp:cNvPr id="0" name=""/>
        <dsp:cNvSpPr/>
      </dsp:nvSpPr>
      <dsp:spPr>
        <a:xfrm>
          <a:off x="4225686" y="688633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이미지</a:t>
          </a:r>
        </a:p>
      </dsp:txBody>
      <dsp:txXfrm>
        <a:off x="4225686" y="688633"/>
        <a:ext cx="1077756" cy="482645"/>
      </dsp:txXfrm>
    </dsp:sp>
    <dsp:sp modelId="{A7D78E09-DC73-42EA-892B-46ADF1DFB2AF}">
      <dsp:nvSpPr>
        <dsp:cNvPr id="0" name=""/>
        <dsp:cNvSpPr/>
      </dsp:nvSpPr>
      <dsp:spPr>
        <a:xfrm>
          <a:off x="4495125" y="1373989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Dalle</a:t>
          </a:r>
          <a:endParaRPr lang="ko-KR" altLang="en-US" sz="1700" kern="1200" dirty="0"/>
        </a:p>
      </dsp:txBody>
      <dsp:txXfrm>
        <a:off x="4495125" y="1373989"/>
        <a:ext cx="1077756" cy="482645"/>
      </dsp:txXfrm>
    </dsp:sp>
    <dsp:sp modelId="{DAEB221E-BCE4-4C29-BA47-4E93C56F3909}">
      <dsp:nvSpPr>
        <dsp:cNvPr id="0" name=""/>
        <dsp:cNvSpPr/>
      </dsp:nvSpPr>
      <dsp:spPr>
        <a:xfrm>
          <a:off x="4495125" y="2059346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Imagen</a:t>
          </a:r>
          <a:endParaRPr lang="ko-KR" altLang="en-US" sz="1700" kern="1200" dirty="0"/>
        </a:p>
      </dsp:txBody>
      <dsp:txXfrm>
        <a:off x="4495125" y="2059346"/>
        <a:ext cx="1077756" cy="482645"/>
      </dsp:txXfrm>
    </dsp:sp>
    <dsp:sp modelId="{4F413D17-CF9C-4243-96D6-D3F35002A216}">
      <dsp:nvSpPr>
        <dsp:cNvPr id="0" name=""/>
        <dsp:cNvSpPr/>
      </dsp:nvSpPr>
      <dsp:spPr>
        <a:xfrm>
          <a:off x="4495125" y="2744702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Midjourney</a:t>
          </a:r>
          <a:endParaRPr lang="ko-KR" altLang="en-US" sz="1700" kern="1200" dirty="0"/>
        </a:p>
      </dsp:txBody>
      <dsp:txXfrm>
        <a:off x="4495125" y="2744702"/>
        <a:ext cx="1077756" cy="482645"/>
      </dsp:txXfrm>
    </dsp:sp>
    <dsp:sp modelId="{CB603BD8-D274-44A9-9DD8-A9F8F462AB83}">
      <dsp:nvSpPr>
        <dsp:cNvPr id="0" name=""/>
        <dsp:cNvSpPr/>
      </dsp:nvSpPr>
      <dsp:spPr>
        <a:xfrm>
          <a:off x="5506154" y="688633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문서</a:t>
          </a:r>
        </a:p>
      </dsp:txBody>
      <dsp:txXfrm>
        <a:off x="5506154" y="688633"/>
        <a:ext cx="1077756" cy="482645"/>
      </dsp:txXfrm>
    </dsp:sp>
    <dsp:sp modelId="{890ED60F-BE2E-4578-814E-A2B458175D0C}">
      <dsp:nvSpPr>
        <dsp:cNvPr id="0" name=""/>
        <dsp:cNvSpPr/>
      </dsp:nvSpPr>
      <dsp:spPr>
        <a:xfrm>
          <a:off x="5775593" y="1373989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Gamma</a:t>
          </a:r>
          <a:endParaRPr lang="ko-KR" altLang="en-US" sz="1700" kern="1200" dirty="0"/>
        </a:p>
      </dsp:txBody>
      <dsp:txXfrm>
        <a:off x="5775593" y="1373989"/>
        <a:ext cx="1077756" cy="482645"/>
      </dsp:txXfrm>
    </dsp:sp>
    <dsp:sp modelId="{09ECDFC5-6C95-4CF2-9173-30FDA908F307}">
      <dsp:nvSpPr>
        <dsp:cNvPr id="0" name=""/>
        <dsp:cNvSpPr/>
      </dsp:nvSpPr>
      <dsp:spPr>
        <a:xfrm>
          <a:off x="5775593" y="2059346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napkin</a:t>
          </a:r>
          <a:endParaRPr lang="ko-KR" altLang="en-US" sz="1700" kern="1200" dirty="0"/>
        </a:p>
      </dsp:txBody>
      <dsp:txXfrm>
        <a:off x="5775593" y="2059346"/>
        <a:ext cx="1077756" cy="482645"/>
      </dsp:txXfrm>
    </dsp:sp>
    <dsp:sp modelId="{FF8F5F65-E717-47B8-8001-DA54A6701E67}">
      <dsp:nvSpPr>
        <dsp:cNvPr id="0" name=""/>
        <dsp:cNvSpPr/>
      </dsp:nvSpPr>
      <dsp:spPr>
        <a:xfrm>
          <a:off x="6786622" y="688633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영상</a:t>
          </a:r>
        </a:p>
      </dsp:txBody>
      <dsp:txXfrm>
        <a:off x="6786622" y="688633"/>
        <a:ext cx="1077756" cy="482645"/>
      </dsp:txXfrm>
    </dsp:sp>
    <dsp:sp modelId="{B2ECE2DC-5E14-46F9-9867-383492BFE5F6}">
      <dsp:nvSpPr>
        <dsp:cNvPr id="0" name=""/>
        <dsp:cNvSpPr/>
      </dsp:nvSpPr>
      <dsp:spPr>
        <a:xfrm>
          <a:off x="7056061" y="1373989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sora ai</a:t>
          </a:r>
          <a:endParaRPr lang="ko-KR" altLang="en-US" sz="1700" kern="1200" dirty="0"/>
        </a:p>
      </dsp:txBody>
      <dsp:txXfrm>
        <a:off x="7056061" y="1373989"/>
        <a:ext cx="1077756" cy="482645"/>
      </dsp:txXfrm>
    </dsp:sp>
    <dsp:sp modelId="{5D548AA2-C311-4915-9BF2-304CC52C24F2}">
      <dsp:nvSpPr>
        <dsp:cNvPr id="0" name=""/>
        <dsp:cNvSpPr/>
      </dsp:nvSpPr>
      <dsp:spPr>
        <a:xfrm>
          <a:off x="8067090" y="688633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음악</a:t>
          </a:r>
        </a:p>
      </dsp:txBody>
      <dsp:txXfrm>
        <a:off x="8067090" y="688633"/>
        <a:ext cx="1077756" cy="482645"/>
      </dsp:txXfrm>
    </dsp:sp>
    <dsp:sp modelId="{70A93500-B098-47C5-924A-4BC328A4277E}">
      <dsp:nvSpPr>
        <dsp:cNvPr id="0" name=""/>
        <dsp:cNvSpPr/>
      </dsp:nvSpPr>
      <dsp:spPr>
        <a:xfrm>
          <a:off x="8336529" y="1373989"/>
          <a:ext cx="1077756" cy="4826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suno</a:t>
          </a:r>
          <a:r>
            <a:rPr lang="en-US" altLang="ko-KR" sz="1700" kern="1200" dirty="0"/>
            <a:t> ai</a:t>
          </a:r>
          <a:endParaRPr lang="ko-KR" altLang="en-US" sz="1700" kern="1200" dirty="0"/>
        </a:p>
      </dsp:txBody>
      <dsp:txXfrm>
        <a:off x="8336529" y="1373989"/>
        <a:ext cx="1077756" cy="482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C6BF3-FA63-4536-AC5E-2FFF46C30AD7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12A54-0448-4361-A341-6DA28FE9A2A2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52F3A-CC85-40C6-8A7C-4D909AD9CC0A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979315-0C32-4B7D-9665-A584E1564389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500" kern="1200" dirty="0"/>
            <a:t>직업</a:t>
          </a:r>
        </a:p>
      </dsp:txBody>
      <dsp:txXfrm>
        <a:off x="2875855" y="1271678"/>
        <a:ext cx="2376289" cy="1188144"/>
      </dsp:txXfrm>
    </dsp:sp>
    <dsp:sp modelId="{5DD3C674-7E31-4337-B410-8300ECC5794C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500" kern="1200" dirty="0"/>
            <a:t>개발자</a:t>
          </a:r>
        </a:p>
      </dsp:txBody>
      <dsp:txXfrm>
        <a:off x="545" y="2958843"/>
        <a:ext cx="2376289" cy="1188144"/>
      </dsp:txXfrm>
    </dsp:sp>
    <dsp:sp modelId="{C533319B-CBED-4A5A-9E46-71FB410AF422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500" kern="1200" dirty="0" err="1"/>
            <a:t>유튜버</a:t>
          </a:r>
          <a:endParaRPr lang="ko-KR" altLang="en-US" sz="4500" kern="1200" dirty="0"/>
        </a:p>
      </dsp:txBody>
      <dsp:txXfrm>
        <a:off x="2875855" y="2958843"/>
        <a:ext cx="2376289" cy="1188144"/>
      </dsp:txXfrm>
    </dsp:sp>
    <dsp:sp modelId="{B4BC0054-9AAD-44E1-986C-FECB17715CC1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500" kern="1200" dirty="0"/>
            <a:t>디자이너</a:t>
          </a:r>
        </a:p>
      </dsp:txBody>
      <dsp:txXfrm>
        <a:off x="5751165" y="2958843"/>
        <a:ext cx="2376289" cy="1188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3A2E3-A24D-4344-B3AB-DF4B5C5E8342}">
      <dsp:nvSpPr>
        <dsp:cNvPr id="0" name=""/>
        <dsp:cNvSpPr/>
      </dsp:nvSpPr>
      <dsp:spPr>
        <a:xfrm>
          <a:off x="1490636" y="0"/>
          <a:ext cx="7362142" cy="4601339"/>
        </a:xfrm>
        <a:prstGeom prst="swooshArrow">
          <a:avLst>
            <a:gd name="adj1" fmla="val 25000"/>
            <a:gd name="adj2" fmla="val 2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407A7-5EFB-446E-8114-07689AE60F83}">
      <dsp:nvSpPr>
        <dsp:cNvPr id="0" name=""/>
        <dsp:cNvSpPr/>
      </dsp:nvSpPr>
      <dsp:spPr>
        <a:xfrm>
          <a:off x="2425628" y="3175844"/>
          <a:ext cx="191415" cy="1914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CFCF9-4D45-4039-AC06-8A1D0A3BE2A1}">
      <dsp:nvSpPr>
        <dsp:cNvPr id="0" name=""/>
        <dsp:cNvSpPr/>
      </dsp:nvSpPr>
      <dsp:spPr>
        <a:xfrm>
          <a:off x="2521336" y="3271552"/>
          <a:ext cx="1715379" cy="1329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7" tIns="0" rIns="0" bIns="0" numCol="1" spcCol="1270" anchor="t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API</a:t>
          </a:r>
          <a:r>
            <a:rPr lang="ko-KR" altLang="en-US" sz="3700" kern="1200" dirty="0"/>
            <a:t>요청</a:t>
          </a:r>
        </a:p>
      </dsp:txBody>
      <dsp:txXfrm>
        <a:off x="2521336" y="3271552"/>
        <a:ext cx="1715379" cy="1329786"/>
      </dsp:txXfrm>
    </dsp:sp>
    <dsp:sp modelId="{8F8CA5DD-AE49-44C5-BF7A-E9F830D412F0}">
      <dsp:nvSpPr>
        <dsp:cNvPr id="0" name=""/>
        <dsp:cNvSpPr/>
      </dsp:nvSpPr>
      <dsp:spPr>
        <a:xfrm>
          <a:off x="4115239" y="1925200"/>
          <a:ext cx="346020" cy="34602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64A3A-9CC0-4E92-AA30-59CF04299AB8}">
      <dsp:nvSpPr>
        <dsp:cNvPr id="0" name=""/>
        <dsp:cNvSpPr/>
      </dsp:nvSpPr>
      <dsp:spPr>
        <a:xfrm>
          <a:off x="4288250" y="2098210"/>
          <a:ext cx="1766914" cy="2503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49" tIns="0" rIns="0" bIns="0" numCol="1" spcCol="1270" anchor="t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API</a:t>
          </a:r>
          <a:r>
            <a:rPr lang="ko-KR" altLang="en-US" sz="3700" kern="1200" dirty="0"/>
            <a:t>보냄</a:t>
          </a:r>
        </a:p>
      </dsp:txBody>
      <dsp:txXfrm>
        <a:off x="4288250" y="2098210"/>
        <a:ext cx="1766914" cy="2503128"/>
      </dsp:txXfrm>
    </dsp:sp>
    <dsp:sp modelId="{FEFF14B3-7FE6-4BFA-9B2C-35582DAF4360}">
      <dsp:nvSpPr>
        <dsp:cNvPr id="0" name=""/>
        <dsp:cNvSpPr/>
      </dsp:nvSpPr>
      <dsp:spPr>
        <a:xfrm>
          <a:off x="6147191" y="1164138"/>
          <a:ext cx="478539" cy="4785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D1C06-A347-4676-8C44-DFC5E1FF12D4}">
      <dsp:nvSpPr>
        <dsp:cNvPr id="0" name=""/>
        <dsp:cNvSpPr/>
      </dsp:nvSpPr>
      <dsp:spPr>
        <a:xfrm>
          <a:off x="5821975" y="1597043"/>
          <a:ext cx="4565299" cy="3004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568" tIns="0" rIns="0" bIns="0" numCol="1" spcCol="1270" anchor="t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API</a:t>
          </a:r>
          <a:r>
            <a:rPr lang="ko-KR" altLang="en-US" sz="3700" kern="1200" dirty="0"/>
            <a:t>활용 결과가 나옴</a:t>
          </a:r>
        </a:p>
      </dsp:txBody>
      <dsp:txXfrm>
        <a:off x="5821975" y="1597043"/>
        <a:ext cx="4565299" cy="3004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A5237-0FED-AE15-0741-A7F5EFCDC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EB1F9F-EC79-327A-C599-0FFD01317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17D91-0536-CBC3-DD34-EAC68927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5F56-7DF6-0F48-A643-EFB37DA3C2FC}" type="datetimeFigureOut">
              <a:rPr kumimoji="1" lang="ko-Kore-KR" altLang="en-US" smtClean="0"/>
              <a:t>11/30/2024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FEE08-3BBA-4ECF-ABE1-6CA900BA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AECBA-2803-D6A4-6EBF-717FD04D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439A-87B8-1341-A004-469F410A04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98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3E25F-D483-63AC-C080-DF2644E3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F5911-C7A0-F9D6-56E6-A5DAD641D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2EE25-1E07-E556-5AB2-4D657FCE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5F56-7DF6-0F48-A643-EFB37DA3C2FC}" type="datetimeFigureOut">
              <a:rPr kumimoji="1" lang="ko-Kore-KR" altLang="en-US" smtClean="0"/>
              <a:t>11/30/2024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1EE4A-8E9B-D596-5AF8-97D812B6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1E614-6AFF-85B1-94F6-C22D8154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439A-87B8-1341-A004-469F410A04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034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C2C0D2-E119-C429-3A70-15E3B89A1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6F30CD-2AC4-73AD-CB8A-7ED8EC401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B8383-7294-FD18-100B-36C354A0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5F56-7DF6-0F48-A643-EFB37DA3C2FC}" type="datetimeFigureOut">
              <a:rPr kumimoji="1" lang="ko-Kore-KR" altLang="en-US" smtClean="0"/>
              <a:t>11/30/2024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66177-F8BC-FD9A-33FC-984B4BD2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92EB3-1E93-9C94-150C-91360CF8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439A-87B8-1341-A004-469F410A04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757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5101D-F279-F1A9-6B7F-265E3D7A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A5386-6012-264E-ADB9-CAA7AF69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CC713-6990-6412-E66A-1D63AD1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5F56-7DF6-0F48-A643-EFB37DA3C2FC}" type="datetimeFigureOut">
              <a:rPr kumimoji="1" lang="ko-Kore-KR" altLang="en-US" smtClean="0"/>
              <a:t>11/30/2024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E0DD0-36B7-C033-6699-1C74475D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07990-8578-915F-6E8A-D4210AD6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439A-87B8-1341-A004-469F410A04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6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E9AAD-42E4-15F7-E44D-70E126CB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74A83-0963-114F-9475-3E43C5A92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1FDCE-3062-69D0-0BB9-906B9717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5F56-7DF6-0F48-A643-EFB37DA3C2FC}" type="datetimeFigureOut">
              <a:rPr kumimoji="1" lang="ko-Kore-KR" altLang="en-US" smtClean="0"/>
              <a:t>11/30/2024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94D75-1210-5C11-3EAF-F988A33C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7A3C4-DEB9-F88E-1184-89F389C0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439A-87B8-1341-A004-469F410A04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43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92AC8-A66B-8610-712F-36AB5EEA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6D9D-E2F4-1B46-360B-4E48F52D9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BEFFB-A899-9E9A-FE14-9CBE6FFC9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457E7-4660-D565-9E0F-D2F8F013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5F56-7DF6-0F48-A643-EFB37DA3C2FC}" type="datetimeFigureOut">
              <a:rPr kumimoji="1" lang="ko-Kore-KR" altLang="en-US" smtClean="0"/>
              <a:t>11/30/2024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FA196F-6CB1-578F-5B26-4D034761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A5D0E7-CFEA-2719-ABD7-16C03C71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439A-87B8-1341-A004-469F410A04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054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582D6-7A91-272F-8783-01E4A286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6AD2-F6A6-6D8C-A2B0-2A3D9B87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D85691-AD09-E279-FD96-07D53F1EF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379DC1-E314-7BA8-7D79-8698096D9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1CDD95-5802-DA8F-CFAC-2CEA89D19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70B690-D965-4655-4212-45B14E71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5F56-7DF6-0F48-A643-EFB37DA3C2FC}" type="datetimeFigureOut">
              <a:rPr kumimoji="1" lang="ko-Kore-KR" altLang="en-US" smtClean="0"/>
              <a:t>11/30/2024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85A1BD-9EFD-6A1D-BCBA-85460103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281339-7AE8-5296-9ADB-67190FF0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439A-87B8-1341-A004-469F410A04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672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CCC93-FF28-AED3-A30D-69D294E9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5E45D5-7F1B-BDEA-D128-D7E7E317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5F56-7DF6-0F48-A643-EFB37DA3C2FC}" type="datetimeFigureOut">
              <a:rPr kumimoji="1" lang="ko-Kore-KR" altLang="en-US" smtClean="0"/>
              <a:t>11/30/2024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6FC126-EC16-5CBD-F52C-C644B292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1825AA-B6EB-040A-11AE-78CBDCDC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439A-87B8-1341-A004-469F410A04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930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226A07-2B82-8E75-30D7-68EDCE64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5F56-7DF6-0F48-A643-EFB37DA3C2FC}" type="datetimeFigureOut">
              <a:rPr kumimoji="1" lang="ko-Kore-KR" altLang="en-US" smtClean="0"/>
              <a:t>11/30/2024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FB4F8-99F7-BC72-0929-9B171A69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23E42C-3FD9-5892-6180-B7F25781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439A-87B8-1341-A004-469F410A04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635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068E5-FFDD-B1AF-FA24-7F3CDEB5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087FC-A2CA-0E17-7BED-0CAFA6BFF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9FD840-892C-CD4C-41BE-767D2BA60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B6C0F9-6FB2-FA11-9439-0DEEBD60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5F56-7DF6-0F48-A643-EFB37DA3C2FC}" type="datetimeFigureOut">
              <a:rPr kumimoji="1" lang="ko-Kore-KR" altLang="en-US" smtClean="0"/>
              <a:t>11/30/2024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E53334-6035-4CE9-58D2-3EDCE7BA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BF9E09-F36C-D310-F601-BE819C85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439A-87B8-1341-A004-469F410A04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39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3E603-E25F-CF3C-E8A5-8D82C4B6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6AA967-49F9-1AD8-2E2E-574DD53D9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C4EF4-40A1-E19D-D1A4-948F2B7FC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CCF781-7C40-9B4F-0F74-47890E4F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5F56-7DF6-0F48-A643-EFB37DA3C2FC}" type="datetimeFigureOut">
              <a:rPr kumimoji="1" lang="ko-Kore-KR" altLang="en-US" smtClean="0"/>
              <a:t>11/30/2024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A1922D-D9B4-1052-9273-AADA7AAE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05AB6-5684-897A-4544-972BE2AC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439A-87B8-1341-A004-469F410A04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963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5E410A-2367-6764-E553-5ADB9676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44A0D-F0D4-9EE9-83E9-033708D24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D4F1E-5BC7-6AAF-6D4F-C0E24F153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B5F56-7DF6-0F48-A643-EFB37DA3C2FC}" type="datetimeFigureOut">
              <a:rPr kumimoji="1" lang="ko-Kore-KR" altLang="en-US" smtClean="0"/>
              <a:t>11/30/2024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190C6-EA6A-5910-5A01-F2D5234A6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ECD60-A104-2023-8945-2E1F6099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439A-87B8-1341-A004-469F410A04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18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NanumSquareRound Bold" panose="020B0600000101010101" pitchFamily="34" charset="-12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oveai.onrender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1EDC8D81-8716-8142-0029-B5AEF9133D79}"/>
              </a:ext>
            </a:extLst>
          </p:cNvPr>
          <p:cNvGrpSpPr/>
          <p:nvPr/>
        </p:nvGrpSpPr>
        <p:grpSpPr>
          <a:xfrm>
            <a:off x="147431" y="172660"/>
            <a:ext cx="11897138" cy="6685340"/>
            <a:chOff x="147431" y="172660"/>
            <a:chExt cx="11897138" cy="6685340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F2B37EA-4BDF-DC97-E683-BD30A27A4F9D}"/>
                </a:ext>
              </a:extLst>
            </p:cNvPr>
            <p:cNvGrpSpPr/>
            <p:nvPr/>
          </p:nvGrpSpPr>
          <p:grpSpPr>
            <a:xfrm>
              <a:off x="147431" y="172660"/>
              <a:ext cx="11897138" cy="6685340"/>
              <a:chOff x="159026" y="185728"/>
              <a:chExt cx="11897138" cy="6685340"/>
            </a:xfrm>
          </p:grpSpPr>
          <p:sp>
            <p:nvSpPr>
              <p:cNvPr id="11" name="사다리꼴[T] 10">
                <a:extLst>
                  <a:ext uri="{FF2B5EF4-FFF2-40B4-BE49-F238E27FC236}">
                    <a16:creationId xmlns:a16="http://schemas.microsoft.com/office/drawing/2014/main" id="{CD2F1302-5886-8288-6130-35B6CCE12F88}"/>
                  </a:ext>
                </a:extLst>
              </p:cNvPr>
              <p:cNvSpPr/>
              <p:nvPr/>
            </p:nvSpPr>
            <p:spPr>
              <a:xfrm>
                <a:off x="2585804" y="6612099"/>
                <a:ext cx="7020391" cy="258969"/>
              </a:xfrm>
              <a:prstGeom prst="trapezoid">
                <a:avLst>
                  <a:gd name="adj" fmla="val 75000"/>
                </a:avLst>
              </a:prstGeom>
              <a:solidFill>
                <a:srgbClr val="514F4F"/>
              </a:solidFill>
              <a:ln>
                <a:noFill/>
              </a:ln>
              <a:effectLst>
                <a:innerShdw blurRad="114300">
                  <a:schemeClr val="bg1">
                    <a:lumMod val="75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" name="사다리꼴[T] 5">
                <a:extLst>
                  <a:ext uri="{FF2B5EF4-FFF2-40B4-BE49-F238E27FC236}">
                    <a16:creationId xmlns:a16="http://schemas.microsoft.com/office/drawing/2014/main" id="{687FCD73-B79A-102A-E8FA-9D046E11F3C9}"/>
                  </a:ext>
                </a:extLst>
              </p:cNvPr>
              <p:cNvSpPr/>
              <p:nvPr/>
            </p:nvSpPr>
            <p:spPr>
              <a:xfrm rot="10800000">
                <a:off x="4532376" y="6470374"/>
                <a:ext cx="3150431" cy="318908"/>
              </a:xfrm>
              <a:prstGeom prst="trapezoid">
                <a:avLst/>
              </a:prstGeom>
              <a:solidFill>
                <a:srgbClr val="70706F"/>
              </a:solidFill>
              <a:ln>
                <a:noFill/>
              </a:ln>
              <a:effectLst>
                <a:outerShdw blurRad="50800" dist="38100" dir="5400000" algn="t" rotWithShape="0">
                  <a:srgbClr val="514F4F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B90E6A40-92A8-E0AF-B5E5-16D701AD979E}"/>
                  </a:ext>
                </a:extLst>
              </p:cNvPr>
              <p:cNvSpPr/>
              <p:nvPr/>
            </p:nvSpPr>
            <p:spPr>
              <a:xfrm>
                <a:off x="159026" y="185728"/>
                <a:ext cx="11897138" cy="6284647"/>
              </a:xfrm>
              <a:prstGeom prst="roundRect">
                <a:avLst>
                  <a:gd name="adj" fmla="val 1704"/>
                </a:avLst>
              </a:prstGeom>
              <a:solidFill>
                <a:srgbClr val="514F4F"/>
              </a:solidFill>
              <a:ln>
                <a:noFill/>
              </a:ln>
              <a:effectLst>
                <a:outerShdw blurRad="50800" dist="38100" dir="5400000" algn="t" rotWithShape="0">
                  <a:srgbClr val="514F4F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22" name="모서리가 둥근 직사각형 21">
                <a:extLst>
                  <a:ext uri="{FF2B5EF4-FFF2-40B4-BE49-F238E27FC236}">
                    <a16:creationId xmlns:a16="http://schemas.microsoft.com/office/drawing/2014/main" id="{B1D52305-05FA-09B4-3ADF-68DD08807EA1}"/>
                  </a:ext>
                </a:extLst>
              </p:cNvPr>
              <p:cNvSpPr/>
              <p:nvPr/>
            </p:nvSpPr>
            <p:spPr>
              <a:xfrm>
                <a:off x="352840" y="387626"/>
                <a:ext cx="11484664" cy="5885188"/>
              </a:xfrm>
              <a:prstGeom prst="roundRect">
                <a:avLst>
                  <a:gd name="adj" fmla="val 29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38100">
                  <a:schemeClr val="bg1">
                    <a:lumMod val="7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26" name="모서리가 둥근 직사각형 25">
                <a:extLst>
                  <a:ext uri="{FF2B5EF4-FFF2-40B4-BE49-F238E27FC236}">
                    <a16:creationId xmlns:a16="http://schemas.microsoft.com/office/drawing/2014/main" id="{585A4AB8-9A54-4AF1-7179-E8F047957E9F}"/>
                  </a:ext>
                </a:extLst>
              </p:cNvPr>
              <p:cNvSpPr/>
              <p:nvPr/>
            </p:nvSpPr>
            <p:spPr>
              <a:xfrm>
                <a:off x="352840" y="387625"/>
                <a:ext cx="11484664" cy="271044"/>
              </a:xfrm>
              <a:prstGeom prst="roundRect">
                <a:avLst>
                  <a:gd name="adj" fmla="val 29"/>
                </a:avLst>
              </a:prstGeom>
              <a:solidFill>
                <a:srgbClr val="EDEC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EBEEEE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3995D5A9-2456-8967-391A-56CE9054270D}"/>
                  </a:ext>
                </a:extLst>
              </p:cNvPr>
              <p:cNvSpPr/>
              <p:nvPr/>
            </p:nvSpPr>
            <p:spPr>
              <a:xfrm>
                <a:off x="455542" y="461991"/>
                <a:ext cx="129209" cy="12920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443E6413-62A5-0286-630C-71B669A3C479}"/>
                  </a:ext>
                </a:extLst>
              </p:cNvPr>
              <p:cNvSpPr/>
              <p:nvPr/>
            </p:nvSpPr>
            <p:spPr>
              <a:xfrm>
                <a:off x="702363" y="458363"/>
                <a:ext cx="129209" cy="12920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7C57C320-6522-7127-B053-275F34C01984}"/>
                  </a:ext>
                </a:extLst>
              </p:cNvPr>
              <p:cNvSpPr/>
              <p:nvPr/>
            </p:nvSpPr>
            <p:spPr>
              <a:xfrm>
                <a:off x="966579" y="462162"/>
                <a:ext cx="129209" cy="12920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041A643-19FB-8DDE-56BA-BA6678F71AA9}"/>
                </a:ext>
              </a:extLst>
            </p:cNvPr>
            <p:cNvGrpSpPr/>
            <p:nvPr/>
          </p:nvGrpSpPr>
          <p:grpSpPr>
            <a:xfrm>
              <a:off x="897541" y="2728521"/>
              <a:ext cx="10442604" cy="3172805"/>
              <a:chOff x="897541" y="2728521"/>
              <a:chExt cx="10442604" cy="317280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E749B9C5-CA13-822B-04E7-9FAB67EB48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0661521">
                <a:off x="897541" y="332245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142E101-5F41-F753-A50B-5AD7BD5C2C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908194">
                <a:off x="10425745" y="43778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0F1910C1-6EAC-6B13-AB25-EF63A8615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015105">
                <a:off x="1883122" y="47285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17052016-83D1-E020-31A7-8A9B972AB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3593" y="4986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8BF05099-A550-C0BF-CC3C-E0E428AC1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938848">
                <a:off x="3210747" y="378162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B9C514E5-FB27-50DC-0352-69E6BA5AA2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156164">
                <a:off x="8507137" y="36649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BEFE9EB9-A755-2D41-207F-34B444235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9873716">
                <a:off x="9706503" y="272852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1A8171E8-1F37-5BC6-05E6-6F8A47594A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21066">
                <a:off x="6628260" y="45297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008856F9-415F-E742-CD45-C1075608C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20524600">
                <a:off x="5286344" y="3241409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16A338A-CEB3-2242-665E-45AA5DD60C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27593" y="6479915"/>
            <a:ext cx="324000" cy="32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E7BC1B-CE50-4648-BDC8-5CF7D1685DFA}"/>
              </a:ext>
            </a:extLst>
          </p:cNvPr>
          <p:cNvSpPr txBox="1"/>
          <p:nvPr/>
        </p:nvSpPr>
        <p:spPr>
          <a:xfrm>
            <a:off x="637892" y="1474189"/>
            <a:ext cx="7765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AI</a:t>
            </a:r>
            <a:r>
              <a:rPr kumimoji="1" lang="ko-KR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를 활용한 </a:t>
            </a:r>
            <a:r>
              <a:rPr kumimoji="1" lang="ko-KR" altLang="en-US" sz="8000" dirty="0">
                <a:solidFill>
                  <a:srgbClr val="FF8287"/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한글</a:t>
            </a:r>
            <a:r>
              <a:rPr kumimoji="1" lang="ko-KR" altLang="en-US" sz="8000" dirty="0">
                <a:solidFill>
                  <a:srgbClr val="799EED"/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과</a:t>
            </a:r>
            <a:r>
              <a:rPr kumimoji="1" lang="en-US" altLang="ko-KR" sz="8000" dirty="0">
                <a:solidFill>
                  <a:srgbClr val="C3A1EB"/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PPT</a:t>
            </a:r>
            <a:endParaRPr kumimoji="1" lang="ko-Kore-KR" altLang="en-US" sz="8000" dirty="0">
              <a:solidFill>
                <a:srgbClr val="58C67A"/>
              </a:solidFill>
              <a:latin typeface="DNF Bit Bit TTF" panose="02000803000000000000" pitchFamily="2" charset="-127"/>
              <a:ea typeface="DNF Bit Bit TTF" panose="020008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6E756-34D1-CD56-D843-718E19D9CCA8}"/>
              </a:ext>
            </a:extLst>
          </p:cNvPr>
          <p:cNvSpPr txBox="1"/>
          <p:nvPr/>
        </p:nvSpPr>
        <p:spPr>
          <a:xfrm>
            <a:off x="7399507" y="5487303"/>
            <a:ext cx="419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강사 </a:t>
            </a:r>
            <a:r>
              <a:rPr kumimoji="1"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: </a:t>
            </a:r>
            <a:r>
              <a:rPr kumimoji="1"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안영진</a:t>
            </a:r>
            <a:endParaRPr kumimoji="1" lang="ko-Kore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DNF Bit Bit TTF" panose="02000803000000000000" pitchFamily="2" charset="-127"/>
              <a:ea typeface="DNF Bit Bit TTF" panose="02000803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8B3E2C-DC07-D7AD-C960-1B5CCB748ECC}"/>
              </a:ext>
            </a:extLst>
          </p:cNvPr>
          <p:cNvSpPr txBox="1"/>
          <p:nvPr/>
        </p:nvSpPr>
        <p:spPr>
          <a:xfrm>
            <a:off x="684383" y="1084428"/>
            <a:ext cx="556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계양구 청소년 수련관</a:t>
            </a:r>
            <a:endParaRPr kumimoji="1" lang="ko-Kore-KR" altLang="en-US" sz="2400" dirty="0"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602F3E1-1434-85EF-39FD-DBAE4F2B9BA0}"/>
              </a:ext>
            </a:extLst>
          </p:cNvPr>
          <p:cNvCxnSpPr>
            <a:cxnSpLocks/>
          </p:cNvCxnSpPr>
          <p:nvPr/>
        </p:nvCxnSpPr>
        <p:spPr>
          <a:xfrm>
            <a:off x="767917" y="1586938"/>
            <a:ext cx="7392108" cy="0"/>
          </a:xfrm>
          <a:prstGeom prst="line">
            <a:avLst/>
          </a:prstGeom>
          <a:ln w="28575">
            <a:solidFill>
              <a:srgbClr val="514F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D2C5619F-E0C2-BC49-B7FB-7656DA5AF670}"/>
              </a:ext>
            </a:extLst>
          </p:cNvPr>
          <p:cNvCxnSpPr>
            <a:cxnSpLocks/>
          </p:cNvCxnSpPr>
          <p:nvPr/>
        </p:nvCxnSpPr>
        <p:spPr>
          <a:xfrm>
            <a:off x="767917" y="2745939"/>
            <a:ext cx="7392108" cy="0"/>
          </a:xfrm>
          <a:prstGeom prst="line">
            <a:avLst/>
          </a:prstGeom>
          <a:ln w="28575">
            <a:solidFill>
              <a:srgbClr val="514F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78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AF9BC-DA6D-5EF5-9B4F-075A897A7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EA9032C-0E7C-6954-C9F2-B538896970CF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7B580398-0026-682F-2AD8-BABA3DA200CC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2502E3BB-3309-7A41-DB7C-90BE0032ED86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EECDC704-11FB-2333-B9EE-2F90D1B4130E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71693CA-D219-28E7-B360-624B9A06D61F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37A005C-B96B-5C9A-2F76-AA195EBD2515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D19A263-D849-1B33-454A-907C5C1239EE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사각형: 둥근 모서리 17">
            <a:extLst>
              <a:ext uri="{FF2B5EF4-FFF2-40B4-BE49-F238E27FC236}">
                <a16:creationId xmlns:a16="http://schemas.microsoft.com/office/drawing/2014/main" id="{A605F5D3-3548-31E7-92FB-0708434A39BA}"/>
              </a:ext>
            </a:extLst>
          </p:cNvPr>
          <p:cNvSpPr/>
          <p:nvPr/>
        </p:nvSpPr>
        <p:spPr>
          <a:xfrm>
            <a:off x="520974" y="787720"/>
            <a:ext cx="6441386" cy="781997"/>
          </a:xfrm>
          <a:prstGeom prst="roundRect">
            <a:avLst>
              <a:gd name="adj" fmla="val 34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#API</a:t>
            </a:r>
            <a:r>
              <a:rPr lang="ko-KR" altLang="en-US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를 쓰는 이유</a:t>
            </a: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52155975-8699-2A8B-BF37-2BDB0A2C8BCE}"/>
              </a:ext>
            </a:extLst>
          </p:cNvPr>
          <p:cNvSpPr/>
          <p:nvPr/>
        </p:nvSpPr>
        <p:spPr>
          <a:xfrm rot="10800000">
            <a:off x="6640511" y="1121218"/>
            <a:ext cx="144000" cy="144000"/>
          </a:xfrm>
          <a:prstGeom prst="triangle">
            <a:avLst/>
          </a:prstGeom>
          <a:solidFill>
            <a:srgbClr val="5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549707-0A62-4162-AFBB-E89E76D66424}"/>
              </a:ext>
            </a:extLst>
          </p:cNvPr>
          <p:cNvSpPr/>
          <p:nvPr/>
        </p:nvSpPr>
        <p:spPr>
          <a:xfrm>
            <a:off x="574398" y="1700071"/>
            <a:ext cx="11043204" cy="46013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ko-KR" altLang="en-US" sz="3200" dirty="0">
                <a:solidFill>
                  <a:schemeClr val="tx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홍콩인 대상으로 앱을 개발할 예정</a:t>
            </a:r>
            <a:endParaRPr kumimoji="1" lang="en-US" altLang="ko-KR" sz="3200" dirty="0">
              <a:solidFill>
                <a:schemeClr val="tx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44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598E0-B36D-AAC3-DC57-1A926FD38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CEBB20C-1D38-36B4-413A-557F4AFDA08C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A55F40-C843-2FF3-E3C4-AB0C8BD1935B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B3C5EDFA-AC36-34AB-DB6D-FAFADCF73DFB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7F0B5176-868B-4F1C-F464-8BE7835534AE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8B7D34D-34A1-2933-EDED-DDAD18D28165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2C45E36-B437-2B1D-E9D1-60794990A2F3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184C6C1-8670-3F67-9292-337CF681CE34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사각형: 둥근 모서리 17">
            <a:extLst>
              <a:ext uri="{FF2B5EF4-FFF2-40B4-BE49-F238E27FC236}">
                <a16:creationId xmlns:a16="http://schemas.microsoft.com/office/drawing/2014/main" id="{9527EF3E-C33C-D1E5-4F36-5528368B2954}"/>
              </a:ext>
            </a:extLst>
          </p:cNvPr>
          <p:cNvSpPr/>
          <p:nvPr/>
        </p:nvSpPr>
        <p:spPr>
          <a:xfrm>
            <a:off x="520974" y="787720"/>
            <a:ext cx="6441386" cy="781997"/>
          </a:xfrm>
          <a:prstGeom prst="roundRect">
            <a:avLst>
              <a:gd name="adj" fmla="val 34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#API</a:t>
            </a:r>
            <a:r>
              <a:rPr lang="ko-KR" altLang="en-US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를 쓰는 이유</a:t>
            </a: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FFF441F1-87C9-AC2C-C598-32A9C0999934}"/>
              </a:ext>
            </a:extLst>
          </p:cNvPr>
          <p:cNvSpPr/>
          <p:nvPr/>
        </p:nvSpPr>
        <p:spPr>
          <a:xfrm rot="10800000">
            <a:off x="6640511" y="1121218"/>
            <a:ext cx="144000" cy="144000"/>
          </a:xfrm>
          <a:prstGeom prst="triangle">
            <a:avLst/>
          </a:prstGeom>
          <a:solidFill>
            <a:srgbClr val="5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A63F07-F11D-9084-1195-455821279DAF}"/>
              </a:ext>
            </a:extLst>
          </p:cNvPr>
          <p:cNvSpPr/>
          <p:nvPr/>
        </p:nvSpPr>
        <p:spPr>
          <a:xfrm>
            <a:off x="574398" y="1700071"/>
            <a:ext cx="11043204" cy="46013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th-TH" altLang="ko-KR" sz="3200" dirty="0">
                <a:solidFill>
                  <a:schemeClr val="tx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ติดตาม ชิจิจิค แบคคันซอ ครับ</a:t>
            </a:r>
            <a:r>
              <a:rPr kumimoji="1" lang="ko-KR" altLang="en-US" sz="3200" dirty="0">
                <a:solidFill>
                  <a:schemeClr val="tx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이 </a:t>
            </a:r>
            <a:r>
              <a:rPr kumimoji="1" lang="ko-KR" altLang="en-US" sz="3200" dirty="0" err="1">
                <a:solidFill>
                  <a:schemeClr val="tx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뭔지</a:t>
            </a:r>
            <a:r>
              <a:rPr kumimoji="1" lang="ko-KR" altLang="en-US" sz="3200" dirty="0">
                <a:solidFill>
                  <a:schemeClr val="tx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 알 수 없다 </a:t>
            </a:r>
            <a:endParaRPr kumimoji="1" lang="en-US" altLang="ko-KR" sz="3200" dirty="0">
              <a:solidFill>
                <a:schemeClr val="tx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58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86575-4615-7E0B-8D6F-D3BDE935C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05522C2-9080-820B-E071-4E033016D6DC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388D69AB-024A-B05D-D01E-3DACCBCB4D43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161ABA24-3DF7-9E83-A522-956209BF61E2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81957B39-924A-E5EA-1420-117372F889AE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887BACD-0D02-8352-870A-E921DA0E2A19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DC8D1FE-1E76-48B7-50C7-0378732C7F13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D98A76B-179F-1E26-9264-C0923B9BA5CF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사각형: 둥근 모서리 17">
            <a:extLst>
              <a:ext uri="{FF2B5EF4-FFF2-40B4-BE49-F238E27FC236}">
                <a16:creationId xmlns:a16="http://schemas.microsoft.com/office/drawing/2014/main" id="{09650A75-AFAD-7776-E1C3-327391A7093D}"/>
              </a:ext>
            </a:extLst>
          </p:cNvPr>
          <p:cNvSpPr/>
          <p:nvPr/>
        </p:nvSpPr>
        <p:spPr>
          <a:xfrm>
            <a:off x="520974" y="787720"/>
            <a:ext cx="6441386" cy="781997"/>
          </a:xfrm>
          <a:prstGeom prst="roundRect">
            <a:avLst>
              <a:gd name="adj" fmla="val 34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#API</a:t>
            </a:r>
            <a:r>
              <a:rPr lang="ko-KR" altLang="en-US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사용방법</a:t>
            </a: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3C0D406F-C42D-EAA3-376A-6F92DAD36454}"/>
              </a:ext>
            </a:extLst>
          </p:cNvPr>
          <p:cNvSpPr/>
          <p:nvPr/>
        </p:nvSpPr>
        <p:spPr>
          <a:xfrm rot="10800000">
            <a:off x="6640511" y="1121218"/>
            <a:ext cx="144000" cy="144000"/>
          </a:xfrm>
          <a:prstGeom prst="triangle">
            <a:avLst/>
          </a:prstGeom>
          <a:solidFill>
            <a:srgbClr val="5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259FCA-6F50-F581-CC6E-0BCB885160E5}"/>
              </a:ext>
            </a:extLst>
          </p:cNvPr>
          <p:cNvSpPr/>
          <p:nvPr/>
        </p:nvSpPr>
        <p:spPr>
          <a:xfrm>
            <a:off x="574398" y="1700071"/>
            <a:ext cx="11043204" cy="46013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ko-KR" sz="3200" dirty="0">
              <a:solidFill>
                <a:schemeClr val="tx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269EA31F-2F80-8AA9-A7C7-BEE287341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5258871"/>
              </p:ext>
            </p:extLst>
          </p:nvPr>
        </p:nvGraphicFramePr>
        <p:xfrm>
          <a:off x="585579" y="1700071"/>
          <a:ext cx="11043204" cy="460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17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0CDD8-CAC3-3F6F-9D84-5A81AE3F4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CB810AA-68F2-AF91-0D3E-9394C26E3817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799B84F2-FB50-30E2-627E-0A9A2B126208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FDCE7611-6B1E-DFA2-41A7-6C81AF385E50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FA2CD81A-02ED-D468-DC5C-35C3E110CD52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CCA8B13-6E94-B225-D1CC-C24C432D969E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856618C-6A3C-B5BD-2F54-18325008F2BF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ADFB6D0-07C9-7569-123F-E3DDE4DE5764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사각형: 둥근 모서리 17">
            <a:extLst>
              <a:ext uri="{FF2B5EF4-FFF2-40B4-BE49-F238E27FC236}">
                <a16:creationId xmlns:a16="http://schemas.microsoft.com/office/drawing/2014/main" id="{9B79400C-F670-9E7B-BE7A-6B60679627B9}"/>
              </a:ext>
            </a:extLst>
          </p:cNvPr>
          <p:cNvSpPr/>
          <p:nvPr/>
        </p:nvSpPr>
        <p:spPr>
          <a:xfrm>
            <a:off x="520974" y="787720"/>
            <a:ext cx="6441386" cy="781997"/>
          </a:xfrm>
          <a:prstGeom prst="roundRect">
            <a:avLst>
              <a:gd name="adj" fmla="val 34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#API</a:t>
            </a:r>
            <a:r>
              <a:rPr lang="ko-KR" altLang="en-US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키가 없다면</a:t>
            </a:r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?</a:t>
            </a:r>
            <a:endParaRPr lang="ko-KR" altLang="en-US" sz="48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NF Bit Bit TTF" panose="02000803000000000000" pitchFamily="2" charset="-127"/>
              <a:ea typeface="DNF Bit Bit TTF" panose="02000803000000000000" pitchFamily="2" charset="-127"/>
            </a:endParaRP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D5923F00-B5EE-C706-C265-27D4DAAF1397}"/>
              </a:ext>
            </a:extLst>
          </p:cNvPr>
          <p:cNvSpPr/>
          <p:nvPr/>
        </p:nvSpPr>
        <p:spPr>
          <a:xfrm rot="10800000">
            <a:off x="6640511" y="1121218"/>
            <a:ext cx="144000" cy="144000"/>
          </a:xfrm>
          <a:prstGeom prst="triangle">
            <a:avLst/>
          </a:prstGeom>
          <a:solidFill>
            <a:srgbClr val="5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FC505B-1B98-8436-4F32-2156D7E24E52}"/>
              </a:ext>
            </a:extLst>
          </p:cNvPr>
          <p:cNvSpPr/>
          <p:nvPr/>
        </p:nvSpPr>
        <p:spPr>
          <a:xfrm>
            <a:off x="574398" y="1700071"/>
            <a:ext cx="11043204" cy="46013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ko-KR" sz="3200" dirty="0">
              <a:solidFill>
                <a:schemeClr val="tx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4AA8ED-F7AB-918B-CB7F-5F1AB469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7" t="4422" r="25351" b="1886"/>
          <a:stretch/>
        </p:blipFill>
        <p:spPr>
          <a:xfrm>
            <a:off x="1720609" y="2299895"/>
            <a:ext cx="8749126" cy="340169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A8E57AA-ACE4-86D9-20C1-388819CB1026}"/>
              </a:ext>
            </a:extLst>
          </p:cNvPr>
          <p:cNvSpPr/>
          <p:nvPr/>
        </p:nvSpPr>
        <p:spPr>
          <a:xfrm>
            <a:off x="1793081" y="5534817"/>
            <a:ext cx="957263" cy="1730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6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11E63-62E8-0E7F-60C8-1E434C7C2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413558E-ED6C-B4A5-AA7D-AEEB5056074B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85ACD2C3-2730-5C80-5FFE-9C3757701090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1AECC9A9-018D-227F-3ED6-943CC97EEBF6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5D6AB991-5826-959C-44ED-B3CD4448B471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9287262-D45B-A0A5-411C-3F705E3247D2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3FAF758-7862-B022-9544-25E0827EDCF9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1B158A7-BC15-E7A6-0E76-BE165F40B301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사각형: 둥근 모서리 17">
            <a:extLst>
              <a:ext uri="{FF2B5EF4-FFF2-40B4-BE49-F238E27FC236}">
                <a16:creationId xmlns:a16="http://schemas.microsoft.com/office/drawing/2014/main" id="{BE6421FC-153A-FF20-1B35-524989C1B6FF}"/>
              </a:ext>
            </a:extLst>
          </p:cNvPr>
          <p:cNvSpPr/>
          <p:nvPr/>
        </p:nvSpPr>
        <p:spPr>
          <a:xfrm>
            <a:off x="520974" y="787720"/>
            <a:ext cx="6441386" cy="781997"/>
          </a:xfrm>
          <a:prstGeom prst="roundRect">
            <a:avLst>
              <a:gd name="adj" fmla="val 34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#API</a:t>
            </a:r>
            <a:r>
              <a:rPr lang="ko-KR" altLang="en-US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키를 활용하면</a:t>
            </a:r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?</a:t>
            </a:r>
            <a:endParaRPr lang="ko-KR" altLang="en-US" sz="48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NF Bit Bit TTF" panose="02000803000000000000" pitchFamily="2" charset="-127"/>
              <a:ea typeface="DNF Bit Bit TTF" panose="02000803000000000000" pitchFamily="2" charset="-127"/>
            </a:endParaRP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9BF9F890-B2C4-A7EB-66C7-CE464B5C4523}"/>
              </a:ext>
            </a:extLst>
          </p:cNvPr>
          <p:cNvSpPr/>
          <p:nvPr/>
        </p:nvSpPr>
        <p:spPr>
          <a:xfrm rot="10800000">
            <a:off x="6640511" y="1121218"/>
            <a:ext cx="144000" cy="144000"/>
          </a:xfrm>
          <a:prstGeom prst="triangle">
            <a:avLst/>
          </a:prstGeom>
          <a:solidFill>
            <a:srgbClr val="5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9BA309-8B3D-BE92-420F-F3BBACB395E7}"/>
              </a:ext>
            </a:extLst>
          </p:cNvPr>
          <p:cNvSpPr/>
          <p:nvPr/>
        </p:nvSpPr>
        <p:spPr>
          <a:xfrm>
            <a:off x="574398" y="1700071"/>
            <a:ext cx="11043204" cy="46013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ko-KR" sz="3200" dirty="0">
              <a:solidFill>
                <a:schemeClr val="tx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9F361A-6199-BFDE-5786-C22A23156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37" y="1832842"/>
            <a:ext cx="8170069" cy="446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7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3C296-2311-37FA-40BF-FE2FAFD20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0C1CD8F-E90B-D253-4645-08DD793631D2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DB4C4BA7-F53A-D991-4D19-A6048D9B105C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77361133-4403-9C42-EF1A-4EFB5F74B928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EB522C54-C690-ACF7-9F8A-7A50972BDC20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ABA8530-2B92-7160-192F-5636730DFF21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5EC3893-E352-1D67-0044-924F4A8B5193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BD49BB8-6ADE-6515-19BA-DFF30E0D19A5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사각형: 둥근 모서리 17">
            <a:extLst>
              <a:ext uri="{FF2B5EF4-FFF2-40B4-BE49-F238E27FC236}">
                <a16:creationId xmlns:a16="http://schemas.microsoft.com/office/drawing/2014/main" id="{FD99F17D-8D9F-EA86-1BC0-95A9ED1D62FD}"/>
              </a:ext>
            </a:extLst>
          </p:cNvPr>
          <p:cNvSpPr/>
          <p:nvPr/>
        </p:nvSpPr>
        <p:spPr>
          <a:xfrm>
            <a:off x="520974" y="787720"/>
            <a:ext cx="6441386" cy="781997"/>
          </a:xfrm>
          <a:prstGeom prst="roundRect">
            <a:avLst>
              <a:gd name="adj" fmla="val 34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#API</a:t>
            </a:r>
            <a:r>
              <a:rPr lang="ko-KR" altLang="en-US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키를 활용하면</a:t>
            </a:r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?</a:t>
            </a:r>
            <a:endParaRPr lang="ko-KR" altLang="en-US" sz="48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NF Bit Bit TTF" panose="02000803000000000000" pitchFamily="2" charset="-127"/>
              <a:ea typeface="DNF Bit Bit TTF" panose="02000803000000000000" pitchFamily="2" charset="-127"/>
            </a:endParaRP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9A32668B-2CC6-A703-A6CC-AD921FB9158A}"/>
              </a:ext>
            </a:extLst>
          </p:cNvPr>
          <p:cNvSpPr/>
          <p:nvPr/>
        </p:nvSpPr>
        <p:spPr>
          <a:xfrm rot="10800000">
            <a:off x="6640511" y="1121218"/>
            <a:ext cx="144000" cy="144000"/>
          </a:xfrm>
          <a:prstGeom prst="triangle">
            <a:avLst/>
          </a:prstGeom>
          <a:solidFill>
            <a:srgbClr val="5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B64760-F1D7-DDED-3FD6-33218C6A0BCF}"/>
              </a:ext>
            </a:extLst>
          </p:cNvPr>
          <p:cNvSpPr/>
          <p:nvPr/>
        </p:nvSpPr>
        <p:spPr>
          <a:xfrm>
            <a:off x="574398" y="1700071"/>
            <a:ext cx="11043204" cy="46013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ko-KR" sz="3200" dirty="0">
              <a:solidFill>
                <a:schemeClr val="tx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995029-CE32-6935-E0D3-BF49978A0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49" y="1957173"/>
            <a:ext cx="7782046" cy="408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CC005-28FB-06AF-9CFD-1AA469955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8F292D0-4A3E-D8B8-14B4-92B1D3141188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22C15763-5400-3C6C-18D4-1913D93C964F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2071A1D7-4315-859C-6C38-05E6C5F4D9BB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dirty="0"/>
                <a:t>https://loveai.onrender.com</a:t>
              </a:r>
              <a:endParaRPr kumimoji="1" lang="ko-Kore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5EBE7A5-64BF-FCBE-924F-265D75EB4A83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AF5B566-906A-2158-D9FD-4DF922EECF7D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509AB67-0B40-5340-2D92-C9D7D8461527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B736EA0-9A23-DD49-6FC2-4785CC55EF07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사각형: 둥근 모서리 17">
            <a:extLst>
              <a:ext uri="{FF2B5EF4-FFF2-40B4-BE49-F238E27FC236}">
                <a16:creationId xmlns:a16="http://schemas.microsoft.com/office/drawing/2014/main" id="{32146E02-986F-6C23-C385-D41FFB0E345F}"/>
              </a:ext>
            </a:extLst>
          </p:cNvPr>
          <p:cNvSpPr/>
          <p:nvPr/>
        </p:nvSpPr>
        <p:spPr>
          <a:xfrm>
            <a:off x="520974" y="787720"/>
            <a:ext cx="6441386" cy="781997"/>
          </a:xfrm>
          <a:prstGeom prst="roundRect">
            <a:avLst>
              <a:gd name="adj" fmla="val 34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#API</a:t>
            </a:r>
            <a:r>
              <a:rPr lang="ko-KR" altLang="en-US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키를 활용하면</a:t>
            </a:r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?</a:t>
            </a:r>
            <a:endParaRPr lang="ko-KR" altLang="en-US" sz="48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NF Bit Bit TTF" panose="02000803000000000000" pitchFamily="2" charset="-127"/>
              <a:ea typeface="DNF Bit Bit TTF" panose="02000803000000000000" pitchFamily="2" charset="-127"/>
            </a:endParaRP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431DDE1-9DAC-5A90-F4AD-5864D9ECE11B}"/>
              </a:ext>
            </a:extLst>
          </p:cNvPr>
          <p:cNvSpPr/>
          <p:nvPr/>
        </p:nvSpPr>
        <p:spPr>
          <a:xfrm rot="10800000">
            <a:off x="6640511" y="1121218"/>
            <a:ext cx="144000" cy="144000"/>
          </a:xfrm>
          <a:prstGeom prst="triangle">
            <a:avLst/>
          </a:prstGeom>
          <a:solidFill>
            <a:srgbClr val="5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430452-2714-7BAB-A046-7A6288A0A8DA}"/>
              </a:ext>
            </a:extLst>
          </p:cNvPr>
          <p:cNvSpPr/>
          <p:nvPr/>
        </p:nvSpPr>
        <p:spPr>
          <a:xfrm>
            <a:off x="585992" y="1700071"/>
            <a:ext cx="11043204" cy="46013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ko-KR" sz="3200" dirty="0">
              <a:solidFill>
                <a:schemeClr val="tx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AFE291-10B9-AE6D-301F-56E52D103B6B}"/>
              </a:ext>
            </a:extLst>
          </p:cNvPr>
          <p:cNvSpPr txBox="1"/>
          <p:nvPr/>
        </p:nvSpPr>
        <p:spPr>
          <a:xfrm>
            <a:off x="2999961" y="5453880"/>
            <a:ext cx="621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hlinkClick r:id="rId2"/>
              </a:rPr>
              <a:t>https://loveai.onrender.com</a:t>
            </a:r>
            <a:endParaRPr lang="ko-KR" altLang="en-US" sz="36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F892CB9-2ED2-3976-D5BB-CCC00DDF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91" y="2397588"/>
            <a:ext cx="5189003" cy="285509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C327317-6193-C67C-E016-8D069DEF86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78" r="866"/>
          <a:stretch/>
        </p:blipFill>
        <p:spPr>
          <a:xfrm>
            <a:off x="6229282" y="2397588"/>
            <a:ext cx="5259528" cy="28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2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9C2A5-DA5B-3D61-F5FB-DD2DA36FD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BAD840D-3477-AE43-7BC4-B44DB0F899CD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24BB0765-C118-9CC3-D473-27B8617AC5EA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85E7B2D9-2BF1-08CF-B6F2-45D43B247115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dirty="0"/>
                <a:t>https://loveai.onrender.com</a:t>
              </a:r>
              <a:endParaRPr kumimoji="1" lang="ko-Kore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6D2DC4BE-C7A9-461D-3379-D5E6FC0D6AEC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3886686-A44E-4C45-3680-5729C3B3BFB1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5E4CBFF-5921-9760-E063-D221E6EE2B55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873F150-1D97-7704-D632-EE95008C103B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사각형: 둥근 모서리 17">
            <a:extLst>
              <a:ext uri="{FF2B5EF4-FFF2-40B4-BE49-F238E27FC236}">
                <a16:creationId xmlns:a16="http://schemas.microsoft.com/office/drawing/2014/main" id="{EB009EC5-C95B-7939-4EDB-457704F7A91A}"/>
              </a:ext>
            </a:extLst>
          </p:cNvPr>
          <p:cNvSpPr/>
          <p:nvPr/>
        </p:nvSpPr>
        <p:spPr>
          <a:xfrm>
            <a:off x="520974" y="787720"/>
            <a:ext cx="6441386" cy="781997"/>
          </a:xfrm>
          <a:prstGeom prst="roundRect">
            <a:avLst>
              <a:gd name="adj" fmla="val 34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#AI</a:t>
            </a:r>
            <a:r>
              <a:rPr lang="ko-KR" altLang="en-US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시대를 </a:t>
            </a:r>
            <a:r>
              <a:rPr lang="ko-KR" altLang="en-US" sz="480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적응하러면</a:t>
            </a:r>
            <a:endParaRPr lang="ko-KR" altLang="en-US" sz="48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NF Bit Bit TTF" panose="02000803000000000000" pitchFamily="2" charset="-127"/>
              <a:ea typeface="DNF Bit Bit TTF" panose="02000803000000000000" pitchFamily="2" charset="-127"/>
            </a:endParaRP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4AA06DB1-AE09-250A-D99C-BB6FD61F5F13}"/>
              </a:ext>
            </a:extLst>
          </p:cNvPr>
          <p:cNvSpPr/>
          <p:nvPr/>
        </p:nvSpPr>
        <p:spPr>
          <a:xfrm rot="10800000">
            <a:off x="6640511" y="1121218"/>
            <a:ext cx="144000" cy="144000"/>
          </a:xfrm>
          <a:prstGeom prst="triangle">
            <a:avLst/>
          </a:prstGeom>
          <a:solidFill>
            <a:srgbClr val="5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3E98D7-C80B-B66A-6C80-C871EE73AF46}"/>
              </a:ext>
            </a:extLst>
          </p:cNvPr>
          <p:cNvSpPr/>
          <p:nvPr/>
        </p:nvSpPr>
        <p:spPr>
          <a:xfrm>
            <a:off x="585992" y="1700071"/>
            <a:ext cx="11043204" cy="46013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ko-KR" sz="3200" dirty="0">
              <a:solidFill>
                <a:schemeClr val="tx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pic>
        <p:nvPicPr>
          <p:cNvPr id="1026" name="Picture 2" descr="파이썬 PNG 이미지 | PNGWing">
            <a:extLst>
              <a:ext uri="{FF2B5EF4-FFF2-40B4-BE49-F238E27FC236}">
                <a16:creationId xmlns:a16="http://schemas.microsoft.com/office/drawing/2014/main" id="{1499B8D8-A733-FC57-58EB-4D42AD868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333" y1="33056" x2="58333" y2="33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00" y="2305546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BB59AA2-13B2-3A80-D479-E18B0F4B2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60050"/>
              </p:ext>
            </p:extLst>
          </p:nvPr>
        </p:nvGraphicFramePr>
        <p:xfrm>
          <a:off x="4132162" y="3259060"/>
          <a:ext cx="7325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5240">
                  <a:extLst>
                    <a:ext uri="{9D8B030D-6E8A-4147-A177-3AD203B41FA5}">
                      <a16:colId xmlns:a16="http://schemas.microsoft.com/office/drawing/2014/main" val="382040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배우기 쉬운 프로그래밍 언어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52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 분석에 탁월함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미래의 엑셀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8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를 만들 수 있음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33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비전공자도 파이썬 배움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647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446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9FCAF-B138-6FDF-C96E-9EA48689E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0E27B64-5BB2-E5E7-E357-83C01CF40597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ADD61E5B-A7D1-5539-F74F-9D04CC60B2B2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98A29C9F-D251-BAF2-D458-78084079EC42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dirty="0"/>
                <a:t>https://loveai.onrender.com</a:t>
              </a:r>
              <a:endParaRPr kumimoji="1" lang="ko-Kore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47259839-8378-4CD2-31CD-27A1D8961A0C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62C5DEF-887B-9476-79DE-8462D71BD661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EB6F396-EB4A-B494-45C7-2C7D464F7172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2C88503-41FD-C4EB-8429-4373922656D8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사각형: 둥근 모서리 17">
            <a:extLst>
              <a:ext uri="{FF2B5EF4-FFF2-40B4-BE49-F238E27FC236}">
                <a16:creationId xmlns:a16="http://schemas.microsoft.com/office/drawing/2014/main" id="{5C198FAD-F47C-5266-F497-E3DCFA48C078}"/>
              </a:ext>
            </a:extLst>
          </p:cNvPr>
          <p:cNvSpPr/>
          <p:nvPr/>
        </p:nvSpPr>
        <p:spPr>
          <a:xfrm>
            <a:off x="520974" y="787720"/>
            <a:ext cx="6441386" cy="781997"/>
          </a:xfrm>
          <a:prstGeom prst="roundRect">
            <a:avLst>
              <a:gd name="adj" fmla="val 34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#AI</a:t>
            </a:r>
            <a:r>
              <a:rPr lang="ko-KR" altLang="en-US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시대를 </a:t>
            </a:r>
            <a:r>
              <a:rPr lang="ko-KR" altLang="en-US" sz="480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적응하러면</a:t>
            </a:r>
            <a:endParaRPr lang="ko-KR" altLang="en-US" sz="48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NF Bit Bit TTF" panose="02000803000000000000" pitchFamily="2" charset="-127"/>
              <a:ea typeface="DNF Bit Bit TTF" panose="02000803000000000000" pitchFamily="2" charset="-127"/>
            </a:endParaRP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54130D3B-DAC5-10F7-807E-81388E4B2E10}"/>
              </a:ext>
            </a:extLst>
          </p:cNvPr>
          <p:cNvSpPr/>
          <p:nvPr/>
        </p:nvSpPr>
        <p:spPr>
          <a:xfrm rot="10800000">
            <a:off x="6640511" y="1121218"/>
            <a:ext cx="144000" cy="144000"/>
          </a:xfrm>
          <a:prstGeom prst="triangle">
            <a:avLst/>
          </a:prstGeom>
          <a:solidFill>
            <a:srgbClr val="5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B52B4F-37F3-0EB6-E370-A8EF9EAB4867}"/>
              </a:ext>
            </a:extLst>
          </p:cNvPr>
          <p:cNvSpPr/>
          <p:nvPr/>
        </p:nvSpPr>
        <p:spPr>
          <a:xfrm>
            <a:off x="585992" y="1700071"/>
            <a:ext cx="11043204" cy="46013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ko-KR" sz="3200" dirty="0">
              <a:solidFill>
                <a:schemeClr val="tx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6B115E-7E20-7D62-25A1-A649EDFB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13" y="1700071"/>
            <a:ext cx="8225574" cy="460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59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0C2CC-DBC7-C621-25C1-B41AAEF07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43FCF1B-BA53-E225-5862-26AD19187C82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972052D9-32B5-2F7A-DBD0-B6CED15853A1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5C9C871E-B3E2-88AC-855E-63FC6A5F195B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42C0D9E0-6173-48BB-C8CC-D3B4CD0AB2D6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2E17469-6827-FCC4-F364-2BBA424C6B59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8A8866B-8740-E49B-6DDA-68F5D139EB01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0F68CC6-BF60-A3B2-A1CF-FB2E6B702FAE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사각형: 둥근 모서리 17">
            <a:extLst>
              <a:ext uri="{FF2B5EF4-FFF2-40B4-BE49-F238E27FC236}">
                <a16:creationId xmlns:a16="http://schemas.microsoft.com/office/drawing/2014/main" id="{2E3D25AC-B4AD-A888-2484-117C441201AE}"/>
              </a:ext>
            </a:extLst>
          </p:cNvPr>
          <p:cNvSpPr/>
          <p:nvPr/>
        </p:nvSpPr>
        <p:spPr>
          <a:xfrm>
            <a:off x="2874479" y="3059019"/>
            <a:ext cx="6441386" cy="781997"/>
          </a:xfrm>
          <a:prstGeom prst="roundRect">
            <a:avLst>
              <a:gd name="adj" fmla="val 34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활용법</a:t>
            </a: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DEAD79E2-F64B-A41C-BD5A-973E00280A7E}"/>
              </a:ext>
            </a:extLst>
          </p:cNvPr>
          <p:cNvSpPr/>
          <p:nvPr/>
        </p:nvSpPr>
        <p:spPr>
          <a:xfrm rot="10800000">
            <a:off x="8973006" y="3378017"/>
            <a:ext cx="144000" cy="144000"/>
          </a:xfrm>
          <a:prstGeom prst="triangle">
            <a:avLst/>
          </a:prstGeom>
          <a:solidFill>
            <a:srgbClr val="5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709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4C1D940-C8CD-B2A6-136D-E7A5E8AE568D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90E6A40-92A8-E0AF-B5E5-16D701AD979E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B1D52305-05FA-09B4-3ADF-68DD08807EA1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E2E7255B-7226-2112-BA57-BE3037AD40AD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40CB984-04A4-6D27-448F-1844BC8620AA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F288743-7D79-2018-EBA3-CD75F09B8193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123E818-FFAA-9B57-9594-13E39BCC44E2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E167EF0-DF0B-E032-D222-BA5CF23FABC4}"/>
              </a:ext>
            </a:extLst>
          </p:cNvPr>
          <p:cNvSpPr txBox="1"/>
          <p:nvPr/>
        </p:nvSpPr>
        <p:spPr>
          <a:xfrm>
            <a:off x="1203957" y="764919"/>
            <a:ext cx="58583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600">
                <a:solidFill>
                  <a:schemeClr val="tx1">
                    <a:lumMod val="85000"/>
                    <a:lumOff val="1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수업 커리큘럼</a:t>
            </a:r>
            <a:endParaRPr kumimoji="1" lang="ko-Kore-KR" altLang="en-US" sz="6600" dirty="0">
              <a:solidFill>
                <a:srgbClr val="58C67A"/>
              </a:solidFill>
              <a:latin typeface="DNF Bit Bit TTF" panose="02000803000000000000" pitchFamily="2" charset="-127"/>
              <a:ea typeface="DNF Bit Bit TTF" panose="02000803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C1DC41C-14BD-29CB-86CD-5C096C3B1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70" y="845959"/>
            <a:ext cx="914400" cy="914400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55F63D6C-E01B-2D03-9417-6A5F290A47BF}"/>
              </a:ext>
            </a:extLst>
          </p:cNvPr>
          <p:cNvGrpSpPr/>
          <p:nvPr/>
        </p:nvGrpSpPr>
        <p:grpSpPr>
          <a:xfrm>
            <a:off x="603703" y="1885596"/>
            <a:ext cx="2646793" cy="4510372"/>
            <a:chOff x="603703" y="1885596"/>
            <a:chExt cx="2646793" cy="451037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7553D89-EA78-F331-7371-1C547EAEA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703" y="1885596"/>
              <a:ext cx="2646793" cy="264679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2084A5-5B8D-89C5-538B-F226E856A514}"/>
                </a:ext>
              </a:extLst>
            </p:cNvPr>
            <p:cNvSpPr txBox="1"/>
            <p:nvPr/>
          </p:nvSpPr>
          <p:spPr>
            <a:xfrm>
              <a:off x="648795" y="4272310"/>
              <a:ext cx="255660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4400" dirty="0">
                  <a:solidFill>
                    <a:srgbClr val="FF8287"/>
                  </a:solidFill>
                  <a:latin typeface="DNF Bit Bit TTF" panose="02000803000000000000" pitchFamily="2" charset="-127"/>
                  <a:ea typeface="DNF Bit Bit TTF" panose="02000803000000000000" pitchFamily="2" charset="-127"/>
                </a:rPr>
                <a:t>0</a:t>
              </a:r>
              <a:r>
                <a:rPr kumimoji="1" lang="en-US" altLang="ko-KR" sz="4400" dirty="0">
                  <a:solidFill>
                    <a:srgbClr val="FF8287"/>
                  </a:solidFill>
                  <a:latin typeface="DNF Bit Bit TTF" panose="02000803000000000000" pitchFamily="2" charset="-127"/>
                  <a:ea typeface="DNF Bit Bit TTF" panose="02000803000000000000" pitchFamily="2" charset="-127"/>
                </a:rPr>
                <a:t>1</a:t>
              </a:r>
              <a:r>
                <a:rPr kumimoji="1" lang="ko-KR" altLang="en-US" sz="4400" dirty="0">
                  <a:latin typeface="DNF Bit Bit TTF" panose="02000803000000000000" pitchFamily="2" charset="-127"/>
                  <a:ea typeface="DNF Bit Bit TTF" panose="02000803000000000000" pitchFamily="2" charset="-127"/>
                </a:rPr>
                <a:t> </a:t>
              </a:r>
              <a:endParaRPr kumimoji="1" lang="en-US" altLang="ko-KR" sz="4400" dirty="0">
                <a:latin typeface="DNF Bit Bit TTF" panose="02000803000000000000" pitchFamily="2" charset="-127"/>
                <a:ea typeface="DNF Bit Bit TTF" panose="02000803000000000000" pitchFamily="2" charset="-127"/>
              </a:endParaRPr>
            </a:p>
            <a:p>
              <a:pPr algn="ctr"/>
              <a:r>
                <a:rPr kumimoji="1" lang="ko-KR" altLang="en-US" sz="4400" dirty="0">
                  <a:latin typeface="DNF Bit Bit TTF" panose="02000803000000000000" pitchFamily="2" charset="-127"/>
                  <a:ea typeface="DNF Bit Bit TTF" panose="02000803000000000000" pitchFamily="2" charset="-127"/>
                </a:rPr>
                <a:t>자기</a:t>
              </a:r>
              <a:endParaRPr kumimoji="1" lang="en-US" altLang="ko-KR" sz="4400" dirty="0">
                <a:latin typeface="DNF Bit Bit TTF" panose="02000803000000000000" pitchFamily="2" charset="-127"/>
                <a:ea typeface="DNF Bit Bit TTF" panose="02000803000000000000" pitchFamily="2" charset="-127"/>
              </a:endParaRPr>
            </a:p>
            <a:p>
              <a:pPr algn="ctr"/>
              <a:r>
                <a:rPr kumimoji="1" lang="ko-KR" altLang="en-US" sz="4400" dirty="0">
                  <a:latin typeface="DNF Bit Bit TTF" panose="02000803000000000000" pitchFamily="2" charset="-127"/>
                  <a:ea typeface="DNF Bit Bit TTF" panose="02000803000000000000" pitchFamily="2" charset="-127"/>
                </a:rPr>
                <a:t>소개</a:t>
              </a:r>
              <a:endParaRPr kumimoji="1" lang="ko-Kore-KR" altLang="en-US" sz="4400" dirty="0">
                <a:latin typeface="DNF Bit Bit TTF" panose="02000803000000000000" pitchFamily="2" charset="-127"/>
                <a:ea typeface="DNF Bit Bit TTF" panose="02000803000000000000" pitchFamily="2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F937F6-08E3-E88E-DF65-9BAB8B425311}"/>
              </a:ext>
            </a:extLst>
          </p:cNvPr>
          <p:cNvGrpSpPr/>
          <p:nvPr/>
        </p:nvGrpSpPr>
        <p:grpSpPr>
          <a:xfrm>
            <a:off x="3223259" y="1886389"/>
            <a:ext cx="2809423" cy="4523237"/>
            <a:chOff x="3223259" y="1886389"/>
            <a:chExt cx="2809423" cy="452323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2C83050-0142-CDA8-0272-11562B43C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4971" y="1886389"/>
              <a:ext cx="2646000" cy="2646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AAC270-9412-5318-7502-F20FDCC6E6BE}"/>
                </a:ext>
              </a:extLst>
            </p:cNvPr>
            <p:cNvSpPr txBox="1"/>
            <p:nvPr/>
          </p:nvSpPr>
          <p:spPr>
            <a:xfrm>
              <a:off x="3223259" y="4285968"/>
              <a:ext cx="280942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4400" dirty="0">
                  <a:solidFill>
                    <a:srgbClr val="799FEE"/>
                  </a:solidFill>
                  <a:latin typeface="DNF Bit Bit TTF" panose="02000803000000000000" pitchFamily="2" charset="-127"/>
                  <a:ea typeface="DNF Bit Bit TTF" panose="02000803000000000000" pitchFamily="2" charset="-127"/>
                </a:rPr>
                <a:t>0</a:t>
              </a:r>
              <a:r>
                <a:rPr kumimoji="1" lang="en-US" altLang="ko-KR" sz="4400" dirty="0">
                  <a:solidFill>
                    <a:srgbClr val="799FEE"/>
                  </a:solidFill>
                  <a:latin typeface="DNF Bit Bit TTF" panose="02000803000000000000" pitchFamily="2" charset="-127"/>
                  <a:ea typeface="DNF Bit Bit TTF" panose="02000803000000000000" pitchFamily="2" charset="-127"/>
                </a:rPr>
                <a:t>2</a:t>
              </a:r>
              <a:r>
                <a:rPr kumimoji="1" lang="ko-KR" altLang="en-US" sz="4400" dirty="0">
                  <a:latin typeface="DNF Bit Bit TTF" panose="02000803000000000000" pitchFamily="2" charset="-127"/>
                  <a:ea typeface="DNF Bit Bit TTF" panose="02000803000000000000" pitchFamily="2" charset="-127"/>
                </a:rPr>
                <a:t> </a:t>
              </a:r>
              <a:endParaRPr kumimoji="1" lang="en-US" altLang="ko-KR" sz="4400" dirty="0">
                <a:latin typeface="DNF Bit Bit TTF" panose="02000803000000000000" pitchFamily="2" charset="-127"/>
                <a:ea typeface="DNF Bit Bit TTF" panose="02000803000000000000" pitchFamily="2" charset="-127"/>
              </a:endParaRPr>
            </a:p>
            <a:p>
              <a:pPr algn="ctr"/>
              <a:r>
                <a:rPr kumimoji="1" lang="ko-KR" altLang="en-US" sz="4400" dirty="0">
                  <a:latin typeface="DNF Bit Bit TTF" panose="02000803000000000000" pitchFamily="2" charset="-127"/>
                  <a:ea typeface="DNF Bit Bit TTF" panose="02000803000000000000" pitchFamily="2" charset="-127"/>
                </a:rPr>
                <a:t>한글</a:t>
              </a:r>
              <a:r>
                <a:rPr kumimoji="1" lang="en-US" altLang="ko-KR" sz="4400" dirty="0">
                  <a:latin typeface="DNF Bit Bit TTF" panose="02000803000000000000" pitchFamily="2" charset="-127"/>
                  <a:ea typeface="DNF Bit Bit TTF" panose="02000803000000000000" pitchFamily="2" charset="-127"/>
                </a:rPr>
                <a:t>&amp;PPT</a:t>
              </a:r>
              <a:r>
                <a:rPr kumimoji="1" lang="ko-KR" altLang="en-US" sz="4400" dirty="0">
                  <a:latin typeface="DNF Bit Bit TTF" panose="02000803000000000000" pitchFamily="2" charset="-127"/>
                  <a:ea typeface="DNF Bit Bit TTF" panose="02000803000000000000" pitchFamily="2" charset="-127"/>
                </a:rPr>
                <a:t> 기초</a:t>
              </a:r>
              <a:endParaRPr kumimoji="1" lang="ko-Kore-KR" altLang="en-US" sz="4400" dirty="0">
                <a:latin typeface="DNF Bit Bit TTF" panose="02000803000000000000" pitchFamily="2" charset="-127"/>
                <a:ea typeface="DNF Bit Bit TTF" panose="02000803000000000000" pitchFamily="2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9CF7511-4AEC-DE27-2884-D35ED581DC03}"/>
              </a:ext>
            </a:extLst>
          </p:cNvPr>
          <p:cNvGrpSpPr/>
          <p:nvPr/>
        </p:nvGrpSpPr>
        <p:grpSpPr>
          <a:xfrm>
            <a:off x="5790239" y="1887813"/>
            <a:ext cx="3508443" cy="4508155"/>
            <a:chOff x="5790239" y="1887813"/>
            <a:chExt cx="3508443" cy="450815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34CF69A-A942-F217-5490-8AE8618B4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9920" y="1887813"/>
              <a:ext cx="2646000" cy="2646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12AAB1-D1CE-EB9B-BCEF-98EA002EAF32}"/>
                </a:ext>
              </a:extLst>
            </p:cNvPr>
            <p:cNvSpPr txBox="1"/>
            <p:nvPr/>
          </p:nvSpPr>
          <p:spPr>
            <a:xfrm>
              <a:off x="5790239" y="4272310"/>
              <a:ext cx="350844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4400" dirty="0">
                  <a:solidFill>
                    <a:srgbClr val="C3A2EB"/>
                  </a:solidFill>
                  <a:latin typeface="DNF Bit Bit TTF" panose="02000803000000000000" pitchFamily="2" charset="-127"/>
                  <a:ea typeface="DNF Bit Bit TTF" panose="02000803000000000000" pitchFamily="2" charset="-127"/>
                </a:rPr>
                <a:t>0</a:t>
              </a:r>
              <a:r>
                <a:rPr kumimoji="1" lang="en-US" altLang="ko-KR" sz="4400" dirty="0">
                  <a:solidFill>
                    <a:srgbClr val="C3A2EB"/>
                  </a:solidFill>
                  <a:latin typeface="DNF Bit Bit TTF" panose="02000803000000000000" pitchFamily="2" charset="-127"/>
                  <a:ea typeface="DNF Bit Bit TTF" panose="02000803000000000000" pitchFamily="2" charset="-127"/>
                </a:rPr>
                <a:t>3</a:t>
              </a:r>
              <a:r>
                <a:rPr kumimoji="1" lang="ko-KR" altLang="en-US" sz="4400" dirty="0">
                  <a:latin typeface="DNF Bit Bit TTF" panose="02000803000000000000" pitchFamily="2" charset="-127"/>
                  <a:ea typeface="DNF Bit Bit TTF" panose="02000803000000000000" pitchFamily="2" charset="-127"/>
                </a:rPr>
                <a:t> </a:t>
              </a:r>
              <a:endParaRPr kumimoji="1" lang="en-US" altLang="ko-KR" sz="4400" dirty="0">
                <a:latin typeface="DNF Bit Bit TTF" panose="02000803000000000000" pitchFamily="2" charset="-127"/>
                <a:ea typeface="DNF Bit Bit TTF" panose="02000803000000000000" pitchFamily="2" charset="-127"/>
              </a:endParaRPr>
            </a:p>
            <a:p>
              <a:pPr algn="ctr"/>
              <a:r>
                <a:rPr kumimoji="1" lang="ko-KR" altLang="en-US" sz="4400" dirty="0">
                  <a:latin typeface="DNF Bit Bit TTF" panose="02000803000000000000" pitchFamily="2" charset="-127"/>
                  <a:ea typeface="DNF Bit Bit TTF" panose="02000803000000000000" pitchFamily="2" charset="-127"/>
                </a:rPr>
                <a:t>템플릿</a:t>
              </a:r>
              <a:r>
                <a:rPr kumimoji="1" lang="en-US" altLang="ko-KR" sz="4400" dirty="0">
                  <a:latin typeface="DNF Bit Bit TTF" panose="02000803000000000000" pitchFamily="2" charset="-127"/>
                  <a:ea typeface="DNF Bit Bit TTF" panose="02000803000000000000" pitchFamily="2" charset="-127"/>
                </a:rPr>
                <a:t> </a:t>
              </a:r>
            </a:p>
            <a:p>
              <a:pPr algn="ctr"/>
              <a:r>
                <a:rPr kumimoji="1" lang="ko-KR" altLang="en-US" sz="4400" dirty="0">
                  <a:latin typeface="DNF Bit Bit TTF" panose="02000803000000000000" pitchFamily="2" charset="-127"/>
                  <a:ea typeface="DNF Bit Bit TTF" panose="02000803000000000000" pitchFamily="2" charset="-127"/>
                </a:rPr>
                <a:t>활용</a:t>
              </a:r>
              <a:endParaRPr kumimoji="1" lang="ko-Kore-KR" altLang="en-US" sz="4400" dirty="0">
                <a:latin typeface="DNF Bit Bit TTF" panose="02000803000000000000" pitchFamily="2" charset="-127"/>
                <a:ea typeface="DNF Bit Bit TTF" panose="02000803000000000000" pitchFamily="2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973A4E5-51CE-C83D-84FC-C24EE8FE07AB}"/>
              </a:ext>
            </a:extLst>
          </p:cNvPr>
          <p:cNvGrpSpPr/>
          <p:nvPr/>
        </p:nvGrpSpPr>
        <p:grpSpPr>
          <a:xfrm>
            <a:off x="8760395" y="1885596"/>
            <a:ext cx="2646000" cy="4524030"/>
            <a:chOff x="8760395" y="1885596"/>
            <a:chExt cx="2646000" cy="452403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892F070-B68E-B9A8-25D6-4503BDCA3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60395" y="1885596"/>
              <a:ext cx="2646000" cy="264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35217B-E23B-4CE4-3FB4-F2BF44353132}"/>
                </a:ext>
              </a:extLst>
            </p:cNvPr>
            <p:cNvSpPr txBox="1"/>
            <p:nvPr/>
          </p:nvSpPr>
          <p:spPr>
            <a:xfrm>
              <a:off x="9041344" y="4285968"/>
              <a:ext cx="209940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4400" dirty="0">
                  <a:solidFill>
                    <a:srgbClr val="59C67A"/>
                  </a:solidFill>
                  <a:latin typeface="DNF Bit Bit TTF" panose="02000803000000000000" pitchFamily="2" charset="-127"/>
                  <a:ea typeface="DNF Bit Bit TTF" panose="02000803000000000000" pitchFamily="2" charset="-127"/>
                </a:rPr>
                <a:t>0</a:t>
              </a:r>
              <a:r>
                <a:rPr kumimoji="1" lang="en-US" altLang="ko-KR" sz="4400" dirty="0">
                  <a:solidFill>
                    <a:srgbClr val="59C67A"/>
                  </a:solidFill>
                  <a:latin typeface="DNF Bit Bit TTF" panose="02000803000000000000" pitchFamily="2" charset="-127"/>
                  <a:ea typeface="DNF Bit Bit TTF" panose="02000803000000000000" pitchFamily="2" charset="-127"/>
                </a:rPr>
                <a:t>4</a:t>
              </a:r>
              <a:r>
                <a:rPr kumimoji="1" lang="ko-KR" altLang="en-US" sz="4400" dirty="0">
                  <a:latin typeface="DNF Bit Bit TTF" panose="02000803000000000000" pitchFamily="2" charset="-127"/>
                  <a:ea typeface="DNF Bit Bit TTF" panose="02000803000000000000" pitchFamily="2" charset="-127"/>
                </a:rPr>
                <a:t> </a:t>
              </a:r>
              <a:endParaRPr kumimoji="1" lang="en-US" altLang="ko-KR" sz="4400" dirty="0">
                <a:latin typeface="DNF Bit Bit TTF" panose="02000803000000000000" pitchFamily="2" charset="-127"/>
                <a:ea typeface="DNF Bit Bit TTF" panose="02000803000000000000" pitchFamily="2" charset="-127"/>
              </a:endParaRPr>
            </a:p>
            <a:p>
              <a:pPr algn="ctr"/>
              <a:r>
                <a:rPr kumimoji="1" lang="en-US" altLang="ko-KR" sz="4400" dirty="0">
                  <a:latin typeface="DNF Bit Bit TTF" panose="02000803000000000000" pitchFamily="2" charset="-127"/>
                  <a:ea typeface="DNF Bit Bit TTF" panose="02000803000000000000" pitchFamily="2" charset="-127"/>
                </a:rPr>
                <a:t>AI</a:t>
              </a:r>
            </a:p>
            <a:p>
              <a:pPr algn="ctr"/>
              <a:r>
                <a:rPr kumimoji="1" lang="ko-KR" altLang="en-US" sz="4400" dirty="0">
                  <a:latin typeface="DNF Bit Bit TTF" panose="02000803000000000000" pitchFamily="2" charset="-127"/>
                  <a:ea typeface="DNF Bit Bit TTF" panose="02000803000000000000" pitchFamily="2" charset="-127"/>
                </a:rPr>
                <a:t>활용</a:t>
              </a:r>
              <a:endParaRPr kumimoji="1" lang="ko-Kore-KR" altLang="en-US" sz="4400" dirty="0">
                <a:latin typeface="DNF Bit Bit TTF" panose="02000803000000000000" pitchFamily="2" charset="-127"/>
                <a:ea typeface="DNF Bit Bit TTF" panose="020008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3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62205-0BFD-CAE8-9004-7CE665CFE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8825C20-3F95-14C7-57DF-60FD71849AB1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35F365AB-BDD5-8CDA-C444-BCA1D7164FA1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0418406D-BA13-B33D-6ECB-186852AE75AA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F280C1A-87BA-E5A6-FFB2-5640C96631DB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D819C56-9CD8-296D-94E0-7602F88E93E3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A5C934B-5191-1D50-C8F1-5944CB4C16B0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D6AF7F3-2AEA-AA2F-A46F-5F3963569F7D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사각형: 둥근 모서리 17">
            <a:extLst>
              <a:ext uri="{FF2B5EF4-FFF2-40B4-BE49-F238E27FC236}">
                <a16:creationId xmlns:a16="http://schemas.microsoft.com/office/drawing/2014/main" id="{E9229BEB-6634-6BA4-026B-771F81904F8B}"/>
              </a:ext>
            </a:extLst>
          </p:cNvPr>
          <p:cNvSpPr/>
          <p:nvPr/>
        </p:nvSpPr>
        <p:spPr>
          <a:xfrm>
            <a:off x="2874479" y="3059019"/>
            <a:ext cx="6441386" cy="781997"/>
          </a:xfrm>
          <a:prstGeom prst="roundRect">
            <a:avLst>
              <a:gd name="adj" fmla="val 34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음식물 쓰레기 배출</a:t>
            </a: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DE56912B-1286-90F5-62B0-085B123E0FA5}"/>
              </a:ext>
            </a:extLst>
          </p:cNvPr>
          <p:cNvSpPr/>
          <p:nvPr/>
        </p:nvSpPr>
        <p:spPr>
          <a:xfrm rot="10800000">
            <a:off x="8973006" y="3378017"/>
            <a:ext cx="144000" cy="144000"/>
          </a:xfrm>
          <a:prstGeom prst="triangle">
            <a:avLst/>
          </a:prstGeom>
          <a:solidFill>
            <a:srgbClr val="5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5150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FF894-30DA-EDF8-7CDB-2278E9FC8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62FE994-F00B-8ABA-4DC0-ADF2D9AE3B30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D236DAA4-5B25-E160-D094-5FCAF87C1A42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C1607DF4-3BFB-FEFD-098A-78F9EC64C7DF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B94C51AB-2F6E-2AD3-E4DE-EC4E6661710D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1C1631B-3D26-291A-EABA-784B5337AB66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22F619B-5F4D-B925-79DA-5BA8E2602909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9F9DD5A-85AC-3E05-3E69-DD49E5CECD69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사각형: 둥근 모서리 17">
            <a:extLst>
              <a:ext uri="{FF2B5EF4-FFF2-40B4-BE49-F238E27FC236}">
                <a16:creationId xmlns:a16="http://schemas.microsoft.com/office/drawing/2014/main" id="{D0D6364B-A637-7BE2-8D12-57985026989F}"/>
              </a:ext>
            </a:extLst>
          </p:cNvPr>
          <p:cNvSpPr/>
          <p:nvPr/>
        </p:nvSpPr>
        <p:spPr>
          <a:xfrm>
            <a:off x="2874479" y="3059019"/>
            <a:ext cx="6441386" cy="781997"/>
          </a:xfrm>
          <a:prstGeom prst="roundRect">
            <a:avLst>
              <a:gd name="adj" fmla="val 34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AI</a:t>
            </a:r>
            <a:r>
              <a:rPr lang="ko-KR" altLang="en-US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가 신기하다면</a:t>
            </a:r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?</a:t>
            </a:r>
            <a:endParaRPr lang="ko-KR" altLang="en-US" sz="48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NF Bit Bit TTF" panose="02000803000000000000" pitchFamily="2" charset="-127"/>
              <a:ea typeface="DNF Bit Bit TTF" panose="02000803000000000000" pitchFamily="2" charset="-127"/>
            </a:endParaRP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B464DAB1-8E83-0EF0-DA50-7F85B14827CF}"/>
              </a:ext>
            </a:extLst>
          </p:cNvPr>
          <p:cNvSpPr/>
          <p:nvPr/>
        </p:nvSpPr>
        <p:spPr>
          <a:xfrm rot="10800000">
            <a:off x="8973006" y="3378017"/>
            <a:ext cx="144000" cy="144000"/>
          </a:xfrm>
          <a:prstGeom prst="triangle">
            <a:avLst/>
          </a:prstGeom>
          <a:solidFill>
            <a:srgbClr val="5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4465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7BFDF-11CA-DE5D-ECA2-90F2D2EA7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B439192-1EA3-C83A-F7D1-20DDD400E0BD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B9E4CCB-ED96-C9EC-7D09-53D27A79ACC4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DE16B241-610E-9BCD-0E35-31156DC3A718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312BC3E4-EC54-BBCA-DB17-F58176B15C17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C75E531-C306-AB62-187E-CAED77EC5E0C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F05AC9D-9D9E-F512-FFBF-37D5F5F8F216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0CD1E75-B2E5-990D-3367-69289F0474AF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46340D-88D7-64D4-2A0C-0B0EA4E0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65" y="971207"/>
            <a:ext cx="4982270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1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39D86-C545-3761-ED7C-4B5C1FA4B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4A43490-6037-9D99-FA5B-38841D8E5F94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FB5F0D57-C5DD-7CFC-0363-ED3439E380B8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E7C45081-4A14-70F4-3640-15DCA8E52B36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A13FC854-158F-26C2-EDC6-ACAFAB7C9CE6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2B1B9F5-9228-92A6-95CA-54EDE5A6B62E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4B1C60D-1A62-A761-B1F3-637EECFC8F9F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AB92C8C-BE6A-9ED3-F494-748FED0AAF72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사각형: 둥근 모서리 17">
            <a:extLst>
              <a:ext uri="{FF2B5EF4-FFF2-40B4-BE49-F238E27FC236}">
                <a16:creationId xmlns:a16="http://schemas.microsoft.com/office/drawing/2014/main" id="{906A9275-BDCB-2F0E-C1DF-3ACE5A3C34E8}"/>
              </a:ext>
            </a:extLst>
          </p:cNvPr>
          <p:cNvSpPr/>
          <p:nvPr/>
        </p:nvSpPr>
        <p:spPr>
          <a:xfrm>
            <a:off x="520974" y="787720"/>
            <a:ext cx="6441386" cy="781997"/>
          </a:xfrm>
          <a:prstGeom prst="roundRect">
            <a:avLst>
              <a:gd name="adj" fmla="val 34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#</a:t>
            </a:r>
            <a:r>
              <a:rPr lang="ko-KR" altLang="en-US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템플릿이란</a:t>
            </a:r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?</a:t>
            </a:r>
            <a:endParaRPr lang="ko-KR" altLang="en-US" sz="48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NF Bit Bit TTF" panose="02000803000000000000" pitchFamily="2" charset="-127"/>
              <a:ea typeface="DNF Bit Bit TTF" panose="02000803000000000000" pitchFamily="2" charset="-127"/>
            </a:endParaRP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47B33F19-03DF-69B7-BFC5-8512E6DC13E5}"/>
              </a:ext>
            </a:extLst>
          </p:cNvPr>
          <p:cNvSpPr/>
          <p:nvPr/>
        </p:nvSpPr>
        <p:spPr>
          <a:xfrm rot="10800000">
            <a:off x="6640511" y="1121218"/>
            <a:ext cx="144000" cy="144000"/>
          </a:xfrm>
          <a:prstGeom prst="triangle">
            <a:avLst/>
          </a:prstGeom>
          <a:solidFill>
            <a:srgbClr val="5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2FFF1A-3C21-722A-D22A-58D27305BE33}"/>
              </a:ext>
            </a:extLst>
          </p:cNvPr>
          <p:cNvSpPr/>
          <p:nvPr/>
        </p:nvSpPr>
        <p:spPr>
          <a:xfrm>
            <a:off x="574398" y="1700071"/>
            <a:ext cx="11043204" cy="46013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dirty="0">
                <a:solidFill>
                  <a:schemeClr val="tx1"/>
                </a:solidFill>
              </a:rPr>
              <a:t>PowerPoint</a:t>
            </a:r>
            <a:r>
              <a:rPr lang="ko-KR" altLang="en-US" sz="3200" dirty="0">
                <a:solidFill>
                  <a:schemeClr val="tx1"/>
                </a:solidFill>
              </a:rPr>
              <a:t>에서 사용하는 </a:t>
            </a:r>
            <a:r>
              <a:rPr lang="en-US" altLang="ko-KR" sz="3200" dirty="0">
                <a:solidFill>
                  <a:schemeClr val="tx1"/>
                </a:solidFill>
              </a:rPr>
              <a:t>"</a:t>
            </a:r>
            <a:r>
              <a:rPr lang="ko-KR" altLang="en-US" sz="3200" dirty="0">
                <a:solidFill>
                  <a:schemeClr val="tx1"/>
                </a:solidFill>
              </a:rPr>
              <a:t>템플릿</a:t>
            </a:r>
            <a:r>
              <a:rPr lang="en-US" altLang="ko-KR" sz="3200" dirty="0">
                <a:solidFill>
                  <a:schemeClr val="tx1"/>
                </a:solidFill>
              </a:rPr>
              <a:t>"</a:t>
            </a:r>
            <a:r>
              <a:rPr lang="ko-KR" altLang="en-US" sz="3200" dirty="0">
                <a:solidFill>
                  <a:schemeClr val="tx1"/>
                </a:solidFill>
              </a:rPr>
              <a:t>은 프레젠테이션 슬라이드의 구조적 계층과 시각적 레이아웃을 사전에 설정한 형상화된 설계 </a:t>
            </a:r>
            <a:r>
              <a:rPr lang="ko-KR" altLang="en-US" sz="3200" dirty="0" err="1">
                <a:solidFill>
                  <a:schemeClr val="tx1"/>
                </a:solidFill>
              </a:rPr>
              <a:t>매커니즘으로</a:t>
            </a:r>
            <a:r>
              <a:rPr lang="en-US" altLang="ko-KR" sz="3200" dirty="0">
                <a:solidFill>
                  <a:schemeClr val="tx1"/>
                </a:solidFill>
              </a:rPr>
              <a:t>, </a:t>
            </a:r>
            <a:r>
              <a:rPr lang="ko-KR" altLang="en-US" sz="3200" dirty="0">
                <a:solidFill>
                  <a:schemeClr val="tx1"/>
                </a:solidFill>
              </a:rPr>
              <a:t>문서의 일관성과 체계적 구성 요소를 보장하기 위한 전형적 도구적 산출물이다</a:t>
            </a:r>
            <a:r>
              <a:rPr lang="en-US" altLang="ko-KR" sz="3200" dirty="0">
                <a:solidFill>
                  <a:schemeClr val="tx1"/>
                </a:solidFill>
              </a:rPr>
              <a:t>. </a:t>
            </a:r>
            <a:r>
              <a:rPr lang="ko-KR" altLang="en-US" sz="3200" dirty="0">
                <a:solidFill>
                  <a:schemeClr val="tx1"/>
                </a:solidFill>
              </a:rPr>
              <a:t>이 </a:t>
            </a:r>
            <a:r>
              <a:rPr lang="en-US" altLang="ko-KR" sz="3200" dirty="0">
                <a:solidFill>
                  <a:schemeClr val="tx1"/>
                </a:solidFill>
              </a:rPr>
              <a:t>"</a:t>
            </a:r>
            <a:r>
              <a:rPr lang="ko-KR" altLang="en-US" sz="3200" dirty="0">
                <a:solidFill>
                  <a:schemeClr val="tx1"/>
                </a:solidFill>
              </a:rPr>
              <a:t>프레젠테이션 </a:t>
            </a:r>
            <a:r>
              <a:rPr lang="ko-KR" altLang="en-US" sz="3200" dirty="0" err="1">
                <a:solidFill>
                  <a:schemeClr val="tx1"/>
                </a:solidFill>
              </a:rPr>
              <a:t>아키타입</a:t>
            </a:r>
            <a:r>
              <a:rPr lang="en-US" altLang="ko-KR" sz="3200" dirty="0">
                <a:solidFill>
                  <a:schemeClr val="tx1"/>
                </a:solidFill>
              </a:rPr>
              <a:t>"</a:t>
            </a:r>
            <a:r>
              <a:rPr lang="ko-KR" altLang="en-US" sz="3200" dirty="0">
                <a:solidFill>
                  <a:schemeClr val="tx1"/>
                </a:solidFill>
              </a:rPr>
              <a:t>은 색상 팔레트</a:t>
            </a:r>
            <a:r>
              <a:rPr lang="en-US" altLang="ko-KR" sz="3200" dirty="0">
                <a:solidFill>
                  <a:schemeClr val="tx1"/>
                </a:solidFill>
              </a:rPr>
              <a:t>, </a:t>
            </a:r>
            <a:r>
              <a:rPr lang="ko-KR" altLang="en-US" sz="3200" dirty="0" err="1">
                <a:solidFill>
                  <a:schemeClr val="tx1"/>
                </a:solidFill>
              </a:rPr>
              <a:t>타이포그래피</a:t>
            </a:r>
            <a:r>
              <a:rPr lang="ko-KR" altLang="en-US" sz="3200" dirty="0">
                <a:solidFill>
                  <a:schemeClr val="tx1"/>
                </a:solidFill>
              </a:rPr>
              <a:t> 스키마</a:t>
            </a:r>
            <a:r>
              <a:rPr lang="en-US" altLang="ko-KR" sz="3200" dirty="0">
                <a:solidFill>
                  <a:schemeClr val="tx1"/>
                </a:solidFill>
              </a:rPr>
              <a:t>, </a:t>
            </a:r>
            <a:r>
              <a:rPr lang="ko-KR" altLang="en-US" sz="3200" dirty="0">
                <a:solidFill>
                  <a:schemeClr val="tx1"/>
                </a:solidFill>
              </a:rPr>
              <a:t>그래픽 배열을 통합적으로 설계하여 시각적 정합성을 최적화하고</a:t>
            </a:r>
            <a:r>
              <a:rPr lang="en-US" altLang="ko-KR" sz="3200" dirty="0">
                <a:solidFill>
                  <a:schemeClr val="tx1"/>
                </a:solidFill>
              </a:rPr>
              <a:t>, </a:t>
            </a:r>
            <a:r>
              <a:rPr lang="ko-KR" altLang="en-US" sz="3200" dirty="0">
                <a:solidFill>
                  <a:schemeClr val="tx1"/>
                </a:solidFill>
              </a:rPr>
              <a:t>사용자가 각 슬라이드의 내용 배치에 따른 설계 논리와 시퀀스를 준수하도록 한다</a:t>
            </a:r>
            <a:r>
              <a:rPr lang="en-US" altLang="ko-KR" sz="3200" dirty="0">
                <a:solidFill>
                  <a:schemeClr val="tx1"/>
                </a:solidFill>
              </a:rPr>
              <a:t>.</a:t>
            </a:r>
            <a:endParaRPr kumimoji="1" lang="en-US" altLang="ko-KR" sz="3200" dirty="0">
              <a:solidFill>
                <a:schemeClr val="tx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71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BCD51-E4A1-7AAA-9962-2E96CE7AF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8E1D8BC-CA7E-E133-18E2-2C329509FCDF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78191BF5-4875-F283-3E7F-39435EA076CF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B62B2E9B-BA17-D71A-504A-24C90E56A6B7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BCF00D39-4529-410F-3C9C-63D9D5926264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2B62A6F-B198-D296-8FE4-86A0E4173908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12C87F-4017-EC0F-7106-3FC18E8AA34A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144E4B6-4A01-7C18-ED75-5FFBB74D6FA6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사각형: 둥근 모서리 17">
            <a:extLst>
              <a:ext uri="{FF2B5EF4-FFF2-40B4-BE49-F238E27FC236}">
                <a16:creationId xmlns:a16="http://schemas.microsoft.com/office/drawing/2014/main" id="{05369C5C-21B8-42C9-8F37-A626D7A9D993}"/>
              </a:ext>
            </a:extLst>
          </p:cNvPr>
          <p:cNvSpPr/>
          <p:nvPr/>
        </p:nvSpPr>
        <p:spPr>
          <a:xfrm>
            <a:off x="2874479" y="3059019"/>
            <a:ext cx="6441386" cy="781997"/>
          </a:xfrm>
          <a:prstGeom prst="roundRect">
            <a:avLst>
              <a:gd name="adj" fmla="val 34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남이 </a:t>
            </a:r>
            <a:r>
              <a:rPr lang="ko-KR" altLang="en-US" sz="480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만든거</a:t>
            </a:r>
            <a:r>
              <a:rPr lang="ko-KR" altLang="en-US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 가져다 </a:t>
            </a:r>
            <a:r>
              <a:rPr lang="ko-KR" altLang="en-US" sz="480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쓰는거</a:t>
            </a:r>
            <a:endParaRPr lang="ko-KR" altLang="en-US" sz="48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NF Bit Bit TTF" panose="02000803000000000000" pitchFamily="2" charset="-127"/>
              <a:ea typeface="DNF Bit Bit TTF" panose="02000803000000000000" pitchFamily="2" charset="-127"/>
            </a:endParaRP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5BE9BC8F-1844-3A8B-7F31-3608C4D7F9C9}"/>
              </a:ext>
            </a:extLst>
          </p:cNvPr>
          <p:cNvSpPr/>
          <p:nvPr/>
        </p:nvSpPr>
        <p:spPr>
          <a:xfrm rot="10800000">
            <a:off x="8973006" y="3378017"/>
            <a:ext cx="144000" cy="144000"/>
          </a:xfrm>
          <a:prstGeom prst="triangle">
            <a:avLst/>
          </a:prstGeom>
          <a:solidFill>
            <a:srgbClr val="5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45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A8234-0562-F703-A5A5-7B077D844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33AAFAD-5EA6-DF23-7FF1-9FA7198B2EBA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C0A411FB-C7DE-C9AC-7C26-65BF4FA5525D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930707C2-73A2-97ED-6D26-9AEC0A889B95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DE58A646-95FA-87B4-633D-B055BE33CA80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4B78343-1DE8-B61E-4A2F-250C55834F6D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5E576ED-A28C-83A5-4B46-59EB6655D47C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D4EF6E4-FFC9-4689-56F9-A957615737A3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사각형: 둥근 모서리 17">
            <a:extLst>
              <a:ext uri="{FF2B5EF4-FFF2-40B4-BE49-F238E27FC236}">
                <a16:creationId xmlns:a16="http://schemas.microsoft.com/office/drawing/2014/main" id="{FF535DFD-8A4A-F4E6-64A7-B32E5DB12A6E}"/>
              </a:ext>
            </a:extLst>
          </p:cNvPr>
          <p:cNvSpPr/>
          <p:nvPr/>
        </p:nvSpPr>
        <p:spPr>
          <a:xfrm>
            <a:off x="2874479" y="3059019"/>
            <a:ext cx="6441386" cy="781997"/>
          </a:xfrm>
          <a:prstGeom prst="roundRect">
            <a:avLst>
              <a:gd name="adj" fmla="val 34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AI</a:t>
            </a:r>
            <a:endParaRPr lang="ko-KR" altLang="en-US" sz="48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NF Bit Bit TTF" panose="02000803000000000000" pitchFamily="2" charset="-127"/>
              <a:ea typeface="DNF Bit Bit TTF" panose="02000803000000000000" pitchFamily="2" charset="-127"/>
            </a:endParaRP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52983F75-D9B1-2B5F-DD8D-01387B169F31}"/>
              </a:ext>
            </a:extLst>
          </p:cNvPr>
          <p:cNvSpPr/>
          <p:nvPr/>
        </p:nvSpPr>
        <p:spPr>
          <a:xfrm rot="10800000">
            <a:off x="8973006" y="3378017"/>
            <a:ext cx="144000" cy="144000"/>
          </a:xfrm>
          <a:prstGeom prst="triangle">
            <a:avLst/>
          </a:prstGeom>
          <a:solidFill>
            <a:srgbClr val="5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886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AA6A4-60CA-978C-E72F-20335A91F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7C7F33B-AD09-068C-8413-DD8089D1024F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A3A5210B-8068-6014-A7D7-F2E6529E6807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BB0A6E5E-DB0C-8861-CC9F-3CE8FACFEE9D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D5C49417-EB5A-FB1D-0CC0-C0463545942A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3CB60DC-F129-1EAF-3D34-3E6058EF2CA7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BF61090-B9E8-6E50-54C8-9B6FE11F9B9B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BC3969E-EBB5-3414-DA73-B48FE8AAEAB9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사각형: 둥근 모서리 17">
            <a:extLst>
              <a:ext uri="{FF2B5EF4-FFF2-40B4-BE49-F238E27FC236}">
                <a16:creationId xmlns:a16="http://schemas.microsoft.com/office/drawing/2014/main" id="{32CDCC2C-B0A1-F24F-4D87-DA258C04ABF8}"/>
              </a:ext>
            </a:extLst>
          </p:cNvPr>
          <p:cNvSpPr/>
          <p:nvPr/>
        </p:nvSpPr>
        <p:spPr>
          <a:xfrm>
            <a:off x="520974" y="787720"/>
            <a:ext cx="6441386" cy="781997"/>
          </a:xfrm>
          <a:prstGeom prst="roundRect">
            <a:avLst>
              <a:gd name="adj" fmla="val 34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#AI</a:t>
            </a:r>
            <a:r>
              <a:rPr lang="ko-KR" altLang="en-US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종류</a:t>
            </a: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233D9E0A-91DB-0F39-B926-6DCB6888EEAC}"/>
              </a:ext>
            </a:extLst>
          </p:cNvPr>
          <p:cNvSpPr/>
          <p:nvPr/>
        </p:nvSpPr>
        <p:spPr>
          <a:xfrm rot="10800000">
            <a:off x="6640511" y="1121218"/>
            <a:ext cx="144000" cy="144000"/>
          </a:xfrm>
          <a:prstGeom prst="triangle">
            <a:avLst/>
          </a:prstGeom>
          <a:solidFill>
            <a:srgbClr val="5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B55773-C38D-4A9B-28A8-6CA98E7585D9}"/>
              </a:ext>
            </a:extLst>
          </p:cNvPr>
          <p:cNvSpPr/>
          <p:nvPr/>
        </p:nvSpPr>
        <p:spPr>
          <a:xfrm>
            <a:off x="574398" y="1700071"/>
            <a:ext cx="11043204" cy="46013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3200" dirty="0">
              <a:solidFill>
                <a:schemeClr val="tx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52690C24-DE18-ACD0-3E94-D3CA72E31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91813"/>
              </p:ext>
            </p:extLst>
          </p:nvPr>
        </p:nvGraphicFramePr>
        <p:xfrm>
          <a:off x="585579" y="1700071"/>
          <a:ext cx="11079037" cy="460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59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9089E-A3E6-F780-C575-70D893B2B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AB0C7F7-3E74-0FC8-2B96-7D7BDBCE99DC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54C11055-0368-7DCE-6E78-1E092D31985C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34351A85-653C-FFCD-5B8F-73FBEFB3EE2C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8CF5408E-15FA-AE91-07D3-C7E08A90E30F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3B568BA-176E-FDC4-3253-59AFCB9CAD43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AF95E2E-A221-A060-ABE6-6835F7B87D58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DD1D1DF-BA2B-4B98-9455-72364A766730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사각형: 둥근 모서리 17">
            <a:extLst>
              <a:ext uri="{FF2B5EF4-FFF2-40B4-BE49-F238E27FC236}">
                <a16:creationId xmlns:a16="http://schemas.microsoft.com/office/drawing/2014/main" id="{63C42B70-F48A-60CA-9E2F-20B1B60EF806}"/>
              </a:ext>
            </a:extLst>
          </p:cNvPr>
          <p:cNvSpPr/>
          <p:nvPr/>
        </p:nvSpPr>
        <p:spPr>
          <a:xfrm>
            <a:off x="520974" y="787720"/>
            <a:ext cx="6441386" cy="781997"/>
          </a:xfrm>
          <a:prstGeom prst="roundRect">
            <a:avLst>
              <a:gd name="adj" fmla="val 34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#AI</a:t>
            </a:r>
            <a:r>
              <a:rPr lang="ko-KR" altLang="en-US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가 생기면서 </a:t>
            </a:r>
            <a:r>
              <a:rPr lang="ko-KR" altLang="en-US" sz="480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생긴일</a:t>
            </a:r>
            <a:endParaRPr lang="ko-KR" altLang="en-US" sz="48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NF Bit Bit TTF" panose="02000803000000000000" pitchFamily="2" charset="-127"/>
              <a:ea typeface="DNF Bit Bit TTF" panose="02000803000000000000" pitchFamily="2" charset="-127"/>
            </a:endParaRP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CEF16BE5-58D1-3584-622D-63CBDD27B159}"/>
              </a:ext>
            </a:extLst>
          </p:cNvPr>
          <p:cNvSpPr/>
          <p:nvPr/>
        </p:nvSpPr>
        <p:spPr>
          <a:xfrm rot="10800000">
            <a:off x="6640511" y="1121218"/>
            <a:ext cx="144000" cy="144000"/>
          </a:xfrm>
          <a:prstGeom prst="triangle">
            <a:avLst/>
          </a:prstGeom>
          <a:solidFill>
            <a:srgbClr val="5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F5E377-832A-1AD0-9FDB-750B40B0F57F}"/>
              </a:ext>
            </a:extLst>
          </p:cNvPr>
          <p:cNvSpPr/>
          <p:nvPr/>
        </p:nvSpPr>
        <p:spPr>
          <a:xfrm>
            <a:off x="574398" y="1700071"/>
            <a:ext cx="11043204" cy="46013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ko-KR" sz="3200" dirty="0">
              <a:solidFill>
                <a:schemeClr val="tx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35769A1E-E352-9D45-63F2-171884FE64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0143164"/>
              </p:ext>
            </p:extLst>
          </p:nvPr>
        </p:nvGraphicFramePr>
        <p:xfrm>
          <a:off x="2152315" y="12652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B83C04B-8155-66CA-DB5E-43DABE7E71FF}"/>
              </a:ext>
            </a:extLst>
          </p:cNvPr>
          <p:cNvSpPr/>
          <p:nvPr/>
        </p:nvSpPr>
        <p:spPr>
          <a:xfrm>
            <a:off x="1913021" y="3765883"/>
            <a:ext cx="2809374" cy="23762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70CCF-71FF-7FAC-A29E-CEDC8B4A8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625B3EF-7F5D-F5B7-963B-94F6D95132D0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2BE08F2F-D258-541F-6AC1-33EC816E4F0B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14D5FB20-E29C-9713-B9E1-DE82EEF7FAB4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559575E5-C7DF-1646-8E43-BDF9AF549BB5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77A245E-3661-74D3-A7D2-A73FD7E9D37E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EEB448-0FBE-59DF-08F6-392D1ADD207B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023CE00-3AE4-765F-F706-DBBA7DD2EB8E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사각형: 둥근 모서리 17">
            <a:extLst>
              <a:ext uri="{FF2B5EF4-FFF2-40B4-BE49-F238E27FC236}">
                <a16:creationId xmlns:a16="http://schemas.microsoft.com/office/drawing/2014/main" id="{40D0BA2A-7EDC-22C9-B9CC-A77AFEFD63D5}"/>
              </a:ext>
            </a:extLst>
          </p:cNvPr>
          <p:cNvSpPr/>
          <p:nvPr/>
        </p:nvSpPr>
        <p:spPr>
          <a:xfrm>
            <a:off x="520974" y="787720"/>
            <a:ext cx="6441386" cy="781997"/>
          </a:xfrm>
          <a:prstGeom prst="roundRect">
            <a:avLst>
              <a:gd name="adj" fmla="val 34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#</a:t>
            </a:r>
            <a:r>
              <a:rPr lang="ko-KR" altLang="en-US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개발자</a:t>
            </a: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4C8283C2-EA78-6143-6FD4-6CC2F8E6830D}"/>
              </a:ext>
            </a:extLst>
          </p:cNvPr>
          <p:cNvSpPr/>
          <p:nvPr/>
        </p:nvSpPr>
        <p:spPr>
          <a:xfrm rot="10800000">
            <a:off x="6640511" y="1121218"/>
            <a:ext cx="144000" cy="144000"/>
          </a:xfrm>
          <a:prstGeom prst="triangle">
            <a:avLst/>
          </a:prstGeom>
          <a:solidFill>
            <a:srgbClr val="5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4AE9A4-E27F-16C4-1ED5-2410178FAA36}"/>
              </a:ext>
            </a:extLst>
          </p:cNvPr>
          <p:cNvSpPr/>
          <p:nvPr/>
        </p:nvSpPr>
        <p:spPr>
          <a:xfrm>
            <a:off x="574398" y="1700071"/>
            <a:ext cx="11043204" cy="46013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en-US" altLang="ko-KR" sz="3200" dirty="0">
                <a:solidFill>
                  <a:schemeClr val="tx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ChatGPT, Gemini API</a:t>
            </a:r>
            <a:r>
              <a:rPr kumimoji="1" lang="ko-KR" altLang="en-US" sz="3200" dirty="0">
                <a:solidFill>
                  <a:schemeClr val="tx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키를 활용하여 </a:t>
            </a:r>
            <a:r>
              <a:rPr kumimoji="1" lang="en-US" altLang="ko-KR" sz="3200" dirty="0">
                <a:solidFill>
                  <a:schemeClr val="tx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AI</a:t>
            </a:r>
            <a:r>
              <a:rPr kumimoji="1" lang="ko-KR" altLang="en-US" sz="3200" dirty="0">
                <a:solidFill>
                  <a:schemeClr val="tx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서비스를 만듦</a:t>
            </a:r>
            <a:endParaRPr kumimoji="1" lang="en-US" altLang="ko-KR" sz="3200" dirty="0">
              <a:solidFill>
                <a:schemeClr val="tx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92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CE1F0-EB42-1FE0-589B-D65C18D6F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217665E-AAFB-4FA8-CB19-467C014F72DE}"/>
              </a:ext>
            </a:extLst>
          </p:cNvPr>
          <p:cNvGrpSpPr/>
          <p:nvPr/>
        </p:nvGrpSpPr>
        <p:grpSpPr>
          <a:xfrm>
            <a:off x="159026" y="185728"/>
            <a:ext cx="11897138" cy="6528581"/>
            <a:chOff x="159026" y="185728"/>
            <a:chExt cx="11897138" cy="6528581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D363B5AD-5047-4AB0-4DF6-DEF9CC762964}"/>
                </a:ext>
              </a:extLst>
            </p:cNvPr>
            <p:cNvSpPr/>
            <p:nvPr/>
          </p:nvSpPr>
          <p:spPr>
            <a:xfrm>
              <a:off x="159026" y="185728"/>
              <a:ext cx="11897138" cy="6528581"/>
            </a:xfrm>
            <a:prstGeom prst="roundRect">
              <a:avLst>
                <a:gd name="adj" fmla="val 1704"/>
              </a:avLst>
            </a:prstGeom>
            <a:solidFill>
              <a:srgbClr val="514F4F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140C71D7-4A51-E9EC-75F2-CD48048E82EC}"/>
                </a:ext>
              </a:extLst>
            </p:cNvPr>
            <p:cNvSpPr/>
            <p:nvPr/>
          </p:nvSpPr>
          <p:spPr>
            <a:xfrm>
              <a:off x="352840" y="387625"/>
              <a:ext cx="11484664" cy="6082750"/>
            </a:xfrm>
            <a:prstGeom prst="roundRect">
              <a:avLst>
                <a:gd name="adj" fmla="val 29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schemeClr val="bg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3043DE77-492C-F94D-30C1-F2ADCF9CAA1C}"/>
                </a:ext>
              </a:extLst>
            </p:cNvPr>
            <p:cNvSpPr/>
            <p:nvPr/>
          </p:nvSpPr>
          <p:spPr>
            <a:xfrm>
              <a:off x="353668" y="386322"/>
              <a:ext cx="11484664" cy="271044"/>
            </a:xfrm>
            <a:prstGeom prst="roundRect">
              <a:avLst>
                <a:gd name="adj" fmla="val 29"/>
              </a:avLst>
            </a:prstGeom>
            <a:solidFill>
              <a:srgbClr val="EDEC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725279-7422-7617-8E86-F55D6E9E45B7}"/>
                </a:ext>
              </a:extLst>
            </p:cNvPr>
            <p:cNvSpPr/>
            <p:nvPr/>
          </p:nvSpPr>
          <p:spPr>
            <a:xfrm>
              <a:off x="456370" y="460688"/>
              <a:ext cx="129209" cy="1292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7DA0938-0607-E8F4-CD6A-0ACA03544764}"/>
                </a:ext>
              </a:extLst>
            </p:cNvPr>
            <p:cNvSpPr/>
            <p:nvPr/>
          </p:nvSpPr>
          <p:spPr>
            <a:xfrm>
              <a:off x="703191" y="457060"/>
              <a:ext cx="129209" cy="1292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CDC5F6F-4899-B546-A19F-FA8FAE236A2F}"/>
                </a:ext>
              </a:extLst>
            </p:cNvPr>
            <p:cNvSpPr/>
            <p:nvPr/>
          </p:nvSpPr>
          <p:spPr>
            <a:xfrm>
              <a:off x="967407" y="460859"/>
              <a:ext cx="129209" cy="1292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사각형: 둥근 모서리 17">
            <a:extLst>
              <a:ext uri="{FF2B5EF4-FFF2-40B4-BE49-F238E27FC236}">
                <a16:creationId xmlns:a16="http://schemas.microsoft.com/office/drawing/2014/main" id="{128E9AF7-026A-860C-4029-31D93C5C014A}"/>
              </a:ext>
            </a:extLst>
          </p:cNvPr>
          <p:cNvSpPr/>
          <p:nvPr/>
        </p:nvSpPr>
        <p:spPr>
          <a:xfrm>
            <a:off x="520974" y="787720"/>
            <a:ext cx="6441386" cy="781997"/>
          </a:xfrm>
          <a:prstGeom prst="roundRect">
            <a:avLst>
              <a:gd name="adj" fmla="val 34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#API</a:t>
            </a:r>
            <a:r>
              <a:rPr lang="ko-KR" altLang="en-US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란</a:t>
            </a:r>
            <a:r>
              <a:rPr lang="en-US" altLang="ko-KR" sz="48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NF Bit Bit TTF" panose="02000803000000000000" pitchFamily="2" charset="-127"/>
                <a:ea typeface="DNF Bit Bit TTF" panose="02000803000000000000" pitchFamily="2" charset="-127"/>
              </a:rPr>
              <a:t>?</a:t>
            </a:r>
            <a:endParaRPr lang="ko-KR" altLang="en-US" sz="48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NF Bit Bit TTF" panose="02000803000000000000" pitchFamily="2" charset="-127"/>
              <a:ea typeface="DNF Bit Bit TTF" panose="02000803000000000000" pitchFamily="2" charset="-127"/>
            </a:endParaRP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975725EA-FDD3-1C49-A669-4E753836A409}"/>
              </a:ext>
            </a:extLst>
          </p:cNvPr>
          <p:cNvSpPr/>
          <p:nvPr/>
        </p:nvSpPr>
        <p:spPr>
          <a:xfrm rot="10800000">
            <a:off x="6640511" y="1121218"/>
            <a:ext cx="144000" cy="144000"/>
          </a:xfrm>
          <a:prstGeom prst="triangle">
            <a:avLst/>
          </a:prstGeom>
          <a:solidFill>
            <a:srgbClr val="5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0C871B-4773-3807-C1EB-B96BD46F9F23}"/>
              </a:ext>
            </a:extLst>
          </p:cNvPr>
          <p:cNvSpPr/>
          <p:nvPr/>
        </p:nvSpPr>
        <p:spPr>
          <a:xfrm>
            <a:off x="574398" y="1700071"/>
            <a:ext cx="11043204" cy="46013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ko-KR" altLang="en-US" sz="3200" dirty="0">
                <a:solidFill>
                  <a:schemeClr val="tx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다른 사람이 만든 기능이나 데이터를 활용하는 것</a:t>
            </a:r>
            <a:endParaRPr kumimoji="1" lang="en-US" altLang="ko-KR" sz="3200" dirty="0">
              <a:solidFill>
                <a:schemeClr val="tx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10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277</Words>
  <Application>Microsoft Office PowerPoint</Application>
  <PresentationFormat>와이드스크린</PresentationFormat>
  <Paragraphs>75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NanumSquareRound Bold</vt:lpstr>
      <vt:lpstr>DNF Bit Bit TTF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임효정</dc:creator>
  <cp:lastModifiedBy>안영진</cp:lastModifiedBy>
  <cp:revision>48</cp:revision>
  <dcterms:created xsi:type="dcterms:W3CDTF">2023-04-30T13:30:29Z</dcterms:created>
  <dcterms:modified xsi:type="dcterms:W3CDTF">2024-11-30T03:53:11Z</dcterms:modified>
</cp:coreProperties>
</file>