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8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닌텐도 플랫폼별 게임 평점 분석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ANOVA를 활용한 통계적 유의성 검정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목차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분석 개요</a:t>
            </a:r>
          </a:p>
          <a:p>
            <a:r>
              <a:t>2. 데이터 소개</a:t>
            </a:r>
          </a:p>
          <a:p>
            <a:r>
              <a:t>3. 플랫폼별 평점 분포</a:t>
            </a:r>
          </a:p>
          <a:p>
            <a:r>
              <a:t>4. 플랫폼별 평균 평점</a:t>
            </a:r>
          </a:p>
          <a:p>
            <a:r>
              <a:t>5. 통계 분석 결과</a:t>
            </a:r>
          </a:p>
          <a:p>
            <a:r>
              <a:t>6. 결론 및 시사점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분석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분석 목적: 닌텐도 플랫폼 간 게임 평점의 통계적 유의성 검증</a:t>
            </a:r>
          </a:p>
          <a:p>
            <a:endParaRPr/>
          </a:p>
          <a:p>
            <a:r>
              <a:t>• 분석 방법: </a:t>
            </a:r>
          </a:p>
          <a:p>
            <a:r>
              <a:t>  - 일원분산분석(ANOVA)</a:t>
            </a:r>
          </a:p>
          <a:p>
            <a:r>
              <a:t>  - Tukey HSD 사후 검정</a:t>
            </a:r>
          </a:p>
          <a:p>
            <a:endParaRPr/>
          </a:p>
          <a:p>
            <a:r>
              <a:t>• 분석 대상: 10개 이상의 게임이 있는 플랫폼</a:t>
            </a:r>
          </a:p>
          <a:p>
            <a:r>
              <a:t>  - N64, GameCube, GBA, Wii, DS, Wii U, Switch, 3DS, iOS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데이터 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데이터 출처: Metacritic 게임 평점 데이터</a:t>
            </a:r>
          </a:p>
          <a:p>
            <a:endParaRPr/>
          </a:p>
          <a:p>
            <a:r>
              <a:t>• 분석 기간: 2024년 6월 기준</a:t>
            </a:r>
          </a:p>
          <a:p>
            <a:endParaRPr/>
          </a:p>
          <a:p>
            <a:r>
              <a:t>• 분석에 포함된 플랫폼별 게임 수:</a:t>
            </a:r>
          </a:p>
          <a:p>
            <a:r>
              <a:t>  - 3DS: 154개</a:t>
            </a:r>
          </a:p>
          <a:p>
            <a:r>
              <a:t>  - Switch: 134개</a:t>
            </a:r>
          </a:p>
          <a:p>
            <a:r>
              <a:t>  - DS: 117개</a:t>
            </a:r>
          </a:p>
          <a:p>
            <a:r>
              <a:t>  - Wii: 76개</a:t>
            </a:r>
          </a:p>
          <a:p>
            <a:r>
              <a:t>  - GBA: 63개</a:t>
            </a:r>
          </a:p>
          <a:p>
            <a:r>
              <a:t>  - GameCube: 51개 / Wii U: 51개</a:t>
            </a:r>
          </a:p>
          <a:p>
            <a:r>
              <a:t>  - N64: 31개</a:t>
            </a:r>
          </a:p>
          <a:p>
            <a:r>
              <a:t>  - iOS: 12개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플랫폼별 평점 분포</a:t>
            </a:r>
          </a:p>
        </p:txBody>
      </p:sp>
      <p:pic>
        <p:nvPicPr>
          <p:cNvPr id="3" name="Picture 2" descr="platform_scores_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5943600" cy="3566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플랫폼별 평균 평점</a:t>
            </a:r>
          </a:p>
        </p:txBody>
      </p:sp>
      <p:pic>
        <p:nvPicPr>
          <p:cNvPr id="3" name="Picture 2" descr="platform_scores_me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5943600" cy="3566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통계 분석 결과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일원분산분석(ANOVA) 결과:</a:t>
            </a:r>
          </a:p>
          <a:p>
            <a:r>
              <a:t>  - F(8, 680) = 14.36, p &lt; .001</a:t>
            </a:r>
          </a:p>
          <a:p>
            <a:r>
              <a:t>  → 플랫폼에 따른 평점 차이가 통계적으로 유의미함</a:t>
            </a:r>
          </a:p>
          <a:p>
            <a:endParaRPr/>
          </a:p>
          <a:p>
            <a:r>
              <a:t>• Tukey HSD 사후 분석 결과:</a:t>
            </a:r>
          </a:p>
          <a:p>
            <a:r>
              <a:t>  - 유의미한 차이를 보이는 플랫폼 쌍이 없음</a:t>
            </a:r>
          </a:p>
          <a:p>
            <a:r>
              <a:t>  → 플랫폼 간 평점 차이는 통계적으로 유의하지 않을 수 있음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결론 및 시사점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주요 발견 사항:</a:t>
            </a:r>
          </a:p>
          <a:p>
            <a:r>
              <a:t>  - N64, GameCube, GBA가 상대적으로 높은 평균 평점을 기록</a:t>
            </a:r>
          </a:p>
          <a:p>
            <a:r>
              <a:t>  - iOS 플랫폼의 평점이 가장 낮게 나타남</a:t>
            </a:r>
          </a:p>
          <a:p>
            <a:endParaRPr/>
          </a:p>
          <a:p>
            <a:r>
              <a:t>• 시사점:</a:t>
            </a:r>
          </a:p>
          <a:p>
            <a:r>
              <a:t>  - 모바일(iOS) 플랫폼의 게임 품질 개선 필요</a:t>
            </a:r>
          </a:p>
          <a:p>
            <a:r>
              <a:t>  - 클래식 콘솔(N64, GameCube)의 높은 평점이 향후 리마스터 전략에 활용 가능</a:t>
            </a:r>
          </a:p>
          <a:p>
            <a:endParaRPr/>
          </a:p>
          <a:p>
            <a:r>
              <a:t>• 분석의 한계:</a:t>
            </a:r>
          </a:p>
          <a:p>
            <a:r>
              <a:t>  - 게임 장르, 출시 연도 등의 변수 고려 필요</a:t>
            </a:r>
          </a:p>
          <a:p>
            <a:r>
              <a:t>  - iOS의 경우 샘플 수가 적어 해석에 주의 필요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4800" b="1"/>
            </a:pPr>
            <a:r>
              <a:t>감사합니다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344</Words>
  <Application>Microsoft Office PowerPoint</Application>
  <PresentationFormat>화면 슬라이드 쇼(4:3)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닌텐도 플랫폼별 게임 평점 분석</vt:lpstr>
      <vt:lpstr>목차</vt:lpstr>
      <vt:lpstr>1. 분석 개요</vt:lpstr>
      <vt:lpstr>2. 데이터 소개</vt:lpstr>
      <vt:lpstr>3. 플랫폼별 평점 분포</vt:lpstr>
      <vt:lpstr>4. 플랫폼별 평균 평점</vt:lpstr>
      <vt:lpstr>5. 통계 분석 결과</vt:lpstr>
      <vt:lpstr>6. 결론 및 시사점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영진 안</cp:lastModifiedBy>
  <cp:revision>1</cp:revision>
  <dcterms:created xsi:type="dcterms:W3CDTF">2013-01-27T09:14:16Z</dcterms:created>
  <dcterms:modified xsi:type="dcterms:W3CDTF">2025-06-13T06:18:40Z</dcterms:modified>
  <cp:category/>
</cp:coreProperties>
</file>