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your own virtual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Network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t>การติดต่อกับ app ที่อยู่ใน container จะติดต่อผ่านทาง network layer เหมือนกับการทำงานกับ virtual machine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Docker จะสร้าง default network ให้ตั้งแต่ตอนติดตั้ง ทุก container ที่สร้างขึ้นมาแบบไม่ระบุ network จะอยู่บน default network ทั้งหมด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เราสามารถ list network ทั้งหมดที่มีบน host ได้ด้วยคำสั่ง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 network ls </a:t>
            </a:r>
            <a:br>
              <a:rPr sz="1651">
                <a:latin typeface="Menlo"/>
                <a:ea typeface="Menlo"/>
                <a:cs typeface="Menlo"/>
                <a:sym typeface="Menlo"/>
              </a:rPr>
            </a:br>
            <a:br>
              <a:rPr sz="1651">
                <a:latin typeface="Menlo"/>
                <a:ea typeface="Menlo"/>
                <a:cs typeface="Menlo"/>
                <a:sym typeface="Menlo"/>
              </a:rPr>
            </a:br>
            <a:r>
              <a:t>ตัวอย่าง</a:t>
            </a:r>
          </a:p>
          <a:p>
            <a:pPr lvl="2" marL="0" indent="269747" defTabSz="344677">
              <a:spcBef>
                <a:spcPts val="2400"/>
              </a:spcBef>
              <a:buSzTx/>
              <a:buNone/>
              <a:defRPr sz="1651">
                <a:latin typeface="Menlo"/>
                <a:ea typeface="Menlo"/>
                <a:cs typeface="Menlo"/>
                <a:sym typeface="Menlo"/>
              </a:defRPr>
            </a:pPr>
            <a:r>
              <a:t>$ docker network ls</a:t>
            </a:r>
          </a:p>
          <a:p>
            <a:pPr lvl="2" marL="0" indent="269747" defTabSz="344677">
              <a:spcBef>
                <a:spcPts val="2400"/>
              </a:spcBef>
              <a:buSzTx/>
              <a:buNone/>
              <a:defRPr sz="1651">
                <a:latin typeface="Menlo"/>
                <a:ea typeface="Menlo"/>
                <a:cs typeface="Menlo"/>
                <a:sym typeface="Menlo"/>
              </a:defRPr>
            </a:pPr>
            <a:r>
              <a:t>  NETWORK ID         NAME         DRIVER         SCOPE</a:t>
            </a:r>
            <a:br/>
            <a:r>
              <a:t>  002a55002fd6       bridge       bridge         local               </a:t>
            </a:r>
            <a:br/>
            <a:r>
              <a:t>  12261b9fcec2       host         host           local               </a:t>
            </a:r>
            <a:br/>
            <a:r>
              <a:t>  9bc2e9995371       none         null           local</a:t>
            </a:r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t>เราสามารถระบุ network ที่ต้องการตอนที่สร้าง container ได้ด้วย flag </a:t>
            </a:r>
            <a:r>
              <a:rPr sz="1651">
                <a:latin typeface="Menlo"/>
                <a:ea typeface="Menlo"/>
                <a:cs typeface="Menlo"/>
                <a:sym typeface="Menlo"/>
              </a:rPr>
              <a:t>--network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Drivers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2232"/>
            </a:pPr>
            <a:r>
              <a:t>ที่ version 1.12 Docker รองรับ driver 3 แบบ คือ bridge, host, และ null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bridge :- เป็น default network ที่ใช้ติดต่อกับ container ทั้งหมด (ยกเว้น container ที่เราระบุ network) ถ้าติดตั้ง Docker บน Linux แล้วลองใช้คำสั่ง ifconfig เราจะเห็น network ชื่อ docker0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none หรือ null :- ใช้สำหรับ container ที่ไม่ต้องการ network interface </a:t>
            </a:r>
          </a:p>
          <a:p>
            <a:pPr lvl="1" marL="551180" indent="-275590" defTabSz="362204">
              <a:spcBef>
                <a:spcPts val="2600"/>
              </a:spcBef>
              <a:defRPr sz="2232"/>
            </a:pPr>
            <a:r>
              <a:t>host :- เป็น network ที่ใช้เฉพาะภายใน host เท่านั้น ซึ่ง configuration ของ network นี้ จะเหมือนกับของ host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เราสามารถดูรายละเอียดของ network ได้ด้วยคำสั่ง inspect ตามด้วยชื่อ network เช่น </a:t>
            </a:r>
            <a:br/>
            <a:br/>
            <a:r>
              <a:rPr sz="1736">
                <a:latin typeface="Menlo"/>
                <a:ea typeface="Menlo"/>
                <a:cs typeface="Menlo"/>
                <a:sym typeface="Menlo"/>
              </a:rPr>
              <a:t>$ docker network inspect bridge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ถ้าใน network มี container ที่ทำงานอยู่ เมื่อเราสั่งคำสั่ง network inspect เราจะเห็นข้อมูลของ container ใน section “Containers”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Network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เราสามารถเพิ่ม network ใหม่นอกเหนือจาก default network และกำหนด network ให้ container ได้เมื่อสั่ง run 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 run --network=&lt;network_name&gt; &lt;image_id&gt;</a:t>
            </a:r>
          </a:p>
          <a:p>
            <a:pPr/>
            <a:r>
              <a:t>เราสามารถลบ network ออกเมื่อไม่ต้องการได้ แต่เราไม่สามารถลบ default network ได้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User-defined Network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Docker รองรับการกำหนด isolation ให้กับกลุ่มของ container ใน default network ได้ผ่านคำสั่ง docker run --link แต่เราสามารถสร้าง network ใหม่เพื่อให้กลุ่มของ container ที่เราต้องการแยกออกจาก container อื่นๆ ได้ดีกว่า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Network ที่ถูกสร้างขึ้นมาใหม่จะต้องใช้ driver ซึ่งเราสามารถเลือกได้ตั้งแต่ bridge network, overlay network (สำหรับ swarm mode) หรือ MACVLAN network นอกจากนั้น docker ยังมี plugins เพื่อให้นักพัฒนาสร้าง driver ขึ้นมาเองได้อีกด้วย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เราสามารถสร้าง network ได้มากกว่า 1 ตัว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ใน network สามารถสื่อสารกันได้ผ่าน IP Address แต่ไม่สามารถสื่อสารกับ container ที่อยู่ใน network อื่นได้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อยู่ในหลาย network ได้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Bridge Network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สร้าง network ใหม่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$ docker network create --driver=bridge --subnet=192.168.0.0/16 mynet</a:t>
            </a:r>
            <a:br/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note: flag --driver เป็น optional ถ้าไม่ระบุจะได้ bridge network เสมอ</a:t>
            </a:r>
            <a:r>
              <a:t> </a:t>
            </a:r>
            <a:br/>
            <a:r>
              <a:t>note2: flag --subnet ใช้เพื่อกำหนดกำหนด user subnet ถ้าไม่กำหนดจะได้ default subnet ที่สร้างโดย docker และไม่สามารถกำหนด fix ip เองได้ </a:t>
            </a:r>
          </a:p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ลอง inspect network ดู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$ docker network inspect mine</a:t>
            </a:r>
          </a:p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สร้าง container ใหม่ โดยระบุว่าใช้ network “mynet” 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$ docker run -d -t --name myubuntu --network=mynet ubuntu</a:t>
            </a:r>
          </a:p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ลอง inspect network ดูอีกครั้ง จะเห็นว่ามี container ชื่อ myubuntu อยู่ใน list 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IP &amp; Subnet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268"/>
            </a:pPr>
            <a:r>
              <a:t>เราสามารถกำหนด IP ให้กับ container ได้ แต่ทำได้เฉพาะกับ user-defined network เท่านั้น ใช้กับ default network ไม่ได้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IP address จะต้องอยู่ใน subnet เดียวกับ user-defined network เท่านั้น (inspect network ดู)</a:t>
            </a:r>
            <a:br/>
            <a:br/>
            <a:r>
              <a:rPr sz="1764">
                <a:latin typeface="Menlo"/>
                <a:ea typeface="Menlo"/>
                <a:cs typeface="Menlo"/>
                <a:sym typeface="Menlo"/>
              </a:rPr>
              <a:t>$ docker run -dt --network=mynet --ip 192.168.0.100 ubuntu</a:t>
            </a:r>
            <a:br>
              <a:rPr sz="1764">
                <a:latin typeface="Menlo"/>
                <a:ea typeface="Menlo"/>
                <a:cs typeface="Menlo"/>
                <a:sym typeface="Menlo"/>
              </a:rPr>
            </a:br>
            <a:br>
              <a:rPr sz="1764">
                <a:latin typeface="Menlo"/>
                <a:ea typeface="Menlo"/>
                <a:cs typeface="Menlo"/>
                <a:sym typeface="Menlo"/>
              </a:rPr>
            </a:br>
            <a:r>
              <a:rPr sz="1764">
                <a:latin typeface="Menlo"/>
                <a:ea typeface="Menlo"/>
                <a:cs typeface="Menlo"/>
                <a:sym typeface="Menlo"/>
              </a:rPr>
              <a:t>note: ตอนสร้าง network ต้องกำหนด subnet จึงจะกำหนด fix ip ได้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นอกจากนั้น ยังสามารถกำหนด hostname ให้กับ container ได้ด้วย (ใช้กับ default network ได้)</a:t>
            </a:r>
            <a:br/>
            <a:br/>
            <a:r>
              <a:rPr sz="1764">
                <a:latin typeface="Menlo"/>
                <a:ea typeface="Menlo"/>
                <a:cs typeface="Menlo"/>
                <a:sym typeface="Menlo"/>
              </a:rPr>
              <a:t>$ docker run -dt --hostname ubuntu1 ubuntu</a:t>
            </a:r>
            <a:endParaRPr sz="1764">
              <a:latin typeface="Menlo"/>
              <a:ea typeface="Menlo"/>
              <a:cs typeface="Menlo"/>
              <a:sym typeface="Menlo"/>
            </a:endParaRP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เราสามารถำหนด subnet ให้กับ network ได้</a:t>
            </a:r>
            <a:br/>
            <a:br/>
            <a:r>
              <a:rPr sz="1764">
                <a:latin typeface="Menlo"/>
                <a:ea typeface="Menlo"/>
                <a:cs typeface="Menlo"/>
                <a:sym typeface="Menlo"/>
              </a:rPr>
              <a:t>$ docker network create --subnet=172.10.0.1/16 mynet </a:t>
            </a: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/>
            <a:r>
              <a:t>Connect Container to Network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2800"/>
              </a:spcBef>
              <a:defRPr sz="2448"/>
            </a:pPr>
            <a:r>
              <a:t>เราสามารถเพิ่ม (attach) container ที่มีอยู่แล้ว เข้าไปใน network ที่ต้องการได้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connect &lt;network_name&gt; &lt;container_id&gt;</a:t>
            </a: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br/>
            <a:r>
              <a:t>เช่น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run -dt --name myubuntu ubuntu</a:t>
            </a: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br>
              <a:rPr sz="1904">
                <a:latin typeface="Menlo"/>
                <a:ea typeface="Menlo"/>
                <a:cs typeface="Menlo"/>
                <a:sym typeface="Menlo"/>
              </a:rPr>
            </a:br>
            <a:r>
              <a:rPr sz="1904">
                <a:latin typeface="Menlo"/>
                <a:ea typeface="Menlo"/>
                <a:cs typeface="Menlo"/>
                <a:sym typeface="Menlo"/>
              </a:rPr>
              <a:t>$ docker network connect mynet myubuntu</a:t>
            </a:r>
          </a:p>
          <a:p>
            <a:pPr marL="302260" indent="-302260" defTabSz="397256">
              <a:spcBef>
                <a:spcPts val="2800"/>
              </a:spcBef>
              <a:defRPr sz="2448"/>
            </a:pPr>
            <a:r>
              <a:t>ถ้าต้องการเอา container ออกจาก network ใช้ parameter “disconnect”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disconnect &lt;network_name&gt; &lt;container_id&gt;</a:t>
            </a:r>
            <a:br/>
            <a:br/>
            <a:r>
              <a:t>เช่น</a:t>
            </a:r>
            <a:br/>
            <a:br/>
            <a:r>
              <a:rPr sz="1904">
                <a:latin typeface="Menlo"/>
                <a:ea typeface="Menlo"/>
                <a:cs typeface="Menlo"/>
                <a:sym typeface="Menlo"/>
              </a:rPr>
              <a:t>$ docker network disconnect bridge myubuntu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Overlay Driver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592"/>
            </a:pPr>
            <a:r>
              <a:t>ในกรณีที่ container ทำงานกับ swarm mode และเราต้องการให้ container แยกอยู่คนละ network เราต้องกำหนดประเภทของ driver เป็นแบบ overlay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container ที่ทำงานด้วย docker run จะไม่สามารถใช้ network แบบ overlay ได้</a:t>
            </a:r>
          </a:p>
          <a:p>
            <a:pPr marL="320040" indent="-320040" defTabSz="420624">
              <a:spcBef>
                <a:spcPts val="3000"/>
              </a:spcBef>
              <a:defRPr sz="2592"/>
            </a:pPr>
            <a:r>
              <a:t>ตัวอย่าง</a:t>
            </a:r>
            <a:br/>
            <a:br/>
            <a:r>
              <a:rPr sz="2016">
                <a:latin typeface="Menlo"/>
                <a:ea typeface="Menlo"/>
                <a:cs typeface="Menlo"/>
                <a:sym typeface="Menlo"/>
              </a:rPr>
              <a:t>$ docker network create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--driver overlay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--subnet 10.0.9.0/16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my-multihost-network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$ docker service create --replica 3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--network my-multihost-network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--name myweb \</a:t>
            </a:r>
            <a:br>
              <a:rPr sz="2016">
                <a:latin typeface="Menlo"/>
                <a:ea typeface="Menlo"/>
                <a:cs typeface="Menlo"/>
                <a:sym typeface="Menlo"/>
              </a:rPr>
            </a:br>
            <a:r>
              <a:rPr sz="2016">
                <a:latin typeface="Menlo"/>
                <a:ea typeface="Menlo"/>
                <a:cs typeface="Menlo"/>
                <a:sym typeface="Menlo"/>
              </a:rPr>
              <a:t>   nginx   </a:t>
            </a:r>
            <a:r>
              <a:t> 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