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241" autoAdjust="0"/>
  </p:normalViewPr>
  <p:slideViewPr>
    <p:cSldViewPr snapToGrid="0">
      <p:cViewPr varScale="1">
        <p:scale>
          <a:sx n="159" d="100"/>
          <a:sy n="159" d="100"/>
        </p:scale>
        <p:origin x="306"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{83AC9341-ADFE-4135-A306-81EBDBEF9348}tf10001108_win32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Дарья Михалина</dc:creator>
  <cp:keywords/>
  <cp:lastModifiedBy>Дарья Михалина</cp:lastModifiedBy>
  <cp:revision>1</cp:revision>
  <dcterms:created xsi:type="dcterms:W3CDTF">2024-07-19T12:21:02Z</dcterms:created>
  <dcterms:modified xsi:type="dcterms:W3CDTF">2024-07-19T12:21:13Z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