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95" r:id="rId4"/>
    <p:sldId id="26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F830-9B8C-4046-8B49-0D221E39FCC9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4E6D-5DB2-4E49-B089-4BF50A437D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3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1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15A-4C24-45E8-880E-27F33528647A}" type="datetimeFigureOut">
              <a:rPr lang="ko-KR" altLang="en-US" smtClean="0"/>
              <a:pPr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E4FB-BBBD-4774-B34F-11B3F9A6E4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3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939344" y="2492896"/>
            <a:ext cx="5521252" cy="1621481"/>
            <a:chOff x="1619672" y="2654486"/>
            <a:chExt cx="5521252" cy="16214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654486"/>
              <a:ext cx="1553505" cy="15490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09462" y="2973961"/>
              <a:ext cx="25314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픈소스</a:t>
              </a:r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SW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6850" y="3645025"/>
              <a:ext cx="22581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프로젝트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23520" y="2420888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6256" y="6237312"/>
            <a:ext cx="20882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20144719 </a:t>
            </a:r>
            <a:r>
              <a:rPr lang="ko-KR" altLang="en-US" sz="17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안유상</a:t>
            </a:r>
          </a:p>
        </p:txBody>
      </p:sp>
    </p:spTree>
    <p:extLst>
      <p:ext uri="{BB962C8B-B14F-4D97-AF65-F5344CB8AC3E}">
        <p14:creationId xmlns:p14="http://schemas.microsoft.com/office/powerpoint/2010/main" val="35527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473074" y="493440"/>
            <a:ext cx="84194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주제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 (본문)"/>
                <a:ea typeface="-윤고딕330"/>
              </a:rPr>
              <a:t>뉴욕 택시 탑승 및 하차 위치를 기준으로 요금을 예측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맑은 고딕 (본문)"/>
              <a:ea typeface="-윤고딕330"/>
            </a:endParaRPr>
          </a:p>
          <a:p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필요성 및 기대효과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pPr fontAlgn="base"/>
            <a:r>
              <a:rPr lang="ko-KR" altLang="en-US" dirty="0">
                <a:latin typeface="맑은 고딕 (본문)"/>
                <a:ea typeface="-윤고딕330"/>
              </a:rPr>
              <a:t>택시 공개 데이터를 이용해 택시요금을 예측하여 어디로 이동할 때 미리 택시 요금을 알 수 있어서 대중교통 이용에 좀 더 </a:t>
            </a:r>
            <a:r>
              <a:rPr lang="ko-KR" altLang="en-US" dirty="0" err="1">
                <a:latin typeface="맑은 고딕 (본문)"/>
                <a:ea typeface="-윤고딕330"/>
              </a:rPr>
              <a:t>펀의성을</a:t>
            </a:r>
            <a:r>
              <a:rPr lang="ko-KR" altLang="en-US" dirty="0">
                <a:latin typeface="맑은 고딕 (본문)"/>
                <a:ea typeface="-윤고딕330"/>
              </a:rPr>
              <a:t> 제공</a:t>
            </a:r>
            <a:endParaRPr lang="en-US" altLang="ko-KR" dirty="0">
              <a:latin typeface="맑은 고딕 (본문)"/>
              <a:ea typeface="-윤고딕330"/>
            </a:endParaRPr>
          </a:p>
          <a:p>
            <a:pPr fontAlgn="base"/>
            <a:endParaRPr lang="ko-KR" altLang="en-US" sz="1000" dirty="0"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개발 환경 및 언어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r>
              <a:rPr lang="en-US" altLang="ko-KR" dirty="0">
                <a:ea typeface="-윤고딕330"/>
              </a:rPr>
              <a:t>Window 10 - Anaconda 4.5.12(Python 3.7) - </a:t>
            </a:r>
            <a:r>
              <a:rPr lang="en-US" altLang="ko-KR" dirty="0" err="1">
                <a:ea typeface="-윤고딕330"/>
              </a:rPr>
              <a:t>Jupyter</a:t>
            </a:r>
            <a:r>
              <a:rPr lang="en-US" altLang="ko-KR" dirty="0">
                <a:ea typeface="-윤고딕330"/>
              </a:rPr>
              <a:t> Notebook</a:t>
            </a:r>
          </a:p>
          <a:p>
            <a:endParaRPr lang="en-US" altLang="ko-KR" sz="1000" dirty="0"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오픈소스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SW</a:t>
            </a:r>
          </a:p>
          <a:p>
            <a:r>
              <a:rPr lang="en-US" altLang="ko-KR" dirty="0">
                <a:ea typeface="-윤고딕330"/>
              </a:rPr>
              <a:t>TensorFlow 1.12.0</a:t>
            </a:r>
          </a:p>
          <a:p>
            <a:endParaRPr lang="en-US" altLang="ko-KR" sz="1000" dirty="0"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기존 연구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pPr fontAlgn="base"/>
            <a:r>
              <a:rPr lang="en-US" altLang="ko-KR" dirty="0">
                <a:ea typeface="-윤고딕330"/>
              </a:rPr>
              <a:t>-</a:t>
            </a:r>
            <a:r>
              <a:rPr lang="ko-KR" altLang="en-US" dirty="0">
                <a:ea typeface="-윤고딕330"/>
              </a:rPr>
              <a:t>구글 지도</a:t>
            </a:r>
            <a:r>
              <a:rPr lang="en-US" altLang="ko-KR" dirty="0">
                <a:ea typeface="-윤고딕330"/>
              </a:rPr>
              <a:t>(</a:t>
            </a:r>
            <a:r>
              <a:rPr lang="ko-KR" altLang="en-US" dirty="0">
                <a:ea typeface="-윤고딕330"/>
              </a:rPr>
              <a:t>이미지</a:t>
            </a:r>
            <a:r>
              <a:rPr lang="en-US" altLang="ko-KR" dirty="0">
                <a:ea typeface="-윤고딕330"/>
              </a:rPr>
              <a:t>)</a:t>
            </a:r>
            <a:r>
              <a:rPr lang="ko-KR" altLang="en-US" dirty="0">
                <a:ea typeface="-윤고딕330"/>
              </a:rPr>
              <a:t>를 통해 두 지점 간의 가장 짧은 경로를 추가</a:t>
            </a:r>
          </a:p>
          <a:p>
            <a:pPr fontAlgn="base"/>
            <a:r>
              <a:rPr lang="en-US" altLang="ko-KR" dirty="0">
                <a:ea typeface="-윤고딕330"/>
              </a:rPr>
              <a:t>-</a:t>
            </a:r>
            <a:r>
              <a:rPr lang="ko-KR" altLang="en-US" dirty="0">
                <a:ea typeface="-윤고딕330"/>
              </a:rPr>
              <a:t>구글 지도</a:t>
            </a:r>
            <a:r>
              <a:rPr lang="en-US" altLang="ko-KR" dirty="0">
                <a:ea typeface="-윤고딕330"/>
              </a:rPr>
              <a:t>(</a:t>
            </a:r>
            <a:r>
              <a:rPr lang="ko-KR" altLang="en-US" dirty="0">
                <a:ea typeface="-윤고딕330"/>
              </a:rPr>
              <a:t>이미지</a:t>
            </a:r>
            <a:r>
              <a:rPr lang="en-US" altLang="ko-KR" dirty="0">
                <a:ea typeface="-윤고딕330"/>
              </a:rPr>
              <a:t>)</a:t>
            </a:r>
            <a:r>
              <a:rPr lang="ko-KR" altLang="en-US" dirty="0">
                <a:ea typeface="-윤고딕330"/>
              </a:rPr>
              <a:t>를 통해 각 도시의 택시들의 분포도를 추가</a:t>
            </a:r>
            <a:endParaRPr lang="en-US" altLang="ko-KR" dirty="0">
              <a:ea typeface="-윤고딕330"/>
            </a:endParaRPr>
          </a:p>
          <a:p>
            <a:pPr fontAlgn="base"/>
            <a:endParaRPr lang="ko-KR" altLang="en-US" sz="1000" dirty="0"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파일 구성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pPr fontAlgn="base"/>
            <a:r>
              <a:rPr lang="en-US" altLang="ko-KR" dirty="0">
                <a:ea typeface="-윤고딕330"/>
              </a:rPr>
              <a:t>-train.csv : </a:t>
            </a:r>
            <a:r>
              <a:rPr lang="en-US" altLang="ko-KR" dirty="0" err="1">
                <a:ea typeface="-윤고딕330"/>
              </a:rPr>
              <a:t>fare_amount</a:t>
            </a:r>
            <a:r>
              <a:rPr lang="ko-KR" altLang="en-US" dirty="0">
                <a:ea typeface="-윤고딕330"/>
              </a:rPr>
              <a:t>의 </a:t>
            </a:r>
            <a:r>
              <a:rPr lang="en-US" altLang="ko-KR" dirty="0">
                <a:ea typeface="-윤고딕330"/>
              </a:rPr>
              <a:t>training set</a:t>
            </a:r>
            <a:r>
              <a:rPr lang="ko-KR" altLang="en-US" dirty="0">
                <a:ea typeface="-윤고딕330"/>
              </a:rPr>
              <a:t>에 대한 특징 및 목표 값 입력</a:t>
            </a:r>
          </a:p>
          <a:p>
            <a:pPr fontAlgn="base"/>
            <a:r>
              <a:rPr lang="en-US" altLang="ko-KR" dirty="0">
                <a:ea typeface="-윤고딕330"/>
              </a:rPr>
              <a:t>-test.csv : test set</a:t>
            </a:r>
            <a:r>
              <a:rPr lang="ko-KR" altLang="en-US" dirty="0">
                <a:ea typeface="-윤고딕330"/>
              </a:rPr>
              <a:t>에 대한 기능 입력</a:t>
            </a:r>
            <a:r>
              <a:rPr lang="en-US" altLang="ko-KR" dirty="0">
                <a:ea typeface="-윤고딕330"/>
              </a:rPr>
              <a:t>, </a:t>
            </a:r>
            <a:r>
              <a:rPr lang="ko-KR" altLang="en-US" dirty="0">
                <a:ea typeface="-윤고딕330"/>
              </a:rPr>
              <a:t>목표는 </a:t>
            </a:r>
            <a:r>
              <a:rPr lang="en-US" altLang="ko-KR" dirty="0" err="1">
                <a:ea typeface="-윤고딕330"/>
              </a:rPr>
              <a:t>fare_amount</a:t>
            </a:r>
            <a:r>
              <a:rPr lang="ko-KR" altLang="en-US" dirty="0">
                <a:ea typeface="-윤고딕330"/>
              </a:rPr>
              <a:t>의 각 행을 예측</a:t>
            </a:r>
          </a:p>
          <a:p>
            <a:pPr fontAlgn="base"/>
            <a:r>
              <a:rPr lang="en-US" altLang="ko-KR" dirty="0">
                <a:ea typeface="-윤고딕330"/>
              </a:rPr>
              <a:t>-sample_submission.csv : </a:t>
            </a:r>
            <a:r>
              <a:rPr lang="ko-KR" altLang="en-US" dirty="0">
                <a:ea typeface="-윤고딕330"/>
              </a:rPr>
              <a:t>올바른 형식의 샘플 제출 파일</a:t>
            </a:r>
            <a:r>
              <a:rPr lang="en-US" altLang="ko-KR" dirty="0">
                <a:ea typeface="-윤고딕330"/>
              </a:rPr>
              <a:t>, </a:t>
            </a:r>
            <a:r>
              <a:rPr lang="ko-KR" altLang="en-US" dirty="0">
                <a:ea typeface="-윤고딕330"/>
              </a:rPr>
              <a:t>이 파일은 </a:t>
            </a:r>
            <a:r>
              <a:rPr lang="en-US" altLang="ko-KR" dirty="0">
                <a:ea typeface="-윤고딕330"/>
              </a:rPr>
              <a:t>training set</a:t>
            </a:r>
            <a:r>
              <a:rPr lang="ko-KR" altLang="en-US" dirty="0">
                <a:ea typeface="-윤고딕330"/>
              </a:rPr>
              <a:t>의 평균인 모든 행에 대해</a:t>
            </a:r>
            <a:r>
              <a:rPr lang="en-US" altLang="ko-KR" dirty="0" err="1">
                <a:ea typeface="-윤고딕330"/>
              </a:rPr>
              <a:t>fare_amount</a:t>
            </a:r>
            <a:r>
              <a:rPr lang="en-US" altLang="ko-KR" dirty="0">
                <a:ea typeface="-윤고딕330"/>
              </a:rPr>
              <a:t> $11.35</a:t>
            </a:r>
            <a:r>
              <a:rPr lang="ko-KR" altLang="en-US" dirty="0">
                <a:ea typeface="-윤고딕330"/>
              </a:rPr>
              <a:t>로 예측</a:t>
            </a:r>
          </a:p>
          <a:p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4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sp>
        <p:nvSpPr>
          <p:cNvPr id="4" name="AutoShape 4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1682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7" name="AutoShape 6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320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9" name="AutoShape 8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473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10" name="AutoShape 10" descr="data:image/jpeg;base64,/9j/4AAQSkZJRgABAQAAAQABAAD/2wCEAAkGBxISEhQUERQWFRUVFRgYFhgYFx4XGhwcHRQXGBoVGhkYHCggHhorIBUWITEhJikrMi8wFx80ODcsNygtLisBCgoKDg0OGxAQGy0mICQsLCw4NC8sLCw3Ly8sLCwsNCwsLywvMiw0LCwsLCwsLC0vLCwsLCwsLCwsLCwsLCwsLP/AABEIAK8BIQMBEQACEQEDEQH/xAAcAAEAAgMBAQEAAAAAAAAAAAAABgcDBAUBAgj/xABREAABAwICBQYJBgkLAwUAAAABAAIDBBESIQUGMUFRBxMiYXGBFzJUkZKTobHSFBZScoLRIzNCYmNzdLLBFTQ1Q0RTg6Kjs8PT8PEkVcLi4//EABsBAQACAwEBAAAAAAAAAAAAAAADBAECBQYH/8QAPxEAAgECAQcHCwMEAwADAAAAAAECAwQRBRIhMUFRkQYTYXGB0eEUFRYiMlJTobHB8EJikjM0cvEkNcIjRKL/2gAMAwEAAhEDEQA/ALxQBAEAQBAEAQBAEAQBAEAQHKj0lasfTu3wtlZxtjcx47iGH7R4LTP9bNLDoPmFWW/NfBNffgdVblcIAgCAIAgCAIAgCAIAgCAIAgCAIAgCAIAgCAIAgCAIAgCAIAgCAIAgCAIDwlAQahquf03I5mbIKd0ZO64c249Jzh9gqtF51d9CO3Up81kuKlrnPHsw/OJOlZOIEAQBAEAQBAEAQBAEAQBAEAQBAEAQBAEAQBAEAQBAEAQBAEAQBAEAQBAEBENedbW0rDFEQZ3DtEYI8d3XwHfs2169ZQWC1nXyXkyVzLPn7C+fQvu9nWffJ5oF1NAXyAiWaznA7WtF8LT+dmXHrceCzb082OL1sxle9VxWzYezHQvu+7oRLFOckIAgCAIAgCAIAgCAIAgCAIAgCAIAgCAIAgCAIAgCAIAgCAIAgCAIAgPCUBANb9ewzFFSEF4ydLta3iGbnO69g69gqVrjDRA9Dk3IzqYVa+iO7a+vcvn9TDqTqc4uFVWA3vjYx2bidvOyXzvvAPac8hihQ058zfKmVY5vk9vq1Nr6Lo3vb1a5VpzWmmpejI4ukNrRMGOQk7BYbL7r2urE6sYa9ZyLXJ9e50wWEd70JdvceUElXP0pGimjOxmT5j1uceizssTntCRc5aXoMVo29L1YPPe/Uuza+vR1M7jQpCmeoAgCAIAgCAIAgCAIAgCAIAgCAIAgCAIAgCAIAgCAIAgCAIAgCA8KArTlB1tLnOpoHWa3KZ42k74weA3nectxvSuK36Ynp8j5LWCuKq6l939uJ0dRdTREG1FS28pAMbCMoxuJH957t3Fb0KGb60tf0K2VcrOs3SpP1dr97w+utmHXTW+QSfJaK5kuGve3N2I5c3H+dnm7d23IxWrvHMhrN8mZLpuHlFz7OtLo3vo3Lb9evqhqiylHOS2kqHZuecw0naGk534uOZ6hkpKNFQ0vWUsoZTncvMhogtS7+7UvmSpTnLCAIAgCAIAgCAIAgCAIAgCAIAgCAIAgCAIAgCAIAgCAIAgCAIAgCA+Jr4TbbY27dyGVrKU1IouerYWyZ2cZHg7y0F2f2rHuXMoxzqixPcZVq81ZydPbgl1PwLj0pOY4ZXt2sje4doaSPculJ4Js8VSip1Ixe1pFQahSNFfAZDckvsT9MsdYnrNz3lc63a5xYntMsQl5HJQ1LDgn/oukLpHhz1AEAQBAEBjEzb2xC/C4QzgzIhgIAgCAIAgCAIAgCAIAgCAIAgCAIAgCAIAgCAIAgCAIDwoCstYKE6Or46toPMPkJdb8kuBEjT1HEXjrBHBUqkeaqKew9PZ1lfWUrV+2lo6cNXcWR0ZGbnNc3tBBHusVc1nmdMX0oozTWjH0k7ojcFhBjdvLb3Y8Hjl3EFcqcHCWB9AtLmF1QU9+hrp2r82Fsal6f+WU+J2UrDhkA2XtcPHURn1G43Lo0amfHHaeOylZeS1s1ey9K6vAkKlOeEAQBACgKV1dYP5WYbC/yubPvlXNp/1u1/c9veN+a2v2Q/8AJdS6R4g8ugF0AugPUB5dAe3QHl0AugF0B6gCAIAgCAIAgCAIAgCAIAgCAIAgCA1q+jZNG6ORocxwsQf+8j1rDSksGb06k6c1ODwaODq5FJRv+SSkvizNNIeG0wO4OAzHEXtssoqacPUerZ3F68nC5XPx0S/Uun3l0PbufWYOUnRjJKR0pHThs5ruouAc3sIN+0Ba3EE4Y7ibItxKncqC1S0P7PsOfyT0L2xzTOBDZS1rOsMxXcOq7yPsrW1i1FveWeUFeMqsaa1xTx7cNHy+ZPlaPPhAEAQHhQFMavf0rH+1ze+Zc2n/AFu1/c9tef8AWP8Awh/5LF1uir3iNtC5rL4uccbAjxcNiQbDxtgvsVyqqjwzDzOT52kXJ3Kb3fmj6kZm1J0i4YnVhLuHOy28+7zKB0KmvO+bOtHK9jHQqOj/ABj+fM1NVtY6qCqbTVL3PaZOacHnE5jibNcHnMgkjaTkbjr1pVZxnmSJcoWFvWtncUFg8MdGjFbdHQbnKXPUQzRvimlYyRhFmvIaHNPAHaQ4eiVtcuUWmmQ5ChQqwlCcE2njpWx/nzJlqtpH5RSwynxiwB31m9F3tBVqnLOimcS9ocxXnT3P5bPkQjlL01NHUsZDLIzDDicGOLblznWvbabM9qq3M2pJJneyFaUqlGU6kU9OGlY6l4kqroaxtDG2mdeoDYw5zyCTkA9135Xzvc32KxJTzPV1nGoztndOVZepi9C+Wojb9TtJy5y1nS4CWS3+UNHmCg5iq9cvqdZZUsKeiFHR1R++L+Zxm6YrtGT4Jnuka2xcxzzI1zD+UxzswcjbZmMwos+pSlhIuu1tMoUc+lFJ9Cwwe5paC0Kaj6YlbJIWuFwwuu3O5vb7XZkOC6HSeQlLRmtHQWTQIAgCAIAgCAIAgCAIAgCAIDW0jXxwRmSZ4Yxu0nzAdZ6gtoQlOWbFYs1nNQWdLUQw6/meZsFFG3E8kCSd2Buwm+EZnIcQepXvIebhn1X2Ioq/VSeZTXa9BJKTRtQbGeqc472xMbGz2hz/APMqkpw/THi8fD5F2MZbWdZjbC3vNz5yojc8kjDtovmDnxBuD50BzdOaL+UtEUhtDcOeAbF9jcMvubcAk7Ta2S0nDPWD1Fi2uHQlnx9rZ0dPXuNh1XBC0NL442tFgC5rQABsAvssFJGEnoiivOpi3KTMVJp2nmdhhkEpG3m7vA+s5oLR3lbypTivWWHXoNI1Iy1PEV+ho5r84ZD1NlfGB2CNwHebrEKkoasOCf1MyinrILrA+p0TNG+GWSWnkJHNyuL7EWuzEcxcZgjgb339Kgqd1FxkkpLatBzbidS1kpJ4xexliaPq2zRslZm2RjXt7HAEd+a5kouLcXsOnGSkk0ZytTJTGrv9Ks/a5vfMubT/AK3a/ue2vP8ArH/hD/yWtpzTkFIzHM61zZoAu5x4NH8dgV+c4wWLPJW1pVuZ5lNY/brIj4Q5JD/6aikkFznc/wDGxwB71X8qb9mJ2PMcIf1q0Y8Pu19CH1FW+XSDZJIzE99TAXRm929KIWNwDmADsG1V85yq4tYaUdlUo0snuEJZyUZad+t9P1LF5SaDnKJz98LhIOwXa/8Ayuce5XLiOMOo81kavzV3FbJerx1fPA5PJPX3ZNAT4rhI3scMLh52g/aUdpLQ4lzlDQwqRqrasO1eH0I/Wj5bpYtGbTOG/YiHS7jzb/SUT9et2/Q6FL/iZMx25uPbLV8mi1tIV8dPGZJnBjG7SfYANpPABXpSUVizyVGjOtNQprFshs3KPicRS0sktjvuO+zGuIHbZVndY+zHE7kcguKTr1Yx/Oloh2uelJamUPmgMDhFhDTfMYnHF0mt4kbNyr15ub0rA7eSranbxcac89N9H2bLl0Z+Ji/Vs/dC6UdR4ep7b62bKyaBAEAQBAEAQBAEAQBAEAQBAYaykZKwsla17Dta4XB7isxk4vFPSYlFSWDIrWcnFC++Fskf1X3HmfdXI5QrR24lOWT6EtOGHUajdQ2NOCKuqWkC5aH7BuNm2tsW3lzemUI8DHkeGhTlxM/zHm/9xqvSd8ax5ZH4cTbySXxJcTxuoT79Kvqz2SEe8lZd6tlOPAwrN/ElxPpnJzT/ANZNUSfWkH8GrXy+eyMV2GVZQ2tvtN6j1E0fHsga4/nkv9jjb2LSV7Xl+r7G8bSjH9P3O/S0rI2hsbWsaNjWgNHmCrNuTxZYSSWCMywZKy5TK41M8FFTjHI1xLgPpkWa2+6zS4ngCF1bCHNxlWnqOVlCTqyjRhrLA0NQiCCKEG/NxtZfjZoBPec1zak8+blvZ04RzYqK2G6tDYpfV7+lY/2ub3zLm0/63a/ue2vP+sf+EP8AybXKfK41pDibNhZhHUS4kjrJ/dHBbXPt6dxFkKOFo3HW2/klgWhSTwMha6NzGwhgLSCAwNtlnssryaS0ajyc41JVGpJ52PbiVHpOsZNpTnIjiY+qgwnjYwtJF912lc9yUq2K3o9lSpTpZNzJrBqEvniy5amEPY5js2uaWkdRFj710WsUeJjJxaktaKU0JXvoKl5dcuY2aIjiQDhPe5jO4rm05c1N9p7m7oq+to5u1xfVjr+r4Ej5KdGl0ktQ7PAObaTvc6znntsG+kVNax0uTObygrqMYUI9fYtC+5m5W5XXpm/kHnHH6wwAexzvOs3behGnJ2McaktuhdmnuRJNRHQihh5vCOgOc2Xx/l4uu91NQw5tYHKyoqnlc8/fo6tmHRgQHlL0hFNU3ieHhkWBxbmMQc8kA7DtGxVLmSlLQejyDQqUqLz1hi8VjuLY0Z+Ji/Vs/dC6EdR4+p7b62bKyaBAEAQBAEAQBAEAQBAEAQBAEBraQie+N7Y34HuY4Nfa+EkEB1uo5rMWk03pMSTaaRWNDHpbRpkww8817sTnWMuI2tiu0472A2jcuvN2txhpwa7PA5MPK7fHRnI2TylVLPxlIAesvZ7C0rXzdTeqf07zbzhUWum/zsPTypSbqQetP/TTzZH3/l4jzlLZTf52HyeUCvk/E0g6rMkk91k8goR9qf0Q8urv2af1MkFXp6ZzSGCMAg2cxjGnPYQ4l9uzNayhZQWGOP5wMxneyepIsCikl5sGdrGvt0gxxe3ZuJaD3WXNlm4+rqOmscNJytJTVk/QpWiBpydPKOl/hxbb9b8PZvUsFThpnp6F933Ec8+WiOjpMmreq8FGCWXfI7x5X5vdc3Oe4Xztv33KVridXXq3GtG3hS1a3tO4oCc166sZDG6SQ4WMBc4ngP49Sw2ksWb06cqklCKxbKj1EhdPpCOS3iukmf1YmuFr/WkHmK51BOVTHrZ7HK0lRsebx15seGHcWJrPqrDW4S4uZI0Wa9vC98LgciPdc22lXatFVNZ5uxyjVtG83SnsZHKbkwZcc5OXNvezWBpOd9pJ9ygVotrOnPlFNr1IJPe3j3HTqNQIDNFJE50Qi5uzGgEEsfiuScyTvPUpPJ45ya2FOOWa3NTpzWdnY6XsxWH+iXlWDkEP01qDFUTvm517DIQS0NBFw0NvnxsFXnbKUscTtWmWqlvSVLNTw6+s7+gNEMpIWwsJIbclx2uJNy427fYpYQUI4I5t1cyuKrqy2/I+dYdBxVkfNy3Fjdrm5OabWuL9uwpUpqawZtaXdS1qZ9P/AGukhw5Lxc3qDhO20YuR2l1vYq3ki3nafKKWGimsev8APqdKu5OqZ8bGRudHhxYnABzn4gPGJ4WyAyzW8raDWC0FWjl24hUc54Sx2akuol1NFgY1u3C0C/YLKyjjSeLbMqGAgCAIAgCAIAgCAIAgCAIAgCAICL6e10gpahkDgbkt5x9jhY05gm2bjsyHHuVqlaTqwc1/sq1runSmoS2nSg1ko3+LUwn/ABGg+YlROhVWuL4EqrU5apLibf8AKEH97H6bfvWmZLcyTORqVGstGzxqmEdXONJ8wN1vG3qy1RfAjlWpx1yXE80XrLSVLiyGZrnD8nNpPW0OAxDrCzUt6tNYyiYp16dR4RkmdZQkx7ZAEAQEV111alrBEI5cAa7pNdmy2fTsNrx/HcoK1J1MMGdTJl/C0cnKGOOp7erqZ0tW9XoqOMtjuXOsXvPjOI2dgGdh1neSVvTpqCwRWvL2pdTzp9i2L83nYUhUCAIAgCAIAgCAIAgCAIAgCAIAgCAIAgCAIAgCA+JZA0EuIAAuSTYAcSSmsEfGt8cjzHRxyVThtLAGxt63SPsLdl77lZ8llFY1Go9evgQK4jJ4Q09XedOjlqSQZY4mDg2RzyP9MBQyUNjfDxJVnbTU0/qvTVgBmacYFg9pwuA4X2EZ7CCpKNxUo+yyKtb06y9dEOq+Sw3/AAVQLcHsz9Jp/gr8cqe9HgznzyTH9MjQPJdU/wB7D/m+FSedIbmR+ap+8bVPyWSfl1DAPzYy72lwWksqLZH5m0ck75fIkGjOTmjiIc/HM4G4xus2/wBVtvbdVqmUKs1gtHUXKVhRpvHWyXsYAABsAsFRLp7dAasWkGOmfCD042se4fmvLw034/g3ZdnELZxaipbGYTWOBtrUyEAQBAEAQBAEAQBAEAQBAEAQBAEAQBAEAQBAEAQBAEBHdddX5K2ERxy4C12Ig+K/LIOtnkcxt7OFm1rqjPOaxK11QdaGangQvRugNMUJPycNcHG7mtc1zT12fhN+yyv1K9pX9vFfnQc+lb3Vv7GDR2Ga2aTj/H6Oc7iWYvcA/wB6g8lt5ezU4/iLXlNePtU+DMo5RLfjKKpbl9H4g3JY8gx1TjxM+W4a4S4DwnUw8aGoHa1nxp5uqbJIx5wgtcZcAOU+kOyKc9jWfGnm2rta/Owz5wp7nwPpvKREfFpal3Yxp9zljzfJa5x4mfLV7kuB9s11qH/itHVJ+tdg85YsO0gvaqL6mVdTeqm/oZo9KaWk8Wjih65ZsXsZmtXTto65t9S7zZVK8v0Jdb7jZj0ZXSZ1NYI27208YZ3c5Jd3mAWjqUV7EMet/ZYG6hUftS4GGDS9FS/gaUGeZxuWRHnZHu2YpJCbcLuc7ILLpVanrz0Lp0cF3BVKcXmx0v8ANZJqXHhHOWxWGLDsvvAJzI61V6idGVAEAQBAEAQBAEAQBAEAQBAEAQBAEAQBAEAQBAEAQBAEAQGCqhe7xHlhHUHA9oI9xCymlrRho5zo64eLJTvHXG+M+cSOHsUmNLc+K7jX1+gwOn0kP7PSu6xUPb7DCfet82h70uC7zXGpuXHwMXyzSQ/sdP3VJ/6Szm0Pff8AHxMOVT3Vx8Dx1bpQ7KWnb21Dj7owmZb+8+HiM6ruXHwMbjpl2wUTO+Rx9y2/4q958Eaf8h+6uLPh+h9KSePXsjHCKAe9xuEVW3Wqnj1sw6dZ654dS7zwaixvzqqioqep8hDe5rdnnWfLJL2IqPUh5LF+22+3uJBo3RUFO3DBGyMb8ItfrJ2nvVadSc3jJ4liEIwWEVgbq0NggCAIAgCAIAgCAIAgCAIAgCAIAgCAIAgCAIAgCAIAgCAIAgCAIAgCAIAgCAIAgCAIAgCAIAgCAIAgCAIAgCAIAgCAIAgCAICOaw660lGS2R5dIP6uMYnDtzs3vKjlUjHQdGzyVc3SzoLBb3oXj2EXfyuxX6NM8jrkAPmwlR8/0HWXJmphpqLgz58LrPJXesHwpz/QZ9GJ/EXDxHhdZ5K71g+FOf6B6MT+IuHiZqblbgJ/CU8jRxa5r/YbIq63Gk+TVZL1Zp8V3k00Jp6nq24qeQPttGxze1pzCmjNS1HDubOtbSzascPzYzovdYE8BdbFdLFlaDleZ5K71g+FVlcY7D0/oxP4i4eI8LrPJXesHwrPP9A9GJ/EXDxHhdZ5K71g+FOf6B6MT+IuHiPC6zyV3rB8Kc/0D0Yn8RcPE7ur3KJSVThG7FDI42aH2wk8A4ZX7bLeNaMtBQvMh3NvHPXrLo2dhMFKcYIAgIFrNylxU0zoYoueLDZ7seFoO9oyNyNh2ZqCdZJ4JHfscg1Likqk5ZqerRj27CTasawRV0POxXFjhe07Wu4G27YQVJCaksUcy9sqlpV5ufY96OutymEBqaS0jFTsMkz2sYN7j7ANpPUFhySWLJaNGpWnmU1iyEV3KxTNJEUUkgG82YD2XufOAoXXWxHdpcm7iSxnJL5+BqeF1nkrvWD4Vjn+gm9GJ/EXDxHhdZ5K71g+FOf6B6MT+IuHifcPKwHua1lI9znENaBILkk2AHRTn+g1nyblCLlKqsF0eJKda9Z/kMEcskWIveGFofaxLHOPSw5+LbYpJzzVjgcmwsPLKrpxlhgsccOlL7mHUzW9ukOdwxGPm8O12K+LF1D6PtSnUz9hJlLJjss3GWOOOzDUSdSHLCAIAgOTp7WOmo23nkDSfFaM3nsaN3WclpKcY6y3a2Ne6eFKOPTsXaQ2flchB6FPI4cXOa0+YXUXP9B24cmarXrTS7G+4xeF1nkrvWD4U5/oNvRifxFw8R4XWeSu9YPhTn+gejE/iLh4nS1e5RDWTshipXXdm5xkFmtG1x6P/kkDeto1s54YFW8yJ5LSdWdRcNb3aydKY4JC+UvWp1HE2OE2mlvY/QbsL+3cO87lDWqZqwWs7eRcnK6qOdT2Y/N7u8rLVTVWfSD3YThY0/hJXXOZzsPpO37e05i9eEHLUepyhlKlYwSaxb1JbvsixqfkqogOk+Zx44mjzANU6oR3nmp8o7pvQors8TL4LaDjN6Y+FZ5iJr6Q3n7eHiPBbQcZvTHwpzER6Q3n7eHiaOkuSenLTzEsjHbsdnt77AHvusOgtjJqPKSvF/8AyxTXRofcVy5tVoyq3xyxndm1zT+8w/8AdiFX9aL6T0ydvlC33xfFP7NfmgvPQGmW1lK2ZuWJpDm/RcBZzfP7LK7GWdHE8Dd2srWu6Utj4reUDoClbNUQRvvhkkY11sjYuANlQprHBdR9Du6sqVCdSOtJst/wW0HGb0x8Kt8xE8d6Q3n7eHiPBbQcZvTHwpzER6Q3n7eHieHktoOM3pj4U5iI9Ibz9vDxK6151TNBK0BxfFICWOO3K12utlfMZ77qCcMxnpclZSV7B4rCS196LS5NNMuqqJpkN3xOMbidpsAWk9eFwz4gqxRlnR07DyeWrSNvdNR1S0r86yVqU5JF+UHWT5FTHAfw0t2xDhxk7r+chR1Z5q0azqZJsPK6+EvZWl93aU5q9q9PXOlEWZjYXuJ3nPCy/wBJxB28CqkYOWhHtb2+pWajn7Xh2b+pG5qNrEaGpBfcRP6EwtsF8nW4tJ82Ib1mnPNeJBlWxV5Q9X2lpXd29xfrHggEG4OYI2EcVePnrTWhmKtqmxRvkkNmMaXOPUBcrDaSxZvTpyqTUI628CgNYNMz6SqQbOOJ2GGIZ4QTk0D6Ryuf4AWpSk5vE+h2dpRsKHUsW9/huX3JxoTkoZhBq5XYjtZHYAdRcQb91lLGh7zODc8pJ52FCKw3vu/2dfwW0HGb0x8K35iJU9Ibz9vDxHgtoOM3pj4U5iI9Ibz9vDxN7QmoVHSzNmjDy9t8ON2IAkWuBYZ7fOsxpRTxK91li5uKbpzawe5HI5aP5nF+0D/akWtfUusucmv7mX+L+qObyI/2r/C/5FihtLPKfXT7fsWkrB5UIAgOHrjp9tDTOlIBcejG073G9u4WJPYtKk81Yl7J9m7uuqa1a31FI6PoarSVSQCXyP6T3uOTR9Inc0bAB1AKmk5SPdVq1vk+hp0RWhJbfzayyKDkopWtHPSyvdvw2Y3uFifarCoLazzNXlJcSf8A8cUlx/OBt+C2g4zemPhWeYiQ+kN5+3h4jwW0HGb0x8KcxEz6Q3n7eHidvVvVWmocfMB132xFxxGw2AZCwzJ/8BbwpqOooXuUa93hzr1bjuLcolD8qNSX6RmB2RiNjezm2u973edUqrxmz3+QaajZRa2tv54fRFt6jULYaGma0WxRNe7rc8B5Ptt3BWqawijx+U60qt3Uk97XYtB3VuUAgCAICuOWigaYIZrdNsmC/wCa5pNvO0ecqvXWhM9LyarSVaVPY1j2r/ZrcjVSTFVx7mlrx2ua4H9wJQ2knKSmlUpz34rg/EgGqX89pf18f74Vel+nsPQ5R/tan+L+hf2kNOU0Dg2eaONxFwHuw3HEX2q9KcY62fPaNpWrLGnBvqWJrfO2g8qh9YFrzsN6JfNt38KXBnh1uoPKofTCc9T95Dzbd/ClwZVnKbrTFWSRsgzjixdO1sTnWvYHOwA277lQVZqT0HrMh5OqWsJTq6HLDRuSJxySaOdFRY3C3PSF4H5tmtB78JPYQpaCwjjvOFygrxqXeEf0rDt1/cmNVUNjY57yGtY0ucTsAAuSpW8FiziwhKclGKxb0H591l0xJpCrLwCcTgyFm8C9mt7STc9ZVKUnJ4n0WxtYWNvmvZpb/NiLq1O1fbRUzYsi89KV3F5GfcNg7FapwzI4Hhso3ru67qbNS6vzSyuOVfVrmZvlMQ/BzHp22Nk237HZntDuIUFaGa8VtPTcn7/nafMTfrR1dK8Pod7kl1m5yP5JKenGLxE72b2drd3V9Vb0J/pZz+UGT+bn5RBaJa+vf2/XrOpysVJZo94H9Y9jD2Xxf/BbV/YKmQKalepvYm/t9yH8jVA19TLK7MxRgN6i8kF3bZpH2io6Cxkztcpa0o0YU1+p6ez/AH8i4laPGBAEAQFf8tH8zi/aB/tSKCvqXWeh5Nf3Mv8AF/VHN5Ef7V/hf8ixQ2lnlPrp9v2LSVg8qEAQFUctdSecpo9wa9/eSB/A+dVq70pHreTNNZtSe3QiNao64uoGPbHCx7nuBc5xINgLBuW4ZnvKjhNw1I6mUclK9mpSm0ktX3O/4W5/J4/Sct+fluOf6M0viPgh4W5/J4/ScnPy3D0ZpfEfBDwtz+Tx+k5OfluHozS+I+CJhqLrLUV4e+SFkcTeiHAklztpAvuA29o61LSm560cXKthRs2oRm3J/JeJLVKcgpPld0aY63nbdGdjSD+cwBjh5gw/aVOssJY7z3PJ2up2vN7Yv5PT3k65MdPsqKRkRI52BoYW7y0ZMeOq1gesdYU1GWMcNx5/LdlKhcOf6ZPHt2omSmOMEAQBAVJyv6fZI5lLGQeadjkI2B1rBnaAXX7R1qrWli8Eev5O2coKVeW3Quredfkj0aWUk0zhbnnHD9VgIv5y7zLegtDZT5Q11O5jTX6V834YFaapfz2l/Xx/vhVqX6ew9PlH+1qf4v6F96waBhrIjFM242tcPGafpNPH3q9OCksGfPrS7q2tTnKb8esovWnVeahkwyDEw+JIB0Xfc7iPftVOcXF4M9/YZRpXkMY6Gta3eHSa+gNCvq5OajkiY/8AJEji3FxDbNNz1LCTbwRJeXkbWGfOLa6Fjh16SwtXeSvC4PrJGvAN+bjvhP1nEA26gO9TRoe8ebvOUblFxt44dL19i8SzGMAAAAAAsAMgBwCsnmG8XiyreVzWa5+RxHZZ0xHnbH7nH7PWq1af6Uer5PZP/wDszXRH7v7LtObqBoh8MMmkeZ57mgeZjxYSbZSSA4TmBcAb+lvstaccFn4aixli6jVqxss7Nx1vX1LZr29h1fC+PJP9b/8ANb+UdBV9GH8X/wDPiael+UyKphfDLRkse2x/DC43hw/B7QbEdi1lWUlg0TW/J+pQqKpCrpX7fHaQHR9a+CRksRs9jg5p6xuPUdhHAqFYrSj0VajCtTdOa0PQXFrFO3SeiHywjpAB+HaQ5hu9nbbFbjccVZm8+nijxNnB5PyioVNWrHoepkB5NNPtpKr8KcMUzcDidjTe7XHqvcdWK+5Q0pZsus9Fluylc2+MFjKOnr3r83F7NN1dPAnqAIAgK/5aP5nF+0D/AGpFBX1LrPQ8mv7mX+L+qObyI/2r/C/5FihtLPKfXT7fsWkrB5UIAgKz5aNGlzIJ2jJhcx/VisWnsuCO8KvXWpnp+TVdKc6L26V2Ee5N6DR9S58FXHeUnFETI9uIWzYA1wFxa/E3PBR0lFvCR0stVry3Sq0JerqehPDp0rbq/wBlh+DvRnk/+rL8an5mG48358vvifKPcPB1ozyf/Vl+NOZhuHny++J8o9w8HWjPJ/8AVl+NOZhu+pnz5ffE+Ue4kOjaCOnjbFC0MYwWa0dtzmcybkm54qSKSWCObWrTrTdSo8WzZWSM4+tWgI66AxPyO1j7XLXDYbbxuI3g7tq0nBSWDLljeztKqqR7VvRR+lNEVmjZgXB0bgehKwnCfqvH7pzttCpyTg9Og93Qura/p4LBranr4ff5nWp+UzSDWgF0b+t0Yv8A5SB7Fvzs95Tnyes5PFYrqffiZfCjX/ofVn4k56p0cPE19HbTfLiu4eFGv/Q+rPxJz1To4eI9HLTfLiu40tJ8oVfM0tMgjBFjzbcJP2s3DuIWJVZNaWT0Mh2dKWdm49bx+Woy6n6jT1jg+QOjgvcvIsXjbZgO2/0tnbsSFNy6jTKOWKVrFwptOe7d19xdjKZscWCMBrWswtA2AAWAVxJJYI8K5ynPOk8W3ifnnVL+e0v6+P8AfCoUv09h9Hyj/aVP8X9D9HroHzU1dJ6OiqI3RTND2OGYPsIO4jcQsSipLBktGtOjNVKbwaKR1y1NloH42Fz4SRhkHjNN8mvtsPB2w9WxU6lNx6j3WTcq072OZPBT2rf1dxK9ROUTFhgrnAOyDJjkDwbJwP52/fxMlOtskcfKuQ8zGrbrRtju6u7gTDXHWBtFTOlyLz0Ym8XEZdw2ns61NUnmrE42TrKV3XVPZrfV+aCk9XdEyaQqwwkkvcXyv3ht7uf252HWQqkYuTwPdXtzCxts5LVoS6diP0HSUzImNjjAaxjQ1o4ACwCupJLBHzqc5Tk5yeLekidRyZ0D3OdaRuIk2a+zRc3sBbIdSi5iJ14ZevIxUcVo6DH4LqD9L6f/ANU5iJt6Q3m9cDja28m0MdM+Sk5wyR9Itc7FiaAcQAt428dlt60nRSWKLuT8vVZ11CvhmvRqwwezsI1ybazfJKjBIbQzEB19jXbGv7Nx6jfctKU819DOnlvJ/lNHPgvWj81tXd4nU165PpI3umo2F8RN3RtHSYd+Fo2s6hmOxZqUmnitRVyVluE4qlcPCS1N7evp+vWR3Q2uddSDBHLdjcgyQYgOoX6Q7AbLSNSS0JnSuck2ly8+UdL2rRj9jq+FGv8A0Pqz8S256p0cPEqejtpvlxXcPCjX/ofVn4k56p0cPEejlpvlxXcZqPlH0lK9scbYXPe4NaBGcyT9ZOdqdHDxI6uQbKlBzm5JLTrXcSLlZik/k+DnCHPbMznHNFm35uQEgbhc2CkrY5qxObyflDyyeboTi8MetfYrzVvWmoocfMYPwmHFibi2XtbMcSoYzlHUelvsm0bzN5zHRue87fhRr/0Pqz8S256p0cPEoejlpvlxXcPCjX/ofVn4k56p0cPEejlpvlxXcPCjX/ofVn4k56p0cPEejlpvlxXcTfVCoqdJU0prms5mQFjGtbhLuL73Ow5DrB4KWm5TTztRwco06NhXirZvOjpbbxw6NXErnWrU2poXlwDnwg3bK3dwx28Vw47OHVBOm469R6awyrQu45ssFLant6t66NZloOUXSETcPONkA2GRocfSFie03WVVnsZpWyDZ1Hjg11P/AH8ja8KNf+h9WfiWeeqdHDxIvR203y4ruHhRr/0Pqz8Sc9U6OHiPRy03y4ruOzqlrnpKtqWRDmg3xpHCM9Fg2nxtpyA6yFtCpUlLDRwKOUclWVpQdRuWOpLFaXw4lpK0eTPpDJ8yMDgQ4Ag7QRceZDKbTxRyn6r0JNzSwX/VM+5ac1DcuBaV/dLQqkv5M8+atB5JB6pv3LHNQ91cDPnC6+LL+THzVoPJIPVN+5Oah7q4DzhdfFl/JmWm1epIzijpoWu3ERtB7ja6yqcVqSNJ3lxNYSqSa62dNblY8IugOVDqzRMcHNpYGuaQWkRtBBBuCDbatFTgtKSLUr65knGVSTT6WdZblUIDHPA17S17Q5rhZzXC4I4EHaEax1m0ZOLUovBo5fzVoPJIPVN+5R81D3VwLXnC6+LL+TM9RoKlkaxskET2xizA5gIaMsmgjIZDZwC2cIvQ0Rwuq8G5Rm03rwb09Zk0foinguYIY4sVsWBgbe2y9h1pGEY6ka1birWw5yTeG94m6tiEIAgCA4/zVofJIPVN+5R81DcuBc84XXxZfyZ1o2BoAAsALAcANgUhUbxeLNKt0LTTG80EUh4vja4+ci61cIvWialdVqSwpza6m0a3zVoPJIPVN+5a81D3VwJfOF18WX8mPmrQeSQeqb9yc1D3VwHnC6+LL+TM1JoCkieHxU8LHi9nNjaCLixsQOBWVTinikjSpeXFSObOcmtzbN2op2SNLJGh7XCxa4AgjgQcitmk9DIIzlCSlF4NbjmfNWg8kg9U37lpzUPdXAtecLr4sv5MfNWg8kg9U37k5qHurgPOF18WX8mPmrQeSQeqb9yc1D3VwHnC6+LL+THzVoPJIPVN+5Oah7q4DzhdfFl/JnUp4GsaGMaGtaAGtAsABsAA2BbpYairKTk3KTxbPshZNTmT6uUbyXPpoHOO0mJtz2m2a0dOD1pFqN7cwWEakkutmP5q0HkkHqm/csc1D3VwNvOF18WX8mPmrQeSQeqb9yc1D3VwHnC6+LL+TNvR+iYIMXMRRxYrYsDA29r2vYZ7T51tGEY6kQ1birWw5yTeG9tm6tiE/9k="/>
          <p:cNvSpPr>
            <a:spLocks noChangeAspect="1" noChangeArrowheads="1"/>
          </p:cNvSpPr>
          <p:nvPr/>
        </p:nvSpPr>
        <p:spPr bwMode="auto">
          <a:xfrm>
            <a:off x="6254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473074" y="493440"/>
            <a:ext cx="84194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데이터필드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pPr fontAlgn="base"/>
            <a:r>
              <a:rPr lang="en-US" altLang="ko-KR" dirty="0">
                <a:ea typeface="-윤고딕330"/>
              </a:rPr>
              <a:t>key = (string)</a:t>
            </a:r>
            <a:r>
              <a:rPr lang="ko-KR" altLang="en-US" dirty="0">
                <a:ea typeface="-윤고딕330"/>
              </a:rPr>
              <a:t>교육 및 테스트 세트의 각 행을 식별하는 고유 </a:t>
            </a:r>
            <a:r>
              <a:rPr lang="en-US" altLang="ko-KR" dirty="0">
                <a:ea typeface="-윤고딕330"/>
              </a:rPr>
              <a:t>ID</a:t>
            </a:r>
            <a:endParaRPr lang="ko-KR" altLang="en-US" dirty="0">
              <a:ea typeface="-윤고딕330"/>
            </a:endParaRPr>
          </a:p>
          <a:p>
            <a:pPr fontAlgn="base"/>
            <a:r>
              <a:rPr lang="en-US" altLang="ko-KR" dirty="0" err="1">
                <a:ea typeface="-윤고딕330"/>
              </a:rPr>
              <a:t>pickup_datetime</a:t>
            </a:r>
            <a:r>
              <a:rPr lang="en-US" altLang="ko-KR" dirty="0">
                <a:ea typeface="-윤고딕330"/>
              </a:rPr>
              <a:t> = (timestamp)</a:t>
            </a:r>
            <a:r>
              <a:rPr lang="ko-KR" altLang="en-US" dirty="0">
                <a:ea typeface="-윤고딕330"/>
              </a:rPr>
              <a:t>택시가 언제 출발하였는지를 나타내는 값</a:t>
            </a:r>
          </a:p>
          <a:p>
            <a:pPr fontAlgn="base"/>
            <a:r>
              <a:rPr lang="en-US" altLang="ko-KR" dirty="0" err="1">
                <a:ea typeface="-윤고딕330"/>
              </a:rPr>
              <a:t>pickup_longitude</a:t>
            </a:r>
            <a:r>
              <a:rPr lang="en-US" altLang="ko-KR" dirty="0">
                <a:ea typeface="-윤고딕330"/>
              </a:rPr>
              <a:t> = (float)</a:t>
            </a:r>
            <a:r>
              <a:rPr lang="ko-KR" altLang="en-US" dirty="0">
                <a:ea typeface="-윤고딕330"/>
              </a:rPr>
              <a:t>택시 타는 곳의 경도 좌표</a:t>
            </a:r>
          </a:p>
          <a:p>
            <a:pPr fontAlgn="base"/>
            <a:r>
              <a:rPr lang="en-US" altLang="ko-KR" dirty="0" err="1">
                <a:ea typeface="-윤고딕330"/>
              </a:rPr>
              <a:t>pickup_latitude</a:t>
            </a:r>
            <a:r>
              <a:rPr lang="en-US" altLang="ko-KR" dirty="0">
                <a:ea typeface="-윤고딕330"/>
              </a:rPr>
              <a:t> = (float)</a:t>
            </a:r>
            <a:r>
              <a:rPr lang="ko-KR" altLang="en-US" dirty="0">
                <a:ea typeface="-윤고딕330"/>
              </a:rPr>
              <a:t>택시 타는 곳의 위도 좌표</a:t>
            </a:r>
          </a:p>
          <a:p>
            <a:pPr fontAlgn="base"/>
            <a:r>
              <a:rPr lang="en-US" altLang="ko-KR" dirty="0" err="1">
                <a:ea typeface="-윤고딕330"/>
              </a:rPr>
              <a:t>dropoff_longitude</a:t>
            </a:r>
            <a:r>
              <a:rPr lang="en-US" altLang="ko-KR" dirty="0">
                <a:ea typeface="-윤고딕330"/>
              </a:rPr>
              <a:t> = (float)</a:t>
            </a:r>
            <a:r>
              <a:rPr lang="ko-KR" altLang="en-US" dirty="0">
                <a:ea typeface="-윤고딕330"/>
              </a:rPr>
              <a:t>택시 타는 곳의 경도 좌표</a:t>
            </a:r>
          </a:p>
          <a:p>
            <a:pPr fontAlgn="base"/>
            <a:r>
              <a:rPr lang="en-US" altLang="ko-KR" dirty="0" err="1">
                <a:ea typeface="-윤고딕330"/>
              </a:rPr>
              <a:t>dropoff_latitude</a:t>
            </a:r>
            <a:r>
              <a:rPr lang="en-US" altLang="ko-KR" dirty="0">
                <a:ea typeface="-윤고딕330"/>
              </a:rPr>
              <a:t> = (float)</a:t>
            </a:r>
            <a:r>
              <a:rPr lang="ko-KR" altLang="en-US" dirty="0">
                <a:ea typeface="-윤고딕330"/>
              </a:rPr>
              <a:t>택시 타는 곳의 위도 좌표</a:t>
            </a:r>
          </a:p>
          <a:p>
            <a:pPr fontAlgn="base"/>
            <a:r>
              <a:rPr lang="en-US" altLang="ko-KR" dirty="0" err="1">
                <a:ea typeface="-윤고딕330"/>
              </a:rPr>
              <a:t>passenger_count</a:t>
            </a:r>
            <a:r>
              <a:rPr lang="en-US" altLang="ko-KR" dirty="0">
                <a:ea typeface="-윤고딕330"/>
              </a:rPr>
              <a:t> = (integer)</a:t>
            </a:r>
            <a:r>
              <a:rPr lang="ko-KR" altLang="en-US" dirty="0">
                <a:ea typeface="-윤고딕330"/>
              </a:rPr>
              <a:t>택시를 타는 승객의 수</a:t>
            </a:r>
          </a:p>
          <a:p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30" pitchFamily="18" charset="-127"/>
                <a:ea typeface="-윤고딕330"/>
              </a:rPr>
              <a:t>목표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-윤고딕330" pitchFamily="18" charset="-127"/>
              <a:ea typeface="-윤고딕330"/>
            </a:endParaRPr>
          </a:p>
          <a:p>
            <a:pPr fontAlgn="base"/>
            <a:r>
              <a:rPr lang="en-US" altLang="ko-KR" dirty="0" err="1">
                <a:ea typeface="-윤고딕330"/>
              </a:rPr>
              <a:t>fare_amount</a:t>
            </a:r>
            <a:r>
              <a:rPr lang="en-US" altLang="ko-KR" dirty="0">
                <a:ea typeface="-윤고딕330"/>
              </a:rPr>
              <a:t> = (float)</a:t>
            </a:r>
            <a:r>
              <a:rPr lang="ko-KR" altLang="en-US" dirty="0">
                <a:ea typeface="-윤고딕330"/>
              </a:rPr>
              <a:t>택시 비용의 달러 금액</a:t>
            </a:r>
          </a:p>
          <a:p>
            <a:pPr fontAlgn="base"/>
            <a:r>
              <a:rPr lang="ko-KR" altLang="en-US" dirty="0">
                <a:ea typeface="-윤고딕330"/>
              </a:rPr>
              <a:t>이것은 </a:t>
            </a:r>
            <a:r>
              <a:rPr lang="en-US" altLang="ko-KR" dirty="0">
                <a:ea typeface="-윤고딕330"/>
              </a:rPr>
              <a:t>train.csv</a:t>
            </a:r>
            <a:r>
              <a:rPr lang="ko-KR" altLang="en-US" dirty="0">
                <a:ea typeface="-윤고딕330"/>
              </a:rPr>
              <a:t>에 있고</a:t>
            </a:r>
            <a:r>
              <a:rPr lang="en-US" altLang="ko-KR" dirty="0">
                <a:ea typeface="-윤고딕330"/>
              </a:rPr>
              <a:t>, test.csv</a:t>
            </a:r>
            <a:r>
              <a:rPr lang="ko-KR" altLang="en-US" dirty="0">
                <a:ea typeface="-윤고딕330"/>
              </a:rPr>
              <a:t>에서 예측하는 것이며</a:t>
            </a:r>
            <a:r>
              <a:rPr lang="en-US" altLang="ko-KR" dirty="0">
                <a:ea typeface="-윤고딕330"/>
              </a:rPr>
              <a:t>, submission.CSV</a:t>
            </a:r>
            <a:r>
              <a:rPr lang="ko-KR" altLang="en-US" dirty="0">
                <a:ea typeface="-윤고딕330"/>
              </a:rPr>
              <a:t>에 필요합니다</a:t>
            </a:r>
            <a:r>
              <a:rPr lang="en-US" altLang="ko-KR" dirty="0">
                <a:ea typeface="-윤고딕330"/>
              </a:rPr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7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51520" y="188640"/>
            <a:ext cx="8640960" cy="6480720"/>
          </a:xfrm>
          <a:prstGeom prst="roundRect">
            <a:avLst>
              <a:gd name="adj" fmla="val 59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060850"/>
            <a:ext cx="41793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rgbClr val="BF0302"/>
                </a:solidFill>
                <a:latin typeface="-윤고딕330" pitchFamily="18" charset="-127"/>
                <a:ea typeface="-윤고딕330" pitchFamily="18" charset="-127"/>
              </a:rPr>
              <a:t>T</a:t>
            </a:r>
            <a:r>
              <a:rPr lang="en-US" altLang="ko-KR" sz="4800" b="1" dirty="0">
                <a:latin typeface="-윤고딕330" pitchFamily="18" charset="-127"/>
                <a:ea typeface="-윤고딕330" pitchFamily="18" charset="-127"/>
              </a:rPr>
              <a:t>hank you</a:t>
            </a:r>
            <a:endParaRPr lang="ko-KR" altLang="en-US" sz="13800" b="1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3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279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 (본문)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dksdbtkd123@naver.com</cp:lastModifiedBy>
  <cp:revision>80</cp:revision>
  <dcterms:created xsi:type="dcterms:W3CDTF">2011-06-23T10:02:57Z</dcterms:created>
  <dcterms:modified xsi:type="dcterms:W3CDTF">2019-01-09T09:33:47Z</dcterms:modified>
</cp:coreProperties>
</file>