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60"/>
  </p:normalViewPr>
  <p:slideViewPr>
    <p:cSldViewPr>
      <p:cViewPr varScale="1">
        <p:scale>
          <a:sx n="49" d="100"/>
          <a:sy n="49" d="100"/>
        </p:scale>
        <p:origin x="8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F830-9B8C-4046-8B49-0D221E39FCC9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4E6D-5DB2-4E49-B089-4BF50A437D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4E6D-5DB2-4E49-B089-4BF50A437D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0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15A-4C24-45E8-880E-27F33528647A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3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939344" y="2492896"/>
            <a:ext cx="5521252" cy="1621481"/>
            <a:chOff x="1619672" y="2654486"/>
            <a:chExt cx="5521252" cy="16214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654486"/>
              <a:ext cx="1553505" cy="15490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9462" y="2973961"/>
              <a:ext cx="2531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픈소스</a:t>
              </a:r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SW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6850" y="3645025"/>
              <a:ext cx="22581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프로젝트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23520" y="2420888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256" y="6237312"/>
            <a:ext cx="20882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20144719 </a:t>
            </a:r>
            <a:r>
              <a:rPr lang="ko-KR" altLang="en-US" sz="17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안유상</a:t>
            </a:r>
          </a:p>
        </p:txBody>
      </p:sp>
    </p:spTree>
    <p:extLst>
      <p:ext uri="{BB962C8B-B14F-4D97-AF65-F5344CB8AC3E}">
        <p14:creationId xmlns:p14="http://schemas.microsoft.com/office/powerpoint/2010/main" val="35527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841278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제안방법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676651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809448" y="1482244"/>
            <a:ext cx="793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교육 데이터 읽기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데이터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시각화를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통해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NaN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및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필요없는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데이터 삭제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50650-978A-4EB1-855E-A4968CDEC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0" y="2273530"/>
            <a:ext cx="3985514" cy="31022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0E51E4-190E-41D6-972A-2DFDB482793E}"/>
              </a:ext>
            </a:extLst>
          </p:cNvPr>
          <p:cNvSpPr txBox="1"/>
          <p:nvPr/>
        </p:nvSpPr>
        <p:spPr>
          <a:xfrm>
            <a:off x="4468606" y="2714441"/>
            <a:ext cx="43466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처음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200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개의 행만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산점도로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표시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말이 되지 않는 극단적인 값을 가짐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값에 제한을 둬서 극단적인 값 제거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89B46-8BA7-4E69-AF4A-82A79004B55A}"/>
              </a:ext>
            </a:extLst>
          </p:cNvPr>
          <p:cNvSpPr txBox="1"/>
          <p:nvPr/>
        </p:nvSpPr>
        <p:spPr>
          <a:xfrm>
            <a:off x="809448" y="5337279"/>
            <a:ext cx="7939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교육 데이터 훈련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2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1737169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개선방법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1572542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809448" y="2378135"/>
            <a:ext cx="7939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기존 분석은 데이터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(55,423,855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개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의 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10%~20%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사용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B64AF-38DA-433B-8C78-0763E028725F}"/>
              </a:ext>
            </a:extLst>
          </p:cNvPr>
          <p:cNvSpPr txBox="1"/>
          <p:nvPr/>
        </p:nvSpPr>
        <p:spPr>
          <a:xfrm>
            <a:off x="809448" y="611912"/>
            <a:ext cx="7939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테스트 데이터 예측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fare_amount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예측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A021932-9A10-4F1C-92E2-A99ED83A4F4B}"/>
              </a:ext>
            </a:extLst>
          </p:cNvPr>
          <p:cNvSpPr/>
          <p:nvPr/>
        </p:nvSpPr>
        <p:spPr>
          <a:xfrm>
            <a:off x="4031940" y="2927305"/>
            <a:ext cx="1080120" cy="10033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4BF75-92B7-4DDB-B4DC-D80ADE958AFD}"/>
              </a:ext>
            </a:extLst>
          </p:cNvPr>
          <p:cNvSpPr txBox="1"/>
          <p:nvPr/>
        </p:nvSpPr>
        <p:spPr>
          <a:xfrm>
            <a:off x="809448" y="4011476"/>
            <a:ext cx="7939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모든 데이터 사용시 기능 향상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(5.74 -&gt; 5.71)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D27660-872C-4D02-BC3A-3BDD79B1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0" y="4488530"/>
            <a:ext cx="7891968" cy="18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pSp>
        <p:nvGrpSpPr>
          <p:cNvPr id="4" name="그룹 3"/>
          <p:cNvGrpSpPr/>
          <p:nvPr/>
        </p:nvGrpSpPr>
        <p:grpSpPr>
          <a:xfrm>
            <a:off x="3203848" y="2753257"/>
            <a:ext cx="5304084" cy="1551745"/>
            <a:chOff x="3314604" y="2406649"/>
            <a:chExt cx="5304084" cy="1551745"/>
          </a:xfrm>
        </p:grpSpPr>
        <p:sp>
          <p:nvSpPr>
            <p:cNvPr id="8" name="TextBox 7"/>
            <p:cNvSpPr txBox="1"/>
            <p:nvPr/>
          </p:nvSpPr>
          <p:spPr>
            <a:xfrm>
              <a:off x="3314604" y="2650344"/>
              <a:ext cx="4044697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       05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고찰</a:t>
              </a:r>
              <a:endPara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pPr algn="just"/>
              <a:r>
                <a:rPr lang="en-US" altLang="ko-KR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              </a:t>
              </a:r>
              <a:endPara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6822">
              <a:off x="7246613" y="2406649"/>
              <a:ext cx="1372075" cy="13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6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841278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고찰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676651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712480" y="1528266"/>
            <a:ext cx="7939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오픈소스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SW(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Tensorflow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XGBoost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등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의 사용에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있어서 함수 활용의 어려움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83FDD23-A09D-44ED-8DB8-2CAC9A36A520}"/>
              </a:ext>
            </a:extLst>
          </p:cNvPr>
          <p:cNvSpPr/>
          <p:nvPr/>
        </p:nvSpPr>
        <p:spPr>
          <a:xfrm>
            <a:off x="3941111" y="2390040"/>
            <a:ext cx="1080120" cy="10033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6541C64-E00D-4F29-83E0-4A6853991F08}"/>
              </a:ext>
            </a:extLst>
          </p:cNvPr>
          <p:cNvSpPr/>
          <p:nvPr/>
        </p:nvSpPr>
        <p:spPr>
          <a:xfrm>
            <a:off x="3934972" y="4255204"/>
            <a:ext cx="1080120" cy="10033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1E7AF-DB86-423D-A318-52832D2F5785}"/>
              </a:ext>
            </a:extLst>
          </p:cNvPr>
          <p:cNvSpPr txBox="1"/>
          <p:nvPr/>
        </p:nvSpPr>
        <p:spPr>
          <a:xfrm>
            <a:off x="712480" y="3579380"/>
            <a:ext cx="7939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분석 안되는 커널들이 많고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코드 이해가 어려움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779CB-09F2-4A68-BFF7-AC149040EE13}"/>
              </a:ext>
            </a:extLst>
          </p:cNvPr>
          <p:cNvSpPr txBox="1"/>
          <p:nvPr/>
        </p:nvSpPr>
        <p:spPr>
          <a:xfrm>
            <a:off x="547853" y="5456960"/>
            <a:ext cx="7939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개선의 어려움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6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060850"/>
            <a:ext cx="41793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T</a:t>
            </a:r>
            <a:r>
              <a:rPr lang="en-US" altLang="ko-KR" sz="4800" b="1" dirty="0">
                <a:latin typeface="-윤고딕330" pitchFamily="18" charset="-127"/>
                <a:ea typeface="-윤고딕330" pitchFamily="18" charset="-127"/>
              </a:rPr>
              <a:t>hank you</a:t>
            </a:r>
            <a:endParaRPr lang="ko-KR" altLang="en-US" sz="138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3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4953" y="415781"/>
            <a:ext cx="1774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I</a:t>
            </a: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ndex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5" y="2544803"/>
            <a:ext cx="2377440" cy="236829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079354" y="2093710"/>
            <a:ext cx="4630487" cy="649391"/>
            <a:chOff x="4477696" y="1743998"/>
            <a:chExt cx="4630487" cy="569066"/>
          </a:xfrm>
        </p:grpSpPr>
        <p:sp>
          <p:nvSpPr>
            <p:cNvPr id="24" name="TextBox 23"/>
            <p:cNvSpPr txBox="1"/>
            <p:nvPr/>
          </p:nvSpPr>
          <p:spPr>
            <a:xfrm>
              <a:off x="4932040" y="1743998"/>
              <a:ext cx="4176143" cy="55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주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제와 필요성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및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기대효과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0531">
              <a:off x="4477696" y="1829282"/>
              <a:ext cx="483782" cy="483782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3363562" y="2724653"/>
            <a:ext cx="3556475" cy="720000"/>
            <a:chOff x="4477696" y="1743998"/>
            <a:chExt cx="3556475" cy="630941"/>
          </a:xfrm>
        </p:grpSpPr>
        <p:sp>
          <p:nvSpPr>
            <p:cNvPr id="27" name="TextBox 26"/>
            <p:cNvSpPr txBox="1"/>
            <p:nvPr/>
          </p:nvSpPr>
          <p:spPr>
            <a:xfrm>
              <a:off x="4932040" y="1743998"/>
              <a:ext cx="3102131" cy="63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환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경 및 데이터필드</a:t>
              </a: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0531">
              <a:off x="4477696" y="1829282"/>
              <a:ext cx="483782" cy="483782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605453" y="3355595"/>
            <a:ext cx="3235875" cy="720000"/>
            <a:chOff x="4477696" y="1743998"/>
            <a:chExt cx="3235875" cy="630941"/>
          </a:xfrm>
        </p:grpSpPr>
        <p:sp>
          <p:nvSpPr>
            <p:cNvPr id="30" name="TextBox 29"/>
            <p:cNvSpPr txBox="1"/>
            <p:nvPr/>
          </p:nvSpPr>
          <p:spPr>
            <a:xfrm>
              <a:off x="4932040" y="1743998"/>
              <a:ext cx="2781531" cy="63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기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존연구 및 목표</a:t>
              </a: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0531">
              <a:off x="4477696" y="1829282"/>
              <a:ext cx="483782" cy="483782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3847344" y="3976250"/>
            <a:ext cx="3877076" cy="720000"/>
            <a:chOff x="4477696" y="1743998"/>
            <a:chExt cx="3877076" cy="630941"/>
          </a:xfrm>
        </p:grpSpPr>
        <p:sp>
          <p:nvSpPr>
            <p:cNvPr id="18" name="TextBox 17"/>
            <p:cNvSpPr txBox="1"/>
            <p:nvPr/>
          </p:nvSpPr>
          <p:spPr>
            <a:xfrm>
              <a:off x="4932040" y="1743998"/>
              <a:ext cx="3422732" cy="630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제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안방법 및 개선방법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0531">
              <a:off x="4477696" y="1829282"/>
              <a:ext cx="483782" cy="48378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F3BDFF-EA33-438E-BFB5-C1F9CCF020E2}"/>
              </a:ext>
            </a:extLst>
          </p:cNvPr>
          <p:cNvGrpSpPr/>
          <p:nvPr/>
        </p:nvGrpSpPr>
        <p:grpSpPr>
          <a:xfrm>
            <a:off x="4089235" y="4640236"/>
            <a:ext cx="1408451" cy="649391"/>
            <a:chOff x="4477696" y="1743998"/>
            <a:chExt cx="1408451" cy="5690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BBA0BB-9003-4CA7-A090-E3D674075E91}"/>
                </a:ext>
              </a:extLst>
            </p:cNvPr>
            <p:cNvSpPr txBox="1"/>
            <p:nvPr/>
          </p:nvSpPr>
          <p:spPr>
            <a:xfrm>
              <a:off x="4932040" y="1743998"/>
              <a:ext cx="954107" cy="55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고</a:t>
              </a:r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찰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563E2F-29FD-49B3-AAF9-8E4AD150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0531">
              <a:off x="4477696" y="1829282"/>
              <a:ext cx="483782" cy="48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2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pSp>
        <p:nvGrpSpPr>
          <p:cNvPr id="4" name="그룹 3"/>
          <p:cNvGrpSpPr/>
          <p:nvPr/>
        </p:nvGrpSpPr>
        <p:grpSpPr>
          <a:xfrm>
            <a:off x="2843808" y="2753257"/>
            <a:ext cx="5664124" cy="1551745"/>
            <a:chOff x="2954564" y="2406649"/>
            <a:chExt cx="5664124" cy="1551745"/>
          </a:xfrm>
        </p:grpSpPr>
        <p:sp>
          <p:nvSpPr>
            <p:cNvPr id="8" name="TextBox 7"/>
            <p:cNvSpPr txBox="1"/>
            <p:nvPr/>
          </p:nvSpPr>
          <p:spPr>
            <a:xfrm>
              <a:off x="2954564" y="2650344"/>
              <a:ext cx="4493538" cy="1308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01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주제와 필요성 및</a:t>
              </a:r>
              <a:endPara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en-US" altLang="ko-KR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       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기대효과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6822">
              <a:off x="7246613" y="2406649"/>
              <a:ext cx="1372075" cy="13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841278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주제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676651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809448" y="1482244"/>
            <a:ext cx="7939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뉴욕 택시 탑승 및 하차 위치를 기준으로 요금을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28402-3A80-44AA-91B8-CA67F25B9846}"/>
              </a:ext>
            </a:extLst>
          </p:cNvPr>
          <p:cNvSpPr txBox="1"/>
          <p:nvPr/>
        </p:nvSpPr>
        <p:spPr>
          <a:xfrm>
            <a:off x="712480" y="2048763"/>
            <a:ext cx="15311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필요성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ED0C58-1091-4DF2-94C1-6E766DA85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1884136"/>
            <a:ext cx="329253" cy="329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5A32A5-EAA7-4BF2-AF41-DA51005089F0}"/>
              </a:ext>
            </a:extLst>
          </p:cNvPr>
          <p:cNvSpPr txBox="1"/>
          <p:nvPr/>
        </p:nvSpPr>
        <p:spPr>
          <a:xfrm>
            <a:off x="809448" y="2689729"/>
            <a:ext cx="7939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공개 데이터를 이용해 택시요금을 예측하여 어디로 이동할 때 미리 택시 요금을 알 수 있어서 대중교통 이용에 조금 더 편의성을 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9D584-B2BD-4CAA-ABE5-3EFF90DC64CE}"/>
              </a:ext>
            </a:extLst>
          </p:cNvPr>
          <p:cNvSpPr txBox="1"/>
          <p:nvPr/>
        </p:nvSpPr>
        <p:spPr>
          <a:xfrm>
            <a:off x="712480" y="3964525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기대효과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F1318DA-1C45-4E99-A817-2F6D8096B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3799898"/>
            <a:ext cx="329253" cy="3292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FBD986-8E29-4F2F-B59A-C61363764F55}"/>
              </a:ext>
            </a:extLst>
          </p:cNvPr>
          <p:cNvSpPr txBox="1"/>
          <p:nvPr/>
        </p:nvSpPr>
        <p:spPr>
          <a:xfrm>
            <a:off x="809448" y="4605491"/>
            <a:ext cx="7939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각 도시의 택시 요금과 분포도를 추가하여 심층적으로 개발하게 되면 택시 수요를 예측해서 효율적으로 택시를 지역별로 재배치 하고 수요 불일치를 해결</a:t>
            </a:r>
          </a:p>
        </p:txBody>
      </p:sp>
    </p:spTree>
    <p:extLst>
      <p:ext uri="{BB962C8B-B14F-4D97-AF65-F5344CB8AC3E}">
        <p14:creationId xmlns:p14="http://schemas.microsoft.com/office/powerpoint/2010/main" val="1380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pSp>
        <p:nvGrpSpPr>
          <p:cNvPr id="4" name="그룹 3"/>
          <p:cNvGrpSpPr/>
          <p:nvPr/>
        </p:nvGrpSpPr>
        <p:grpSpPr>
          <a:xfrm>
            <a:off x="3203848" y="2753257"/>
            <a:ext cx="5304084" cy="1551745"/>
            <a:chOff x="3314604" y="2406649"/>
            <a:chExt cx="5304084" cy="1551745"/>
          </a:xfrm>
        </p:grpSpPr>
        <p:sp>
          <p:nvSpPr>
            <p:cNvPr id="8" name="TextBox 7"/>
            <p:cNvSpPr txBox="1"/>
            <p:nvPr/>
          </p:nvSpPr>
          <p:spPr>
            <a:xfrm>
              <a:off x="3314604" y="2650344"/>
              <a:ext cx="4044697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02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환경 및 데이터</a:t>
              </a:r>
              <a:endPara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en-US" altLang="ko-KR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             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필드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6822">
              <a:off x="7246613" y="2406649"/>
              <a:ext cx="1372075" cy="13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9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841278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환경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676651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809448" y="1482244"/>
            <a:ext cx="7939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Window10 – Anaconda 4.5.12(Python 3.7)</a:t>
            </a: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Jupyter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Notebook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28402-3A80-44AA-91B8-CA67F25B9846}"/>
              </a:ext>
            </a:extLst>
          </p:cNvPr>
          <p:cNvSpPr txBox="1"/>
          <p:nvPr/>
        </p:nvSpPr>
        <p:spPr>
          <a:xfrm>
            <a:off x="712480" y="2514707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데이터필드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ED0C58-1091-4DF2-94C1-6E766DA85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2350080"/>
            <a:ext cx="329253" cy="329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5A32A5-EAA7-4BF2-AF41-DA51005089F0}"/>
              </a:ext>
            </a:extLst>
          </p:cNvPr>
          <p:cNvSpPr txBox="1"/>
          <p:nvPr/>
        </p:nvSpPr>
        <p:spPr>
          <a:xfrm>
            <a:off x="809448" y="3155673"/>
            <a:ext cx="793901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Key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각 행을 구별하는 날짜와 시간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Pickup_datetime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택시가 출발한 시간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Pickup_longitude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타는 곳의 경도 좌표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Pickup_latitude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타는 곳의 위도 좌표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Dropoff_longitude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내리는 곳의 경도 좌표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Dropoff_latitude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내리는 곳의 위도 좌표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Passenger_count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택시를 타는 승객의 수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1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pSp>
        <p:nvGrpSpPr>
          <p:cNvPr id="4" name="그룹 3"/>
          <p:cNvGrpSpPr/>
          <p:nvPr/>
        </p:nvGrpSpPr>
        <p:grpSpPr>
          <a:xfrm>
            <a:off x="3203848" y="2753257"/>
            <a:ext cx="5304084" cy="1551745"/>
            <a:chOff x="3314604" y="2406649"/>
            <a:chExt cx="5304084" cy="1551745"/>
          </a:xfrm>
        </p:grpSpPr>
        <p:sp>
          <p:nvSpPr>
            <p:cNvPr id="8" name="TextBox 7"/>
            <p:cNvSpPr txBox="1"/>
            <p:nvPr/>
          </p:nvSpPr>
          <p:spPr>
            <a:xfrm>
              <a:off x="3314604" y="2650344"/>
              <a:ext cx="4044697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03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기존연구 및</a:t>
              </a:r>
              <a:endPara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en-US" altLang="ko-KR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             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목표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6822">
              <a:off x="7246613" y="2406649"/>
              <a:ext cx="1372075" cy="13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1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3B8E-DCF9-487F-AD3D-CEA6323B555C}"/>
              </a:ext>
            </a:extLst>
          </p:cNvPr>
          <p:cNvSpPr txBox="1"/>
          <p:nvPr/>
        </p:nvSpPr>
        <p:spPr>
          <a:xfrm>
            <a:off x="712480" y="841278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기존연구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7B19423-BC71-40E0-86E5-D56BE1F5A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676651"/>
            <a:ext cx="329253" cy="329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2A79E-2E95-4B2C-A915-2979AF90DBC7}"/>
              </a:ext>
            </a:extLst>
          </p:cNvPr>
          <p:cNvSpPr txBox="1"/>
          <p:nvPr/>
        </p:nvSpPr>
        <p:spPr>
          <a:xfrm>
            <a:off x="809448" y="1482244"/>
            <a:ext cx="793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Tensorflow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사용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           - 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XGBoost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사용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LightGBM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사용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구글 지도를 통해 두 지점 간의 가장 짧은 경로 추가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구글 지도를 통해 각 도시의 택시들의 분포도를 추가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28402-3A80-44AA-91B8-CA67F25B9846}"/>
              </a:ext>
            </a:extLst>
          </p:cNvPr>
          <p:cNvSpPr txBox="1"/>
          <p:nvPr/>
        </p:nvSpPr>
        <p:spPr>
          <a:xfrm>
            <a:off x="777875" y="354989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목표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ED0C58-1091-4DF2-94C1-6E766DA85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0" y="3385268"/>
            <a:ext cx="329253" cy="329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5A32A5-EAA7-4BF2-AF41-DA51005089F0}"/>
              </a:ext>
            </a:extLst>
          </p:cNvPr>
          <p:cNvSpPr txBox="1"/>
          <p:nvPr/>
        </p:nvSpPr>
        <p:spPr>
          <a:xfrm>
            <a:off x="874843" y="4190861"/>
            <a:ext cx="7939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Fare_amount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 =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택시 비용의 달러 금액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RMSE(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평균 제곱근 오차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를 낮추는 것</a:t>
            </a:r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pSp>
        <p:nvGrpSpPr>
          <p:cNvPr id="4" name="그룹 3"/>
          <p:cNvGrpSpPr/>
          <p:nvPr/>
        </p:nvGrpSpPr>
        <p:grpSpPr>
          <a:xfrm>
            <a:off x="3203848" y="2753257"/>
            <a:ext cx="5304084" cy="1551745"/>
            <a:chOff x="3314604" y="2406649"/>
            <a:chExt cx="5304084" cy="1551745"/>
          </a:xfrm>
        </p:grpSpPr>
        <p:sp>
          <p:nvSpPr>
            <p:cNvPr id="8" name="TextBox 7"/>
            <p:cNvSpPr txBox="1"/>
            <p:nvPr/>
          </p:nvSpPr>
          <p:spPr>
            <a:xfrm>
              <a:off x="3314604" y="2650344"/>
              <a:ext cx="4044697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BF0302"/>
                  </a:solidFill>
                  <a:latin typeface="-윤고딕330" pitchFamily="18" charset="-127"/>
                  <a:ea typeface="-윤고딕330" pitchFamily="18" charset="-127"/>
                </a:rPr>
                <a:t>04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제안방법 및</a:t>
              </a:r>
              <a:endPara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en-US" altLang="ko-KR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             </a:t>
              </a:r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개선방법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6822">
              <a:off x="7246613" y="2406649"/>
              <a:ext cx="1372075" cy="13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323</Words>
  <Application>Microsoft Office PowerPoint</Application>
  <PresentationFormat>화면 슬라이드 쇼(4:3)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dksdbtkd123@naver.com</cp:lastModifiedBy>
  <cp:revision>89</cp:revision>
  <dcterms:created xsi:type="dcterms:W3CDTF">2011-06-23T10:02:57Z</dcterms:created>
  <dcterms:modified xsi:type="dcterms:W3CDTF">2019-01-17T10:41:43Z</dcterms:modified>
</cp:coreProperties>
</file>