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5" r:id="rId3"/>
    <p:sldId id="257" r:id="rId4"/>
    <p:sldId id="263" r:id="rId5"/>
    <p:sldId id="258" r:id="rId6"/>
    <p:sldId id="267" r:id="rId7"/>
    <p:sldId id="268" r:id="rId8"/>
    <p:sldId id="271" r:id="rId9"/>
    <p:sldId id="266" r:id="rId10"/>
    <p:sldId id="269" r:id="rId11"/>
    <p:sldId id="270" r:id="rId12"/>
    <p:sldId id="272" r:id="rId13"/>
    <p:sldId id="264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6650A-495F-428D-B793-50B42A2F1FD2}" type="doc">
      <dgm:prSet loTypeId="urn:microsoft.com/office/officeart/2008/layout/RadialCluster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9047DE2-E37F-4E72-9FDA-4E208272B8DD}">
      <dgm:prSet phldrT="[Text]"/>
      <dgm:spPr/>
      <dgm:t>
        <a:bodyPr/>
        <a:lstStyle/>
        <a:p>
          <a:r>
            <a:rPr lang="en-US" b="0" i="0" dirty="0">
              <a:latin typeface="Consolas" panose="020B0609020204030204" pitchFamily="49" charset="0"/>
              <a:cs typeface="+mj-cs"/>
            </a:rPr>
            <a:t>Game</a:t>
          </a:r>
        </a:p>
      </dgm:t>
    </dgm:pt>
    <dgm:pt modelId="{7E5C697B-E37E-43D2-976B-29096DE6FB21}" type="parTrans" cxnId="{A1C46E44-2F07-4499-83F6-CE779BD4D96F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DE03CE49-507A-4837-AB9D-93E962AF93BB}" type="sibTrans" cxnId="{A1C46E44-2F07-4499-83F6-CE779BD4D96F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771A4D0D-D1FD-45C5-A7EA-BC00B89496EA}">
      <dgm:prSet phldrT="[Text]"/>
      <dgm:spPr/>
      <dgm:t>
        <a:bodyPr/>
        <a:lstStyle/>
        <a:p>
          <a:r>
            <a:rPr lang="en-US" b="0" i="0" dirty="0">
              <a:latin typeface="Consolas" panose="020B0609020204030204" pitchFamily="49" charset="0"/>
              <a:cs typeface="+mj-cs"/>
            </a:rPr>
            <a:t>Buff</a:t>
          </a:r>
        </a:p>
      </dgm:t>
    </dgm:pt>
    <dgm:pt modelId="{025F80D2-D8FB-40B5-89DF-C0D2210645C4}" type="parTrans" cxnId="{702A8060-A324-47DB-86FA-0211D6C60903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637CB337-8C1F-4AE9-BE8A-2FE11E549A0D}" type="sibTrans" cxnId="{702A8060-A324-47DB-86FA-0211D6C60903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64ECC423-1A83-412A-9708-A545CB37E815}">
      <dgm:prSet phldrT="[Text]"/>
      <dgm:spPr/>
      <dgm:t>
        <a:bodyPr/>
        <a:lstStyle/>
        <a:p>
          <a:r>
            <a:rPr lang="en-US" b="0" i="0" dirty="0">
              <a:latin typeface="Consolas" panose="020B0609020204030204" pitchFamily="49" charset="0"/>
              <a:cs typeface="+mj-cs"/>
            </a:rPr>
            <a:t>Control</a:t>
          </a:r>
        </a:p>
      </dgm:t>
    </dgm:pt>
    <dgm:pt modelId="{30A34B79-4B29-465A-BC1C-C7D04B2CA685}" type="parTrans" cxnId="{A6D3C762-851C-4463-9973-6BFC9A2B5793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8B9AB019-B336-42FE-9398-DA4C38DE68A3}" type="sibTrans" cxnId="{A6D3C762-851C-4463-9973-6BFC9A2B5793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6F4D62E1-1397-45F4-869F-7AD2BFDD23F1}">
      <dgm:prSet phldrT="[Text]"/>
      <dgm:spPr/>
      <dgm:t>
        <a:bodyPr/>
        <a:lstStyle/>
        <a:p>
          <a:r>
            <a:rPr lang="en-US" b="0" i="0" dirty="0">
              <a:latin typeface="Consolas" panose="020B0609020204030204" pitchFamily="49" charset="0"/>
              <a:cs typeface="+mj-cs"/>
            </a:rPr>
            <a:t>Utility</a:t>
          </a:r>
        </a:p>
      </dgm:t>
    </dgm:pt>
    <dgm:pt modelId="{71776993-999D-4592-8B86-BA7260BC28C8}" type="parTrans" cxnId="{E901E646-882F-4A4A-A532-E10227BA78FC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957D4F90-0D6B-451D-8B2D-83D89FA58037}" type="sibTrans" cxnId="{E901E646-882F-4A4A-A532-E10227BA78FC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5290197E-9699-496B-AEAA-C961A69B08BF}">
      <dgm:prSet phldrT="[Text]"/>
      <dgm:spPr/>
      <dgm:t>
        <a:bodyPr/>
        <a:lstStyle/>
        <a:p>
          <a:r>
            <a:rPr lang="en-US" b="0" i="0" dirty="0">
              <a:latin typeface="Consolas" panose="020B0609020204030204" pitchFamily="49" charset="0"/>
              <a:cs typeface="+mj-cs"/>
            </a:rPr>
            <a:t>Object</a:t>
          </a:r>
        </a:p>
      </dgm:t>
    </dgm:pt>
    <dgm:pt modelId="{72C9CE8D-4D07-4D1A-A258-4AF76EBE4E97}" type="parTrans" cxnId="{F1068396-5849-4BD4-9010-66ED29DC634E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044F3611-4C31-4462-A862-49427625E66B}" type="sibTrans" cxnId="{F1068396-5849-4BD4-9010-66ED29DC634E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ECD8062D-3C13-4EE4-B3F0-855579FD6038}">
      <dgm:prSet phldrT="[Text]"/>
      <dgm:spPr/>
      <dgm:t>
        <a:bodyPr/>
        <a:lstStyle/>
        <a:p>
          <a:r>
            <a:rPr lang="en-US" b="0" i="0" dirty="0" err="1">
              <a:latin typeface="Consolas" panose="020B0609020204030204" pitchFamily="49" charset="0"/>
              <a:cs typeface="+mj-cs"/>
            </a:rPr>
            <a:t>PlayerObj</a:t>
          </a:r>
          <a:endParaRPr lang="en-US" b="0" i="0" dirty="0">
            <a:latin typeface="Consolas" panose="020B0609020204030204" pitchFamily="49" charset="0"/>
            <a:cs typeface="+mj-cs"/>
          </a:endParaRPr>
        </a:p>
      </dgm:t>
    </dgm:pt>
    <dgm:pt modelId="{DDA833A6-A2FB-46B7-9DA5-6B28A4FD45E5}" type="parTrans" cxnId="{986D1BC3-26A5-43A8-9EB8-9765725B7066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5B5D9AA9-4DFE-4105-A839-2057F3774597}" type="sibTrans" cxnId="{986D1BC3-26A5-43A8-9EB8-9765725B7066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9438DB6C-1D10-4933-A58C-210D346A0ADB}">
      <dgm:prSet phldrT="[Text]"/>
      <dgm:spPr/>
      <dgm:t>
        <a:bodyPr/>
        <a:lstStyle/>
        <a:p>
          <a:r>
            <a:rPr lang="en-US" b="0" i="0" dirty="0" err="1">
              <a:latin typeface="Consolas" panose="020B0609020204030204" pitchFamily="49" charset="0"/>
              <a:cs typeface="+mj-cs"/>
            </a:rPr>
            <a:t>MapObj</a:t>
          </a:r>
          <a:endParaRPr lang="en-US" b="0" i="0" dirty="0">
            <a:latin typeface="Consolas" panose="020B0609020204030204" pitchFamily="49" charset="0"/>
            <a:cs typeface="+mj-cs"/>
          </a:endParaRPr>
        </a:p>
      </dgm:t>
    </dgm:pt>
    <dgm:pt modelId="{5344C4A4-68BD-4203-840D-05016B38A266}" type="parTrans" cxnId="{A0F88203-D160-4367-9285-07F38966D4BD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C125668C-CD29-4A70-81AC-6B9AEF2BDDDB}" type="sibTrans" cxnId="{A0F88203-D160-4367-9285-07F38966D4BD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1FC9BF5C-E339-402C-A306-214D9812C233}">
      <dgm:prSet phldrT="[Text]"/>
      <dgm:spPr/>
      <dgm:t>
        <a:bodyPr/>
        <a:lstStyle/>
        <a:p>
          <a:r>
            <a:rPr lang="en-US" b="0" i="0" dirty="0">
              <a:latin typeface="Consolas" panose="020B0609020204030204" pitchFamily="49" charset="0"/>
              <a:cs typeface="+mj-cs"/>
            </a:rPr>
            <a:t>Input</a:t>
          </a:r>
        </a:p>
      </dgm:t>
    </dgm:pt>
    <dgm:pt modelId="{4116720D-74B9-43F8-926B-E011912A88BA}" type="parTrans" cxnId="{0927335A-C2D3-454A-95EB-4DCCBA29AA9C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DD12647E-A002-4C07-A4D6-89520913E67C}" type="sibTrans" cxnId="{0927335A-C2D3-454A-95EB-4DCCBA29AA9C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00D4B34C-D1C2-4D8E-B817-0EDF47091F12}">
      <dgm:prSet phldrT="[Text]"/>
      <dgm:spPr/>
      <dgm:t>
        <a:bodyPr/>
        <a:lstStyle/>
        <a:p>
          <a:r>
            <a:rPr lang="en-US" b="0" i="0" dirty="0">
              <a:latin typeface="Consolas" panose="020B0609020204030204" pitchFamily="49" charset="0"/>
              <a:cs typeface="+mj-cs"/>
            </a:rPr>
            <a:t>Collision</a:t>
          </a:r>
        </a:p>
      </dgm:t>
    </dgm:pt>
    <dgm:pt modelId="{9167BD52-210D-499B-B92C-92B1A9001C02}" type="parTrans" cxnId="{6C877C11-8BF6-44D5-BECF-84DD7459C0DB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50034335-16DE-46A4-A2BA-923D94F7C964}" type="sibTrans" cxnId="{6C877C11-8BF6-44D5-BECF-84DD7459C0DB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27FC4004-AD73-4FD5-8464-40F28481C36F}">
      <dgm:prSet phldrT="[Text]"/>
      <dgm:spPr/>
      <dgm:t>
        <a:bodyPr/>
        <a:lstStyle/>
        <a:p>
          <a:r>
            <a:rPr lang="en-US" b="0" i="0" dirty="0">
              <a:latin typeface="Consolas" panose="020B0609020204030204" pitchFamily="49" charset="0"/>
              <a:cs typeface="+mj-cs"/>
            </a:rPr>
            <a:t>System</a:t>
          </a:r>
        </a:p>
      </dgm:t>
    </dgm:pt>
    <dgm:pt modelId="{B11F78F7-6ECF-4EAC-8162-00C39C70B249}" type="parTrans" cxnId="{CDFBAC63-9077-4580-8A6D-814ED121CE3A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4426676D-67E8-4F3E-8157-FC673DEC525D}" type="sibTrans" cxnId="{CDFBAC63-9077-4580-8A6D-814ED121CE3A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396E52D3-943E-4887-B6B5-C925155473B9}">
      <dgm:prSet phldrT="[Text]"/>
      <dgm:spPr/>
      <dgm:t>
        <a:bodyPr/>
        <a:lstStyle/>
        <a:p>
          <a:r>
            <a:rPr lang="en-US" b="0" i="0" dirty="0">
              <a:latin typeface="Consolas" panose="020B0609020204030204" pitchFamily="49" charset="0"/>
              <a:cs typeface="+mj-cs"/>
            </a:rPr>
            <a:t>Sound</a:t>
          </a:r>
        </a:p>
      </dgm:t>
    </dgm:pt>
    <dgm:pt modelId="{16207481-84CC-41C9-8CF9-464C6388C9BB}" type="parTrans" cxnId="{341371EA-CCD8-47CA-A5E2-B871F146809D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B1428099-56FE-438A-BAB3-F8BA7437E1FB}" type="sibTrans" cxnId="{341371EA-CCD8-47CA-A5E2-B871F146809D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2B235314-DF15-41FA-A63F-11A93EE8FD58}">
      <dgm:prSet phldrT="[Text]"/>
      <dgm:spPr/>
      <dgm:t>
        <a:bodyPr/>
        <a:lstStyle/>
        <a:p>
          <a:r>
            <a:rPr lang="en-US" b="0" i="0" dirty="0">
              <a:latin typeface="Consolas" panose="020B0609020204030204" pitchFamily="49" charset="0"/>
              <a:cs typeface="+mj-cs"/>
            </a:rPr>
            <a:t>Timeline</a:t>
          </a:r>
        </a:p>
      </dgm:t>
    </dgm:pt>
    <dgm:pt modelId="{C6D73D85-E6D7-4A0A-9F6E-930855B06574}" type="parTrans" cxnId="{400B1C5F-5979-41D8-854C-585E1F862C72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3958A15B-51FE-4942-98CD-4E4387DA5010}" type="sibTrans" cxnId="{400B1C5F-5979-41D8-854C-585E1F862C72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BF6EA023-160C-47F3-B770-287F898CEEDA}">
      <dgm:prSet phldrT="[Text]"/>
      <dgm:spPr/>
      <dgm:t>
        <a:bodyPr/>
        <a:lstStyle/>
        <a:p>
          <a:r>
            <a:rPr lang="en-US" b="0" i="0" dirty="0">
              <a:latin typeface="Consolas" panose="020B0609020204030204" pitchFamily="49" charset="0"/>
              <a:cs typeface="+mj-cs"/>
            </a:rPr>
            <a:t>Random</a:t>
          </a:r>
        </a:p>
      </dgm:t>
    </dgm:pt>
    <dgm:pt modelId="{7F0D1E85-03A5-4664-B077-EC2CA20638F8}" type="parTrans" cxnId="{3FFC91FB-88FF-4048-9F21-A7F0574DE2CD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C2BCC3F1-75BF-4915-A85E-5A0F54B2AD08}" type="sibTrans" cxnId="{3FFC91FB-88FF-4048-9F21-A7F0574DE2CD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79075431-93F2-4302-8E44-79CAFB90B1A7}">
      <dgm:prSet phldrT="[Text]"/>
      <dgm:spPr/>
      <dgm:t>
        <a:bodyPr/>
        <a:lstStyle/>
        <a:p>
          <a:r>
            <a:rPr lang="en-US" b="0" i="0" dirty="0" err="1">
              <a:latin typeface="Consolas" panose="020B0609020204030204" pitchFamily="49" charset="0"/>
              <a:cs typeface="+mj-cs"/>
            </a:rPr>
            <a:t>etc</a:t>
          </a:r>
          <a:endParaRPr lang="en-US" b="0" i="0" dirty="0">
            <a:latin typeface="Consolas" panose="020B0609020204030204" pitchFamily="49" charset="0"/>
            <a:cs typeface="+mj-cs"/>
          </a:endParaRPr>
        </a:p>
      </dgm:t>
    </dgm:pt>
    <dgm:pt modelId="{B1705B64-B081-459D-9F19-771EB810CF24}" type="parTrans" cxnId="{E15CCE43-7172-43D2-AF3D-30EC883FFD21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3B6F5291-D4B7-401B-A24F-AAA094C47F02}" type="sibTrans" cxnId="{E15CCE43-7172-43D2-AF3D-30EC883FFD21}">
      <dgm:prSet/>
      <dgm:spPr/>
      <dgm:t>
        <a:bodyPr/>
        <a:lstStyle/>
        <a:p>
          <a:endParaRPr lang="en-US" b="0" i="0">
            <a:latin typeface="Consolas" panose="020B0609020204030204" pitchFamily="49" charset="0"/>
            <a:cs typeface="+mj-cs"/>
          </a:endParaRPr>
        </a:p>
      </dgm:t>
    </dgm:pt>
    <dgm:pt modelId="{E9881ADB-3F87-408F-99EE-1CF8D548D236}" type="pres">
      <dgm:prSet presAssocID="{2526650A-495F-428D-B793-50B42A2F1FD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CFFF6A0-B6F2-44C7-857D-A23B23BBB1C1}" type="pres">
      <dgm:prSet presAssocID="{C9047DE2-E37F-4E72-9FDA-4E208272B8DD}" presName="textCenter" presStyleLbl="node1" presStyleIdx="0" presStyleCnt="11"/>
      <dgm:spPr/>
      <dgm:t>
        <a:bodyPr/>
        <a:lstStyle/>
        <a:p>
          <a:endParaRPr lang="en-US"/>
        </a:p>
      </dgm:t>
    </dgm:pt>
    <dgm:pt modelId="{29EA0905-831D-4154-9EB3-1467C249C10E}" type="pres">
      <dgm:prSet presAssocID="{C9047DE2-E37F-4E72-9FDA-4E208272B8DD}" presName="cycle_1" presStyleCnt="0"/>
      <dgm:spPr/>
    </dgm:pt>
    <dgm:pt modelId="{C055E889-693A-4CEC-BDED-63F79D2CE472}" type="pres">
      <dgm:prSet presAssocID="{771A4D0D-D1FD-45C5-A7EA-BC00B89496EA}" presName="childCenter1" presStyleLbl="node1" presStyleIdx="1" presStyleCnt="11"/>
      <dgm:spPr/>
      <dgm:t>
        <a:bodyPr/>
        <a:lstStyle/>
        <a:p>
          <a:endParaRPr lang="en-US"/>
        </a:p>
      </dgm:t>
    </dgm:pt>
    <dgm:pt modelId="{836E8C18-4818-48C7-A061-17BD9EF78E9B}" type="pres">
      <dgm:prSet presAssocID="{025F80D2-D8FB-40B5-89DF-C0D2210645C4}" presName="Name144" presStyleLbl="parChTrans1D2" presStyleIdx="0" presStyleCnt="4"/>
      <dgm:spPr/>
      <dgm:t>
        <a:bodyPr/>
        <a:lstStyle/>
        <a:p>
          <a:endParaRPr lang="en-US"/>
        </a:p>
      </dgm:t>
    </dgm:pt>
    <dgm:pt modelId="{F67F5F6D-6A9E-4994-A885-AE395BBD0A43}" type="pres">
      <dgm:prSet presAssocID="{C9047DE2-E37F-4E72-9FDA-4E208272B8DD}" presName="cycle_2" presStyleCnt="0"/>
      <dgm:spPr/>
    </dgm:pt>
    <dgm:pt modelId="{F1957049-C034-4471-9F96-34352CE92050}" type="pres">
      <dgm:prSet presAssocID="{5290197E-9699-496B-AEAA-C961A69B08BF}" presName="childCenter2" presStyleLbl="node1" presStyleIdx="2" presStyleCnt="11"/>
      <dgm:spPr/>
      <dgm:t>
        <a:bodyPr/>
        <a:lstStyle/>
        <a:p>
          <a:endParaRPr lang="en-US"/>
        </a:p>
      </dgm:t>
    </dgm:pt>
    <dgm:pt modelId="{B142D50D-0A6F-44A1-909A-9392A6FC770D}" type="pres">
      <dgm:prSet presAssocID="{DDA833A6-A2FB-46B7-9DA5-6B28A4FD45E5}" presName="Name218" presStyleLbl="parChTrans1D3" presStyleIdx="0" presStyleCnt="6"/>
      <dgm:spPr/>
      <dgm:t>
        <a:bodyPr/>
        <a:lstStyle/>
        <a:p>
          <a:endParaRPr lang="en-US"/>
        </a:p>
      </dgm:t>
    </dgm:pt>
    <dgm:pt modelId="{2D50F2F3-6592-419F-B6FE-7E6BDF7D9270}" type="pres">
      <dgm:prSet presAssocID="{ECD8062D-3C13-4EE4-B3F0-855579FD6038}" presName="text2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5EB052-6DB8-4EEC-8744-46722A15D385}" type="pres">
      <dgm:prSet presAssocID="{5344C4A4-68BD-4203-840D-05016B38A266}" presName="Name218" presStyleLbl="parChTrans1D3" presStyleIdx="1" presStyleCnt="6"/>
      <dgm:spPr/>
      <dgm:t>
        <a:bodyPr/>
        <a:lstStyle/>
        <a:p>
          <a:endParaRPr lang="en-US"/>
        </a:p>
      </dgm:t>
    </dgm:pt>
    <dgm:pt modelId="{01C5E7B0-65C7-4E41-819F-7D6745A85FD5}" type="pres">
      <dgm:prSet presAssocID="{9438DB6C-1D10-4933-A58C-210D346A0ADB}" presName="text2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16F9A7-779D-4361-B9CB-967405FA3990}" type="pres">
      <dgm:prSet presAssocID="{72C9CE8D-4D07-4D1A-A258-4AF76EBE4E97}" presName="Name221" presStyleLbl="parChTrans1D2" presStyleIdx="1" presStyleCnt="4"/>
      <dgm:spPr/>
      <dgm:t>
        <a:bodyPr/>
        <a:lstStyle/>
        <a:p>
          <a:endParaRPr lang="en-US"/>
        </a:p>
      </dgm:t>
    </dgm:pt>
    <dgm:pt modelId="{58621DBC-EEA4-4803-976F-07DD4A21DD1F}" type="pres">
      <dgm:prSet presAssocID="{C9047DE2-E37F-4E72-9FDA-4E208272B8DD}" presName="cycle_3" presStyleCnt="0"/>
      <dgm:spPr/>
    </dgm:pt>
    <dgm:pt modelId="{8FFA9073-1AE8-4D05-BE5A-9279559FC7E4}" type="pres">
      <dgm:prSet presAssocID="{64ECC423-1A83-412A-9708-A545CB37E815}" presName="childCenter3" presStyleLbl="node1" presStyleIdx="5" presStyleCnt="11"/>
      <dgm:spPr/>
      <dgm:t>
        <a:bodyPr/>
        <a:lstStyle/>
        <a:p>
          <a:endParaRPr lang="en-US"/>
        </a:p>
      </dgm:t>
    </dgm:pt>
    <dgm:pt modelId="{4176603B-4646-4247-AA93-FBAA2E0B697E}" type="pres">
      <dgm:prSet presAssocID="{4116720D-74B9-43F8-926B-E011912A88BA}" presName="Name285" presStyleLbl="parChTrans1D3" presStyleIdx="2" presStyleCnt="6"/>
      <dgm:spPr/>
      <dgm:t>
        <a:bodyPr/>
        <a:lstStyle/>
        <a:p>
          <a:endParaRPr lang="en-US"/>
        </a:p>
      </dgm:t>
    </dgm:pt>
    <dgm:pt modelId="{35768C8A-15E1-487A-A547-0612A83F96B6}" type="pres">
      <dgm:prSet presAssocID="{1FC9BF5C-E339-402C-A306-214D9812C233}" presName="text3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FFB8C0-6ED3-4E84-8C16-3DB5E83945D2}" type="pres">
      <dgm:prSet presAssocID="{9167BD52-210D-499B-B92C-92B1A9001C02}" presName="Name285" presStyleLbl="parChTrans1D3" presStyleIdx="3" presStyleCnt="6"/>
      <dgm:spPr/>
      <dgm:t>
        <a:bodyPr/>
        <a:lstStyle/>
        <a:p>
          <a:endParaRPr lang="en-US"/>
        </a:p>
      </dgm:t>
    </dgm:pt>
    <dgm:pt modelId="{07067DC4-494A-4089-B272-3F82D414C24D}" type="pres">
      <dgm:prSet presAssocID="{00D4B34C-D1C2-4D8E-B817-0EDF47091F12}" presName="text3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72D58-EE90-4753-A17A-4E8E2F745776}" type="pres">
      <dgm:prSet presAssocID="{B11F78F7-6ECF-4EAC-8162-00C39C70B249}" presName="Name285" presStyleLbl="parChTrans1D3" presStyleIdx="4" presStyleCnt="6"/>
      <dgm:spPr/>
      <dgm:t>
        <a:bodyPr/>
        <a:lstStyle/>
        <a:p>
          <a:endParaRPr lang="en-US"/>
        </a:p>
      </dgm:t>
    </dgm:pt>
    <dgm:pt modelId="{2E6EBCF3-C8C8-4A83-B42A-4C6AF03E30CA}" type="pres">
      <dgm:prSet presAssocID="{27FC4004-AD73-4FD5-8464-40F28481C36F}" presName="text3" presStyleLbl="node1" presStyleIdx="8" presStyleCnt="11" custScaleX="90861" custScaleY="855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E6C02D-0B69-481F-9883-C9AA9088E8D7}" type="pres">
      <dgm:prSet presAssocID="{30A34B79-4B29-465A-BC1C-C7D04B2CA685}" presName="Name288" presStyleLbl="parChTrans1D2" presStyleIdx="2" presStyleCnt="4"/>
      <dgm:spPr/>
      <dgm:t>
        <a:bodyPr/>
        <a:lstStyle/>
        <a:p>
          <a:endParaRPr lang="en-US"/>
        </a:p>
      </dgm:t>
    </dgm:pt>
    <dgm:pt modelId="{C1060C06-3D0E-4B35-9889-51F12E00990E}" type="pres">
      <dgm:prSet presAssocID="{C9047DE2-E37F-4E72-9FDA-4E208272B8DD}" presName="cycle_4" presStyleCnt="0"/>
      <dgm:spPr/>
    </dgm:pt>
    <dgm:pt modelId="{95006E45-93A0-43E3-B239-DF69F54A35B1}" type="pres">
      <dgm:prSet presAssocID="{6F4D62E1-1397-45F4-869F-7AD2BFDD23F1}" presName="childCenter4" presStyleLbl="node1" presStyleIdx="9" presStyleCnt="11"/>
      <dgm:spPr/>
      <dgm:t>
        <a:bodyPr/>
        <a:lstStyle/>
        <a:p>
          <a:endParaRPr lang="en-US"/>
        </a:p>
      </dgm:t>
    </dgm:pt>
    <dgm:pt modelId="{F2A17B28-57A8-4814-BCF5-B812886388D4}" type="pres">
      <dgm:prSet presAssocID="{16207481-84CC-41C9-8CF9-464C6388C9BB}" presName="Name342" presStyleLbl="parChTrans1D3" presStyleIdx="5" presStyleCnt="6"/>
      <dgm:spPr/>
      <dgm:t>
        <a:bodyPr/>
        <a:lstStyle/>
        <a:p>
          <a:endParaRPr lang="en-US"/>
        </a:p>
      </dgm:t>
    </dgm:pt>
    <dgm:pt modelId="{9798A836-85CE-45BF-A2B3-F91017097342}" type="pres">
      <dgm:prSet presAssocID="{396E52D3-943E-4887-B6B5-C925155473B9}" presName="text4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711D28-1CBD-482F-92CD-2377C8885DFE}" type="pres">
      <dgm:prSet presAssocID="{71776993-999D-4592-8B86-BA7260BC28C8}" presName="Name345" presStyleLbl="parChTrans1D2" presStyleIdx="3" presStyleCnt="4"/>
      <dgm:spPr/>
      <dgm:t>
        <a:bodyPr/>
        <a:lstStyle/>
        <a:p>
          <a:endParaRPr lang="en-US"/>
        </a:p>
      </dgm:t>
    </dgm:pt>
  </dgm:ptLst>
  <dgm:cxnLst>
    <dgm:cxn modelId="{0927335A-C2D3-454A-95EB-4DCCBA29AA9C}" srcId="{64ECC423-1A83-412A-9708-A545CB37E815}" destId="{1FC9BF5C-E339-402C-A306-214D9812C233}" srcOrd="0" destOrd="0" parTransId="{4116720D-74B9-43F8-926B-E011912A88BA}" sibTransId="{DD12647E-A002-4C07-A4D6-89520913E67C}"/>
    <dgm:cxn modelId="{2063DEE7-474D-4F07-B0EA-388EB6A82D1E}" type="presOf" srcId="{1FC9BF5C-E339-402C-A306-214D9812C233}" destId="{35768C8A-15E1-487A-A547-0612A83F96B6}" srcOrd="0" destOrd="0" presId="urn:microsoft.com/office/officeart/2008/layout/RadialCluster"/>
    <dgm:cxn modelId="{702A8060-A324-47DB-86FA-0211D6C60903}" srcId="{C9047DE2-E37F-4E72-9FDA-4E208272B8DD}" destId="{771A4D0D-D1FD-45C5-A7EA-BC00B89496EA}" srcOrd="0" destOrd="0" parTransId="{025F80D2-D8FB-40B5-89DF-C0D2210645C4}" sibTransId="{637CB337-8C1F-4AE9-BE8A-2FE11E549A0D}"/>
    <dgm:cxn modelId="{F1068396-5849-4BD4-9010-66ED29DC634E}" srcId="{C9047DE2-E37F-4E72-9FDA-4E208272B8DD}" destId="{5290197E-9699-496B-AEAA-C961A69B08BF}" srcOrd="1" destOrd="0" parTransId="{72C9CE8D-4D07-4D1A-A258-4AF76EBE4E97}" sibTransId="{044F3611-4C31-4462-A862-49427625E66B}"/>
    <dgm:cxn modelId="{986D1BC3-26A5-43A8-9EB8-9765725B7066}" srcId="{5290197E-9699-496B-AEAA-C961A69B08BF}" destId="{ECD8062D-3C13-4EE4-B3F0-855579FD6038}" srcOrd="0" destOrd="0" parTransId="{DDA833A6-A2FB-46B7-9DA5-6B28A4FD45E5}" sibTransId="{5B5D9AA9-4DFE-4105-A839-2057F3774597}"/>
    <dgm:cxn modelId="{D850E228-EEC7-47A2-AC12-F6466D5A510D}" type="presOf" srcId="{025F80D2-D8FB-40B5-89DF-C0D2210645C4}" destId="{836E8C18-4818-48C7-A061-17BD9EF78E9B}" srcOrd="0" destOrd="0" presId="urn:microsoft.com/office/officeart/2008/layout/RadialCluster"/>
    <dgm:cxn modelId="{47FCCDE6-75C3-454D-A021-712CC1B11339}" type="presOf" srcId="{2526650A-495F-428D-B793-50B42A2F1FD2}" destId="{E9881ADB-3F87-408F-99EE-1CF8D548D236}" srcOrd="0" destOrd="0" presId="urn:microsoft.com/office/officeart/2008/layout/RadialCluster"/>
    <dgm:cxn modelId="{92233922-7C9F-4489-B5B2-56ACA391B351}" type="presOf" srcId="{4116720D-74B9-43F8-926B-E011912A88BA}" destId="{4176603B-4646-4247-AA93-FBAA2E0B697E}" srcOrd="0" destOrd="0" presId="urn:microsoft.com/office/officeart/2008/layout/RadialCluster"/>
    <dgm:cxn modelId="{68532A64-3353-4608-8B04-7AE231D205CF}" type="presOf" srcId="{27FC4004-AD73-4FD5-8464-40F28481C36F}" destId="{2E6EBCF3-C8C8-4A83-B42A-4C6AF03E30CA}" srcOrd="0" destOrd="0" presId="urn:microsoft.com/office/officeart/2008/layout/RadialCluster"/>
    <dgm:cxn modelId="{A0F88203-D160-4367-9285-07F38966D4BD}" srcId="{5290197E-9699-496B-AEAA-C961A69B08BF}" destId="{9438DB6C-1D10-4933-A58C-210D346A0ADB}" srcOrd="1" destOrd="0" parTransId="{5344C4A4-68BD-4203-840D-05016B38A266}" sibTransId="{C125668C-CD29-4A70-81AC-6B9AEF2BDDDB}"/>
    <dgm:cxn modelId="{5633A2C2-A55C-4893-B0AF-0601BC9EE77B}" type="presOf" srcId="{BF6EA023-160C-47F3-B770-287F898CEEDA}" destId="{2E6EBCF3-C8C8-4A83-B42A-4C6AF03E30CA}" srcOrd="0" destOrd="2" presId="urn:microsoft.com/office/officeart/2008/layout/RadialCluster"/>
    <dgm:cxn modelId="{A53271DE-BCD9-4422-9041-AD4A68470329}" type="presOf" srcId="{ECD8062D-3C13-4EE4-B3F0-855579FD6038}" destId="{2D50F2F3-6592-419F-B6FE-7E6BDF7D9270}" srcOrd="0" destOrd="0" presId="urn:microsoft.com/office/officeart/2008/layout/RadialCluster"/>
    <dgm:cxn modelId="{1781A295-66C4-4E0A-AE5C-4230E51A5932}" type="presOf" srcId="{5344C4A4-68BD-4203-840D-05016B38A266}" destId="{585EB052-6DB8-4EEC-8744-46722A15D385}" srcOrd="0" destOrd="0" presId="urn:microsoft.com/office/officeart/2008/layout/RadialCluster"/>
    <dgm:cxn modelId="{CDFBAC63-9077-4580-8A6D-814ED121CE3A}" srcId="{64ECC423-1A83-412A-9708-A545CB37E815}" destId="{27FC4004-AD73-4FD5-8464-40F28481C36F}" srcOrd="2" destOrd="0" parTransId="{B11F78F7-6ECF-4EAC-8162-00C39C70B249}" sibTransId="{4426676D-67E8-4F3E-8157-FC673DEC525D}"/>
    <dgm:cxn modelId="{08B796BB-B78B-44C2-BA66-2574B463DADF}" type="presOf" srcId="{6F4D62E1-1397-45F4-869F-7AD2BFDD23F1}" destId="{95006E45-93A0-43E3-B239-DF69F54A35B1}" srcOrd="0" destOrd="0" presId="urn:microsoft.com/office/officeart/2008/layout/RadialCluster"/>
    <dgm:cxn modelId="{A4EC1CAE-970A-455D-8396-AADD72FA1DCC}" type="presOf" srcId="{B11F78F7-6ECF-4EAC-8162-00C39C70B249}" destId="{64D72D58-EE90-4753-A17A-4E8E2F745776}" srcOrd="0" destOrd="0" presId="urn:microsoft.com/office/officeart/2008/layout/RadialCluster"/>
    <dgm:cxn modelId="{CDA75C70-0991-4D26-B78F-9A42B0AC8EFB}" type="presOf" srcId="{72C9CE8D-4D07-4D1A-A258-4AF76EBE4E97}" destId="{C016F9A7-779D-4361-B9CB-967405FA3990}" srcOrd="0" destOrd="0" presId="urn:microsoft.com/office/officeart/2008/layout/RadialCluster"/>
    <dgm:cxn modelId="{A1C46E44-2F07-4499-83F6-CE779BD4D96F}" srcId="{2526650A-495F-428D-B793-50B42A2F1FD2}" destId="{C9047DE2-E37F-4E72-9FDA-4E208272B8DD}" srcOrd="0" destOrd="0" parTransId="{7E5C697B-E37E-43D2-976B-29096DE6FB21}" sibTransId="{DE03CE49-507A-4837-AB9D-93E962AF93BB}"/>
    <dgm:cxn modelId="{3FFC91FB-88FF-4048-9F21-A7F0574DE2CD}" srcId="{27FC4004-AD73-4FD5-8464-40F28481C36F}" destId="{BF6EA023-160C-47F3-B770-287F898CEEDA}" srcOrd="1" destOrd="0" parTransId="{7F0D1E85-03A5-4664-B077-EC2CA20638F8}" sibTransId="{C2BCC3F1-75BF-4915-A85E-5A0F54B2AD08}"/>
    <dgm:cxn modelId="{B565E94E-841D-4370-8072-DCB58AFBDB4D}" type="presOf" srcId="{DDA833A6-A2FB-46B7-9DA5-6B28A4FD45E5}" destId="{B142D50D-0A6F-44A1-909A-9392A6FC770D}" srcOrd="0" destOrd="0" presId="urn:microsoft.com/office/officeart/2008/layout/RadialCluster"/>
    <dgm:cxn modelId="{E901E646-882F-4A4A-A532-E10227BA78FC}" srcId="{C9047DE2-E37F-4E72-9FDA-4E208272B8DD}" destId="{6F4D62E1-1397-45F4-869F-7AD2BFDD23F1}" srcOrd="3" destOrd="0" parTransId="{71776993-999D-4592-8B86-BA7260BC28C8}" sibTransId="{957D4F90-0D6B-451D-8B2D-83D89FA58037}"/>
    <dgm:cxn modelId="{96D6D0A9-D3BF-4622-B76E-1E29886F6D99}" type="presOf" srcId="{771A4D0D-D1FD-45C5-A7EA-BC00B89496EA}" destId="{C055E889-693A-4CEC-BDED-63F79D2CE472}" srcOrd="0" destOrd="0" presId="urn:microsoft.com/office/officeart/2008/layout/RadialCluster"/>
    <dgm:cxn modelId="{E685E9C4-F946-4B71-8BA6-AAA880120673}" type="presOf" srcId="{30A34B79-4B29-465A-BC1C-C7D04B2CA685}" destId="{79E6C02D-0B69-481F-9883-C9AA9088E8D7}" srcOrd="0" destOrd="0" presId="urn:microsoft.com/office/officeart/2008/layout/RadialCluster"/>
    <dgm:cxn modelId="{EA20B478-E718-4400-9741-F07534D24C0E}" type="presOf" srcId="{9438DB6C-1D10-4933-A58C-210D346A0ADB}" destId="{01C5E7B0-65C7-4E41-819F-7D6745A85FD5}" srcOrd="0" destOrd="0" presId="urn:microsoft.com/office/officeart/2008/layout/RadialCluster"/>
    <dgm:cxn modelId="{0DC49C8D-D0F8-43B6-92FE-1B371C47B019}" type="presOf" srcId="{C9047DE2-E37F-4E72-9FDA-4E208272B8DD}" destId="{BCFFF6A0-B6F2-44C7-857D-A23B23BBB1C1}" srcOrd="0" destOrd="0" presId="urn:microsoft.com/office/officeart/2008/layout/RadialCluster"/>
    <dgm:cxn modelId="{45377A61-B6BE-452F-898F-7D3C591323D5}" type="presOf" srcId="{5290197E-9699-496B-AEAA-C961A69B08BF}" destId="{F1957049-C034-4471-9F96-34352CE92050}" srcOrd="0" destOrd="0" presId="urn:microsoft.com/office/officeart/2008/layout/RadialCluster"/>
    <dgm:cxn modelId="{43726F97-2B19-40FC-A315-65592D1CE551}" type="presOf" srcId="{64ECC423-1A83-412A-9708-A545CB37E815}" destId="{8FFA9073-1AE8-4D05-BE5A-9279559FC7E4}" srcOrd="0" destOrd="0" presId="urn:microsoft.com/office/officeart/2008/layout/RadialCluster"/>
    <dgm:cxn modelId="{8A5C450C-F0EA-43FA-93C9-D28099BD9B1B}" type="presOf" srcId="{2B235314-DF15-41FA-A63F-11A93EE8FD58}" destId="{2E6EBCF3-C8C8-4A83-B42A-4C6AF03E30CA}" srcOrd="0" destOrd="1" presId="urn:microsoft.com/office/officeart/2008/layout/RadialCluster"/>
    <dgm:cxn modelId="{B1B2C605-1514-4A76-B3D3-D1D833ACB883}" type="presOf" srcId="{9167BD52-210D-499B-B92C-92B1A9001C02}" destId="{14FFB8C0-6ED3-4E84-8C16-3DB5E83945D2}" srcOrd="0" destOrd="0" presId="urn:microsoft.com/office/officeart/2008/layout/RadialCluster"/>
    <dgm:cxn modelId="{F2EE4A63-28E1-4E1A-A891-8C3A8EBDD4B9}" type="presOf" srcId="{16207481-84CC-41C9-8CF9-464C6388C9BB}" destId="{F2A17B28-57A8-4814-BCF5-B812886388D4}" srcOrd="0" destOrd="0" presId="urn:microsoft.com/office/officeart/2008/layout/RadialCluster"/>
    <dgm:cxn modelId="{341371EA-CCD8-47CA-A5E2-B871F146809D}" srcId="{6F4D62E1-1397-45F4-869F-7AD2BFDD23F1}" destId="{396E52D3-943E-4887-B6B5-C925155473B9}" srcOrd="0" destOrd="0" parTransId="{16207481-84CC-41C9-8CF9-464C6388C9BB}" sibTransId="{B1428099-56FE-438A-BAB3-F8BA7437E1FB}"/>
    <dgm:cxn modelId="{6C877C11-8BF6-44D5-BECF-84DD7459C0DB}" srcId="{64ECC423-1A83-412A-9708-A545CB37E815}" destId="{00D4B34C-D1C2-4D8E-B817-0EDF47091F12}" srcOrd="1" destOrd="0" parTransId="{9167BD52-210D-499B-B92C-92B1A9001C02}" sibTransId="{50034335-16DE-46A4-A2BA-923D94F7C964}"/>
    <dgm:cxn modelId="{CC466991-1598-46A8-8193-CEC3D4733BFE}" type="presOf" srcId="{00D4B34C-D1C2-4D8E-B817-0EDF47091F12}" destId="{07067DC4-494A-4089-B272-3F82D414C24D}" srcOrd="0" destOrd="0" presId="urn:microsoft.com/office/officeart/2008/layout/RadialCluster"/>
    <dgm:cxn modelId="{96897E05-A673-4F26-979F-478C45976CA7}" type="presOf" srcId="{71776993-999D-4592-8B86-BA7260BC28C8}" destId="{0E711D28-1CBD-482F-92CD-2377C8885DFE}" srcOrd="0" destOrd="0" presId="urn:microsoft.com/office/officeart/2008/layout/RadialCluster"/>
    <dgm:cxn modelId="{15289811-4783-45BD-B600-79D8EBEDCCCC}" type="presOf" srcId="{396E52D3-943E-4887-B6B5-C925155473B9}" destId="{9798A836-85CE-45BF-A2B3-F91017097342}" srcOrd="0" destOrd="0" presId="urn:microsoft.com/office/officeart/2008/layout/RadialCluster"/>
    <dgm:cxn modelId="{400B1C5F-5979-41D8-854C-585E1F862C72}" srcId="{27FC4004-AD73-4FD5-8464-40F28481C36F}" destId="{2B235314-DF15-41FA-A63F-11A93EE8FD58}" srcOrd="0" destOrd="0" parTransId="{C6D73D85-E6D7-4A0A-9F6E-930855B06574}" sibTransId="{3958A15B-51FE-4942-98CD-4E4387DA5010}"/>
    <dgm:cxn modelId="{A6D3C762-851C-4463-9973-6BFC9A2B5793}" srcId="{C9047DE2-E37F-4E72-9FDA-4E208272B8DD}" destId="{64ECC423-1A83-412A-9708-A545CB37E815}" srcOrd="2" destOrd="0" parTransId="{30A34B79-4B29-465A-BC1C-C7D04B2CA685}" sibTransId="{8B9AB019-B336-42FE-9398-DA4C38DE68A3}"/>
    <dgm:cxn modelId="{5107F342-C15D-4F09-9821-2113C913FB3D}" type="presOf" srcId="{79075431-93F2-4302-8E44-79CAFB90B1A7}" destId="{2E6EBCF3-C8C8-4A83-B42A-4C6AF03E30CA}" srcOrd="0" destOrd="3" presId="urn:microsoft.com/office/officeart/2008/layout/RadialCluster"/>
    <dgm:cxn modelId="{E15CCE43-7172-43D2-AF3D-30EC883FFD21}" srcId="{27FC4004-AD73-4FD5-8464-40F28481C36F}" destId="{79075431-93F2-4302-8E44-79CAFB90B1A7}" srcOrd="2" destOrd="0" parTransId="{B1705B64-B081-459D-9F19-771EB810CF24}" sibTransId="{3B6F5291-D4B7-401B-A24F-AAA094C47F02}"/>
    <dgm:cxn modelId="{6E238128-55BC-4FAB-A58C-FE3A2F4AC0BC}" type="presParOf" srcId="{E9881ADB-3F87-408F-99EE-1CF8D548D236}" destId="{BCFFF6A0-B6F2-44C7-857D-A23B23BBB1C1}" srcOrd="0" destOrd="0" presId="urn:microsoft.com/office/officeart/2008/layout/RadialCluster"/>
    <dgm:cxn modelId="{A6531FBC-68D3-4E50-AE11-A1C642681860}" type="presParOf" srcId="{E9881ADB-3F87-408F-99EE-1CF8D548D236}" destId="{29EA0905-831D-4154-9EB3-1467C249C10E}" srcOrd="1" destOrd="0" presId="urn:microsoft.com/office/officeart/2008/layout/RadialCluster"/>
    <dgm:cxn modelId="{74F7F039-E408-4700-9795-EB2FBCBB5D78}" type="presParOf" srcId="{29EA0905-831D-4154-9EB3-1467C249C10E}" destId="{C055E889-693A-4CEC-BDED-63F79D2CE472}" srcOrd="0" destOrd="0" presId="urn:microsoft.com/office/officeart/2008/layout/RadialCluster"/>
    <dgm:cxn modelId="{F8B83B05-9D5E-4209-B938-060E045B741C}" type="presParOf" srcId="{E9881ADB-3F87-408F-99EE-1CF8D548D236}" destId="{836E8C18-4818-48C7-A061-17BD9EF78E9B}" srcOrd="2" destOrd="0" presId="urn:microsoft.com/office/officeart/2008/layout/RadialCluster"/>
    <dgm:cxn modelId="{3A29F075-2F4A-468B-9779-4EEF4A700B3D}" type="presParOf" srcId="{E9881ADB-3F87-408F-99EE-1CF8D548D236}" destId="{F67F5F6D-6A9E-4994-A885-AE395BBD0A43}" srcOrd="3" destOrd="0" presId="urn:microsoft.com/office/officeart/2008/layout/RadialCluster"/>
    <dgm:cxn modelId="{87B03A9C-1DAE-42A8-AF07-8E8F94357411}" type="presParOf" srcId="{F67F5F6D-6A9E-4994-A885-AE395BBD0A43}" destId="{F1957049-C034-4471-9F96-34352CE92050}" srcOrd="0" destOrd="0" presId="urn:microsoft.com/office/officeart/2008/layout/RadialCluster"/>
    <dgm:cxn modelId="{491EC1DB-2CA8-4C3B-8A30-E8A3D5C03F13}" type="presParOf" srcId="{F67F5F6D-6A9E-4994-A885-AE395BBD0A43}" destId="{B142D50D-0A6F-44A1-909A-9392A6FC770D}" srcOrd="1" destOrd="0" presId="urn:microsoft.com/office/officeart/2008/layout/RadialCluster"/>
    <dgm:cxn modelId="{E0C06A7F-7664-4EDB-BA0C-59E29977A820}" type="presParOf" srcId="{F67F5F6D-6A9E-4994-A885-AE395BBD0A43}" destId="{2D50F2F3-6592-419F-B6FE-7E6BDF7D9270}" srcOrd="2" destOrd="0" presId="urn:microsoft.com/office/officeart/2008/layout/RadialCluster"/>
    <dgm:cxn modelId="{96DC6114-F22A-4A5E-A7A7-44DF7C94BA81}" type="presParOf" srcId="{F67F5F6D-6A9E-4994-A885-AE395BBD0A43}" destId="{585EB052-6DB8-4EEC-8744-46722A15D385}" srcOrd="3" destOrd="0" presId="urn:microsoft.com/office/officeart/2008/layout/RadialCluster"/>
    <dgm:cxn modelId="{1B3A407F-C3F1-4BD5-BC45-0B29EF76C6C6}" type="presParOf" srcId="{F67F5F6D-6A9E-4994-A885-AE395BBD0A43}" destId="{01C5E7B0-65C7-4E41-819F-7D6745A85FD5}" srcOrd="4" destOrd="0" presId="urn:microsoft.com/office/officeart/2008/layout/RadialCluster"/>
    <dgm:cxn modelId="{47389BD6-7D8B-4860-991A-A83192431AD8}" type="presParOf" srcId="{E9881ADB-3F87-408F-99EE-1CF8D548D236}" destId="{C016F9A7-779D-4361-B9CB-967405FA3990}" srcOrd="4" destOrd="0" presId="urn:microsoft.com/office/officeart/2008/layout/RadialCluster"/>
    <dgm:cxn modelId="{E77EC065-D8E0-462B-A5A4-AEBC0964ADDD}" type="presParOf" srcId="{E9881ADB-3F87-408F-99EE-1CF8D548D236}" destId="{58621DBC-EEA4-4803-976F-07DD4A21DD1F}" srcOrd="5" destOrd="0" presId="urn:microsoft.com/office/officeart/2008/layout/RadialCluster"/>
    <dgm:cxn modelId="{5900C069-28D0-4DC0-9074-6F82DEF1F5B7}" type="presParOf" srcId="{58621DBC-EEA4-4803-976F-07DD4A21DD1F}" destId="{8FFA9073-1AE8-4D05-BE5A-9279559FC7E4}" srcOrd="0" destOrd="0" presId="urn:microsoft.com/office/officeart/2008/layout/RadialCluster"/>
    <dgm:cxn modelId="{005FACC0-DFD3-4F2D-B762-94EB7A0A5981}" type="presParOf" srcId="{58621DBC-EEA4-4803-976F-07DD4A21DD1F}" destId="{4176603B-4646-4247-AA93-FBAA2E0B697E}" srcOrd="1" destOrd="0" presId="urn:microsoft.com/office/officeart/2008/layout/RadialCluster"/>
    <dgm:cxn modelId="{F82F0AB4-0CAA-43B7-BB9D-9986EA285ED1}" type="presParOf" srcId="{58621DBC-EEA4-4803-976F-07DD4A21DD1F}" destId="{35768C8A-15E1-487A-A547-0612A83F96B6}" srcOrd="2" destOrd="0" presId="urn:microsoft.com/office/officeart/2008/layout/RadialCluster"/>
    <dgm:cxn modelId="{96F9E86C-51E6-41E7-A6BC-FBC672D55B19}" type="presParOf" srcId="{58621DBC-EEA4-4803-976F-07DD4A21DD1F}" destId="{14FFB8C0-6ED3-4E84-8C16-3DB5E83945D2}" srcOrd="3" destOrd="0" presId="urn:microsoft.com/office/officeart/2008/layout/RadialCluster"/>
    <dgm:cxn modelId="{763DF579-0AEA-48E2-A9AE-79E4FFCAD60E}" type="presParOf" srcId="{58621DBC-EEA4-4803-976F-07DD4A21DD1F}" destId="{07067DC4-494A-4089-B272-3F82D414C24D}" srcOrd="4" destOrd="0" presId="urn:microsoft.com/office/officeart/2008/layout/RadialCluster"/>
    <dgm:cxn modelId="{DD0EE1AF-EBAE-4C38-801F-BA59994C7F05}" type="presParOf" srcId="{58621DBC-EEA4-4803-976F-07DD4A21DD1F}" destId="{64D72D58-EE90-4753-A17A-4E8E2F745776}" srcOrd="5" destOrd="0" presId="urn:microsoft.com/office/officeart/2008/layout/RadialCluster"/>
    <dgm:cxn modelId="{3BF0402E-7235-4B73-B26D-48A87F160AC1}" type="presParOf" srcId="{58621DBC-EEA4-4803-976F-07DD4A21DD1F}" destId="{2E6EBCF3-C8C8-4A83-B42A-4C6AF03E30CA}" srcOrd="6" destOrd="0" presId="urn:microsoft.com/office/officeart/2008/layout/RadialCluster"/>
    <dgm:cxn modelId="{4609E840-C441-4EE2-ABFE-556DFC9D5DAE}" type="presParOf" srcId="{E9881ADB-3F87-408F-99EE-1CF8D548D236}" destId="{79E6C02D-0B69-481F-9883-C9AA9088E8D7}" srcOrd="6" destOrd="0" presId="urn:microsoft.com/office/officeart/2008/layout/RadialCluster"/>
    <dgm:cxn modelId="{0BC3315C-A336-4BC7-BD45-B981A5119040}" type="presParOf" srcId="{E9881ADB-3F87-408F-99EE-1CF8D548D236}" destId="{C1060C06-3D0E-4B35-9889-51F12E00990E}" srcOrd="7" destOrd="0" presId="urn:microsoft.com/office/officeart/2008/layout/RadialCluster"/>
    <dgm:cxn modelId="{08DAABED-8E35-4D39-9A4C-E1AF47156BAB}" type="presParOf" srcId="{C1060C06-3D0E-4B35-9889-51F12E00990E}" destId="{95006E45-93A0-43E3-B239-DF69F54A35B1}" srcOrd="0" destOrd="0" presId="urn:microsoft.com/office/officeart/2008/layout/RadialCluster"/>
    <dgm:cxn modelId="{7B5F6BE0-831F-4EA2-B775-C6BAD4C0ECB4}" type="presParOf" srcId="{C1060C06-3D0E-4B35-9889-51F12E00990E}" destId="{F2A17B28-57A8-4814-BCF5-B812886388D4}" srcOrd="1" destOrd="0" presId="urn:microsoft.com/office/officeart/2008/layout/RadialCluster"/>
    <dgm:cxn modelId="{9C6FDD48-5DAF-4126-8DFE-9336934F7113}" type="presParOf" srcId="{C1060C06-3D0E-4B35-9889-51F12E00990E}" destId="{9798A836-85CE-45BF-A2B3-F91017097342}" srcOrd="2" destOrd="0" presId="urn:microsoft.com/office/officeart/2008/layout/RadialCluster"/>
    <dgm:cxn modelId="{E8FE9C24-0AC9-4C19-B12A-D1470F8BF217}" type="presParOf" srcId="{E9881ADB-3F87-408F-99EE-1CF8D548D236}" destId="{0E711D28-1CBD-482F-92CD-2377C8885DFE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11D28-1CBD-482F-92CD-2377C8885DFE}">
      <dsp:nvSpPr>
        <dsp:cNvPr id="0" name=""/>
        <dsp:cNvSpPr/>
      </dsp:nvSpPr>
      <dsp:spPr>
        <a:xfrm rot="10800000">
          <a:off x="3493013" y="3064506"/>
          <a:ext cx="43099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0993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6C02D-0B69-481F-9883-C9AA9088E8D7}">
      <dsp:nvSpPr>
        <dsp:cNvPr id="0" name=""/>
        <dsp:cNvSpPr/>
      </dsp:nvSpPr>
      <dsp:spPr>
        <a:xfrm rot="5444383">
          <a:off x="4311250" y="3892206"/>
          <a:ext cx="4297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9787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6F9A7-779D-4361-B9CB-967405FA3990}">
      <dsp:nvSpPr>
        <dsp:cNvPr id="0" name=""/>
        <dsp:cNvSpPr/>
      </dsp:nvSpPr>
      <dsp:spPr>
        <a:xfrm>
          <a:off x="5149654" y="3064506"/>
          <a:ext cx="46932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9322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E8C18-4818-48C7-A061-17BD9EF78E9B}">
      <dsp:nvSpPr>
        <dsp:cNvPr id="0" name=""/>
        <dsp:cNvSpPr/>
      </dsp:nvSpPr>
      <dsp:spPr>
        <a:xfrm rot="16200000">
          <a:off x="4022059" y="1936910"/>
          <a:ext cx="102954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9543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FF6A0-B6F2-44C7-857D-A23B23BBB1C1}">
      <dsp:nvSpPr>
        <dsp:cNvPr id="0" name=""/>
        <dsp:cNvSpPr/>
      </dsp:nvSpPr>
      <dsp:spPr>
        <a:xfrm>
          <a:off x="3924007" y="2451682"/>
          <a:ext cx="1225647" cy="122564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i="0" kern="1200" dirty="0">
              <a:latin typeface="Consolas" panose="020B0609020204030204" pitchFamily="49" charset="0"/>
              <a:cs typeface="+mj-cs"/>
            </a:rPr>
            <a:t>Game</a:t>
          </a:r>
        </a:p>
      </dsp:txBody>
      <dsp:txXfrm>
        <a:off x="3983838" y="2511513"/>
        <a:ext cx="1105985" cy="1105985"/>
      </dsp:txXfrm>
    </dsp:sp>
    <dsp:sp modelId="{C055E889-693A-4CEC-BDED-63F79D2CE472}">
      <dsp:nvSpPr>
        <dsp:cNvPr id="0" name=""/>
        <dsp:cNvSpPr/>
      </dsp:nvSpPr>
      <dsp:spPr>
        <a:xfrm>
          <a:off x="4126239" y="600954"/>
          <a:ext cx="821183" cy="8211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>
              <a:latin typeface="Consolas" panose="020B0609020204030204" pitchFamily="49" charset="0"/>
              <a:cs typeface="+mj-cs"/>
            </a:rPr>
            <a:t>Buff</a:t>
          </a:r>
        </a:p>
      </dsp:txBody>
      <dsp:txXfrm>
        <a:off x="4166326" y="641041"/>
        <a:ext cx="741009" cy="741009"/>
      </dsp:txXfrm>
    </dsp:sp>
    <dsp:sp modelId="{F1957049-C034-4471-9F96-34352CE92050}">
      <dsp:nvSpPr>
        <dsp:cNvPr id="0" name=""/>
        <dsp:cNvSpPr/>
      </dsp:nvSpPr>
      <dsp:spPr>
        <a:xfrm>
          <a:off x="5618977" y="2653914"/>
          <a:ext cx="821183" cy="8211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>
              <a:latin typeface="Consolas" panose="020B0609020204030204" pitchFamily="49" charset="0"/>
              <a:cs typeface="+mj-cs"/>
            </a:rPr>
            <a:t>Object</a:t>
          </a:r>
        </a:p>
      </dsp:txBody>
      <dsp:txXfrm>
        <a:off x="5659064" y="2694001"/>
        <a:ext cx="741009" cy="741009"/>
      </dsp:txXfrm>
    </dsp:sp>
    <dsp:sp modelId="{B142D50D-0A6F-44A1-909A-9392A6FC770D}">
      <dsp:nvSpPr>
        <dsp:cNvPr id="0" name=""/>
        <dsp:cNvSpPr/>
      </dsp:nvSpPr>
      <dsp:spPr>
        <a:xfrm rot="18900000">
          <a:off x="6378183" y="2504285"/>
          <a:ext cx="4232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3215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50F2F3-6592-419F-B6FE-7E6BDF7D9270}">
      <dsp:nvSpPr>
        <dsp:cNvPr id="0" name=""/>
        <dsp:cNvSpPr/>
      </dsp:nvSpPr>
      <dsp:spPr>
        <a:xfrm>
          <a:off x="6739419" y="1533472"/>
          <a:ext cx="821183" cy="8211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err="1">
              <a:latin typeface="Consolas" panose="020B0609020204030204" pitchFamily="49" charset="0"/>
              <a:cs typeface="+mj-cs"/>
            </a:rPr>
            <a:t>PlayerObj</a:t>
          </a:r>
          <a:endParaRPr lang="en-US" sz="1000" b="0" i="0" kern="1200" dirty="0">
            <a:latin typeface="Consolas" panose="020B0609020204030204" pitchFamily="49" charset="0"/>
            <a:cs typeface="+mj-cs"/>
          </a:endParaRPr>
        </a:p>
      </dsp:txBody>
      <dsp:txXfrm>
        <a:off x="6779506" y="1573559"/>
        <a:ext cx="741009" cy="741009"/>
      </dsp:txXfrm>
    </dsp:sp>
    <dsp:sp modelId="{585EB052-6DB8-4EEC-8744-46722A15D385}">
      <dsp:nvSpPr>
        <dsp:cNvPr id="0" name=""/>
        <dsp:cNvSpPr/>
      </dsp:nvSpPr>
      <dsp:spPr>
        <a:xfrm rot="2700000">
          <a:off x="6378183" y="3624727"/>
          <a:ext cx="4232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3215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5E7B0-65C7-4E41-819F-7D6745A85FD5}">
      <dsp:nvSpPr>
        <dsp:cNvPr id="0" name=""/>
        <dsp:cNvSpPr/>
      </dsp:nvSpPr>
      <dsp:spPr>
        <a:xfrm>
          <a:off x="6739419" y="3774356"/>
          <a:ext cx="821183" cy="8211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err="1">
              <a:latin typeface="Consolas" panose="020B0609020204030204" pitchFamily="49" charset="0"/>
              <a:cs typeface="+mj-cs"/>
            </a:rPr>
            <a:t>MapObj</a:t>
          </a:r>
          <a:endParaRPr lang="en-US" sz="1000" b="0" i="0" kern="1200" dirty="0">
            <a:latin typeface="Consolas" panose="020B0609020204030204" pitchFamily="49" charset="0"/>
            <a:cs typeface="+mj-cs"/>
          </a:endParaRPr>
        </a:p>
      </dsp:txBody>
      <dsp:txXfrm>
        <a:off x="6779506" y="3814443"/>
        <a:ext cx="741009" cy="741009"/>
      </dsp:txXfrm>
    </dsp:sp>
    <dsp:sp modelId="{8FFA9073-1AE8-4D05-BE5A-9279559FC7E4}">
      <dsp:nvSpPr>
        <dsp:cNvPr id="0" name=""/>
        <dsp:cNvSpPr/>
      </dsp:nvSpPr>
      <dsp:spPr>
        <a:xfrm>
          <a:off x="4107477" y="4107081"/>
          <a:ext cx="821183" cy="8211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>
              <a:latin typeface="Consolas" panose="020B0609020204030204" pitchFamily="49" charset="0"/>
              <a:cs typeface="+mj-cs"/>
            </a:rPr>
            <a:t>Control</a:t>
          </a:r>
        </a:p>
      </dsp:txBody>
      <dsp:txXfrm>
        <a:off x="4147564" y="4147168"/>
        <a:ext cx="741009" cy="741009"/>
      </dsp:txXfrm>
    </dsp:sp>
    <dsp:sp modelId="{4176603B-4646-4247-AA93-FBAA2E0B697E}">
      <dsp:nvSpPr>
        <dsp:cNvPr id="0" name=""/>
        <dsp:cNvSpPr/>
      </dsp:nvSpPr>
      <dsp:spPr>
        <a:xfrm rot="1350000">
          <a:off x="4916834" y="4747204"/>
          <a:ext cx="31074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0741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68C8A-15E1-487A-A547-0612A83F96B6}">
      <dsp:nvSpPr>
        <dsp:cNvPr id="0" name=""/>
        <dsp:cNvSpPr/>
      </dsp:nvSpPr>
      <dsp:spPr>
        <a:xfrm>
          <a:off x="5215748" y="4566143"/>
          <a:ext cx="821183" cy="8211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>
              <a:latin typeface="Consolas" panose="020B0609020204030204" pitchFamily="49" charset="0"/>
              <a:cs typeface="+mj-cs"/>
            </a:rPr>
            <a:t>Input</a:t>
          </a:r>
        </a:p>
      </dsp:txBody>
      <dsp:txXfrm>
        <a:off x="5255835" y="4606230"/>
        <a:ext cx="741009" cy="741009"/>
      </dsp:txXfrm>
    </dsp:sp>
    <dsp:sp modelId="{14FFB8C0-6ED3-4E84-8C16-3DB5E83945D2}">
      <dsp:nvSpPr>
        <dsp:cNvPr id="0" name=""/>
        <dsp:cNvSpPr/>
      </dsp:nvSpPr>
      <dsp:spPr>
        <a:xfrm rot="5400000">
          <a:off x="4328868" y="5117466"/>
          <a:ext cx="37840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8400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67DC4-494A-4089-B272-3F82D414C24D}">
      <dsp:nvSpPr>
        <dsp:cNvPr id="0" name=""/>
        <dsp:cNvSpPr/>
      </dsp:nvSpPr>
      <dsp:spPr>
        <a:xfrm>
          <a:off x="4107477" y="5306666"/>
          <a:ext cx="821183" cy="8211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>
              <a:latin typeface="Consolas" panose="020B0609020204030204" pitchFamily="49" charset="0"/>
              <a:cs typeface="+mj-cs"/>
            </a:rPr>
            <a:t>Collision</a:t>
          </a:r>
        </a:p>
      </dsp:txBody>
      <dsp:txXfrm>
        <a:off x="4147564" y="5346753"/>
        <a:ext cx="741009" cy="741009"/>
      </dsp:txXfrm>
    </dsp:sp>
    <dsp:sp modelId="{64D72D58-EE90-4753-A17A-4E8E2F745776}">
      <dsp:nvSpPr>
        <dsp:cNvPr id="0" name=""/>
        <dsp:cNvSpPr/>
      </dsp:nvSpPr>
      <dsp:spPr>
        <a:xfrm rot="9450000">
          <a:off x="3769492" y="4754975"/>
          <a:ext cx="35135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1357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EBCF3-C8C8-4A83-B42A-4C6AF03E30CA}">
      <dsp:nvSpPr>
        <dsp:cNvPr id="0" name=""/>
        <dsp:cNvSpPr/>
      </dsp:nvSpPr>
      <dsp:spPr>
        <a:xfrm>
          <a:off x="3036729" y="4625329"/>
          <a:ext cx="746135" cy="7028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>
              <a:latin typeface="Consolas" panose="020B0609020204030204" pitchFamily="49" charset="0"/>
              <a:cs typeface="+mj-cs"/>
            </a:rPr>
            <a:t>System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i="0" kern="1200" dirty="0">
              <a:latin typeface="Consolas" panose="020B0609020204030204" pitchFamily="49" charset="0"/>
              <a:cs typeface="+mj-cs"/>
            </a:rPr>
            <a:t>Timeline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i="0" kern="1200" dirty="0">
              <a:latin typeface="Consolas" panose="020B0609020204030204" pitchFamily="49" charset="0"/>
              <a:cs typeface="+mj-cs"/>
            </a:rPr>
            <a:t>Random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i="0" kern="1200" dirty="0" err="1">
              <a:latin typeface="Consolas" panose="020B0609020204030204" pitchFamily="49" charset="0"/>
              <a:cs typeface="+mj-cs"/>
            </a:rPr>
            <a:t>etc</a:t>
          </a:r>
          <a:endParaRPr lang="en-US" sz="800" b="0" i="0" kern="1200" dirty="0">
            <a:latin typeface="Consolas" panose="020B0609020204030204" pitchFamily="49" charset="0"/>
            <a:cs typeface="+mj-cs"/>
          </a:endParaRPr>
        </a:p>
      </dsp:txBody>
      <dsp:txXfrm>
        <a:off x="3071037" y="4659637"/>
        <a:ext cx="677519" cy="634194"/>
      </dsp:txXfrm>
    </dsp:sp>
    <dsp:sp modelId="{95006E45-93A0-43E3-B239-DF69F54A35B1}">
      <dsp:nvSpPr>
        <dsp:cNvPr id="0" name=""/>
        <dsp:cNvSpPr/>
      </dsp:nvSpPr>
      <dsp:spPr>
        <a:xfrm>
          <a:off x="2671829" y="2653914"/>
          <a:ext cx="821183" cy="8211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>
              <a:latin typeface="Consolas" panose="020B0609020204030204" pitchFamily="49" charset="0"/>
              <a:cs typeface="+mj-cs"/>
            </a:rPr>
            <a:t>Utility</a:t>
          </a:r>
        </a:p>
      </dsp:txBody>
      <dsp:txXfrm>
        <a:off x="2711916" y="2694001"/>
        <a:ext cx="741009" cy="741009"/>
      </dsp:txXfrm>
    </dsp:sp>
    <dsp:sp modelId="{F2A17B28-57A8-4814-BCF5-B812886388D4}">
      <dsp:nvSpPr>
        <dsp:cNvPr id="0" name=""/>
        <dsp:cNvSpPr/>
      </dsp:nvSpPr>
      <dsp:spPr>
        <a:xfrm rot="10800000">
          <a:off x="2295912" y="3064506"/>
          <a:ext cx="37591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5917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8A836-85CE-45BF-A2B3-F91017097342}">
      <dsp:nvSpPr>
        <dsp:cNvPr id="0" name=""/>
        <dsp:cNvSpPr/>
      </dsp:nvSpPr>
      <dsp:spPr>
        <a:xfrm>
          <a:off x="1474728" y="2653914"/>
          <a:ext cx="821183" cy="82118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>
              <a:latin typeface="Consolas" panose="020B0609020204030204" pitchFamily="49" charset="0"/>
              <a:cs typeface="+mj-cs"/>
            </a:rPr>
            <a:t>Sound</a:t>
          </a:r>
        </a:p>
      </dsp:txBody>
      <dsp:txXfrm>
        <a:off x="1514815" y="2694001"/>
        <a:ext cx="741009" cy="741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4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45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9599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69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12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09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04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0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6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4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9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4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3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8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7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3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369" y="-182879"/>
            <a:ext cx="11366695" cy="2712718"/>
          </a:xfrm>
        </p:spPr>
        <p:txBody>
          <a:bodyPr>
            <a:noAutofit/>
          </a:bodyPr>
          <a:lstStyle/>
          <a:p>
            <a:r>
              <a:rPr lang="en-US" sz="6600" dirty="0">
                <a:latin typeface="Forte" panose="03060902040502070203" pitchFamily="66" charset="0"/>
              </a:rPr>
              <a:t>Chi </a:t>
            </a:r>
            <a:r>
              <a:rPr lang="en-US" sz="6600" dirty="0" err="1">
                <a:latin typeface="Forte" panose="03060902040502070203" pitchFamily="66" charset="0"/>
              </a:rPr>
              <a:t>tung</a:t>
            </a:r>
            <a:r>
              <a:rPr lang="en-US" sz="6600" dirty="0">
                <a:latin typeface="Forte" panose="03060902040502070203" pitchFamily="66" charset="0"/>
              </a:rPr>
              <a:t> Meow </a:t>
            </a:r>
            <a:r>
              <a:rPr lang="en-US" sz="6600" dirty="0" err="1">
                <a:latin typeface="Forte" panose="03060902040502070203" pitchFamily="66" charset="0"/>
              </a:rPr>
              <a:t>poong</a:t>
            </a:r>
            <a:r>
              <a:rPr lang="en-US" sz="6600" dirty="0">
                <a:latin typeface="Forte" panose="03060902040502070203" pitchFamily="66" charset="0"/>
              </a:rPr>
              <a:t>!!</a:t>
            </a:r>
            <a:endParaRPr lang="th-TH" sz="6600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08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scontent.fbkk5-2.fna.fbcdn.net/v/t34.0-12/17974582_1373722916048256_231834745_n.png?oh=7cd01983ede45b644956feba720b09f2&amp;oe=58F574EE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11" y="723045"/>
            <a:ext cx="5818908" cy="41829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scontent.fbkk5-2.fna.fbcdn.net/v/t34.0-12/17909122_1373722909381590_1155365158_n.png?oh=3f141f66494eab9f240605f107b3b1ab&amp;oe=58F67EF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062" y="2439297"/>
            <a:ext cx="5373858" cy="41455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293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scontent.fbkk5-2.fna.fbcdn.net/v/t34.0-12/18009345_1373722912714923_215627173_n.png?oh=2cc0baeb522558951fa4763687e6ea00&amp;oe=58F680A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197" y="542174"/>
            <a:ext cx="5812219" cy="43815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scontent.fbkk5-2.fna.fbcdn.net/v/t34.0-12/18009092_1373722902714924_395512552_n.png?oh=7c853b537bd8ab77ff8adb8853bca8c8&amp;oe=58F567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68" y="2340918"/>
            <a:ext cx="5598112" cy="43017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60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scontent.fbkk5-2.fna.fbcdn.net/v/t34.0-12/17974398_1373732576047290_1453854718_n.png?oh=6b135a9e6532a2d84ae4eaf6759fb4b4&amp;oe=58F68A48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2" y="1530775"/>
            <a:ext cx="4789682" cy="45746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scontent.fbkk5-2.fna.fbcdn.net/v/t34.0-12/17909209_1373732582713956_2109475399_n.png?oh=22f160b46c24e03b522b43d37e3b5e68&amp;oe=58F56B4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40" y="1530774"/>
            <a:ext cx="4789682" cy="45746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538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39849661"/>
              </p:ext>
            </p:extLst>
          </p:nvPr>
        </p:nvGraphicFramePr>
        <p:xfrm>
          <a:off x="1521069" y="0"/>
          <a:ext cx="9073662" cy="612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704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90" y="2561617"/>
            <a:ext cx="10364451" cy="1596177"/>
          </a:xfrm>
        </p:spPr>
        <p:txBody>
          <a:bodyPr>
            <a:noAutofit/>
          </a:bodyPr>
          <a:lstStyle/>
          <a:p>
            <a:r>
              <a:rPr lang="en-US" sz="11500" b="1" cap="none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Forte" panose="03060902040502070203" pitchFamily="66" charset="0"/>
              </a:rPr>
              <a:t>UML</a:t>
            </a:r>
            <a:endParaRPr lang="th-TH" sz="11500" b="1" cap="none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91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50" y="421569"/>
            <a:ext cx="10364451" cy="1596177"/>
          </a:xfrm>
        </p:spPr>
        <p:txBody>
          <a:bodyPr>
            <a:normAutofit/>
          </a:bodyPr>
          <a:lstStyle/>
          <a:p>
            <a:r>
              <a:rPr lang="th-TH" sz="6600" b="1" dirty="0">
                <a:cs typeface="+mn-cs"/>
              </a:rPr>
              <a:t>สมาชิก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818452"/>
            <a:ext cx="10363826" cy="3424107"/>
          </a:xfrm>
        </p:spPr>
        <p:txBody>
          <a:bodyPr>
            <a:normAutofit/>
          </a:bodyPr>
          <a:lstStyle/>
          <a:p>
            <a:r>
              <a:rPr lang="th-TH" sz="2800" b="1" dirty="0"/>
              <a:t>นาย กาญจน์ 	</a:t>
            </a:r>
            <a:r>
              <a:rPr lang="en-US" sz="2800" b="1" dirty="0" smtClean="0"/>
              <a:t>	</a:t>
            </a:r>
            <a:r>
              <a:rPr lang="th-TH" sz="2800" b="1" dirty="0" smtClean="0"/>
              <a:t>นพ</a:t>
            </a:r>
            <a:r>
              <a:rPr lang="th-TH" sz="2800" b="1" dirty="0"/>
              <a:t>วิง	</a:t>
            </a:r>
            <a:r>
              <a:rPr lang="en-US" sz="2800" b="1" dirty="0" smtClean="0"/>
              <a:t>		</a:t>
            </a:r>
            <a:r>
              <a:rPr lang="th-TH" sz="2800" b="1" dirty="0" smtClean="0"/>
              <a:t>59010099</a:t>
            </a:r>
            <a:endParaRPr lang="th-TH" sz="2800" b="1" dirty="0"/>
          </a:p>
          <a:p>
            <a:r>
              <a:rPr lang="th-TH" sz="2800" b="1" dirty="0"/>
              <a:t>นาย ฉัตรชัย	</a:t>
            </a:r>
            <a:r>
              <a:rPr lang="en-US" sz="2800" b="1" dirty="0" smtClean="0"/>
              <a:t>	</a:t>
            </a:r>
            <a:r>
              <a:rPr lang="th-TH" sz="2800" b="1" dirty="0" smtClean="0"/>
              <a:t>แซ่</a:t>
            </a:r>
            <a:r>
              <a:rPr lang="th-TH" sz="2800" b="1" dirty="0"/>
              <a:t>ตัน	</a:t>
            </a:r>
            <a:r>
              <a:rPr lang="en-US" sz="2800" b="1" dirty="0" smtClean="0"/>
              <a:t>		</a:t>
            </a:r>
            <a:r>
              <a:rPr lang="th-TH" sz="2800" b="1" dirty="0" smtClean="0"/>
              <a:t>59010240</a:t>
            </a:r>
            <a:endParaRPr lang="th-TH" sz="2800" b="1" dirty="0"/>
          </a:p>
          <a:p>
            <a:r>
              <a:rPr lang="th-TH" sz="2800" b="1" dirty="0"/>
              <a:t>นาย ณัชพล	</a:t>
            </a:r>
            <a:r>
              <a:rPr lang="en-US" sz="2800" b="1" dirty="0" smtClean="0"/>
              <a:t>	</a:t>
            </a:r>
            <a:r>
              <a:rPr lang="th-TH" sz="2800" b="1" dirty="0" smtClean="0"/>
              <a:t>แซ่</a:t>
            </a:r>
            <a:r>
              <a:rPr lang="th-TH" sz="2800" b="1" dirty="0"/>
              <a:t>แต้ 	</a:t>
            </a:r>
            <a:r>
              <a:rPr lang="en-US" sz="2800" b="1" dirty="0" smtClean="0"/>
              <a:t>		</a:t>
            </a:r>
            <a:r>
              <a:rPr lang="th-TH" sz="2800" b="1" dirty="0" smtClean="0"/>
              <a:t>59010395</a:t>
            </a:r>
            <a:endParaRPr lang="th-TH" sz="2800" b="1" dirty="0"/>
          </a:p>
          <a:p>
            <a:r>
              <a:rPr lang="th-TH" sz="2800" b="1" dirty="0"/>
              <a:t>นางสาว นันทิกานต์ 	อาวะกุลพาณิชย์ </a:t>
            </a:r>
            <a:r>
              <a:rPr lang="en-US" sz="2800" b="1" dirty="0" smtClean="0"/>
              <a:t>	</a:t>
            </a:r>
            <a:r>
              <a:rPr lang="th-TH" sz="2800" b="1" dirty="0"/>
              <a:t>	59010724</a:t>
            </a:r>
          </a:p>
        </p:txBody>
      </p:sp>
    </p:spTree>
    <p:extLst>
      <p:ext uri="{BB962C8B-B14F-4D97-AF65-F5344CB8AC3E}">
        <p14:creationId xmlns:p14="http://schemas.microsoft.com/office/powerpoint/2010/main" val="402068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75" y="152760"/>
            <a:ext cx="11175648" cy="2652221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Forte" panose="03060902040502070203" pitchFamily="66" charset="0"/>
              </a:rPr>
              <a:t>Characters</a:t>
            </a:r>
            <a:endParaRPr lang="th-TH" sz="4800" dirty="0">
              <a:latin typeface="Forte" panose="03060902040502070203" pitchFamily="66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167" b="78167" l="37000" r="78667"/>
                    </a14:imgEffect>
                  </a14:imgLayer>
                </a14:imgProps>
              </a:ext>
            </a:extLst>
          </a:blip>
          <a:srcRect l="49828" t="63854" r="26549" b="24078"/>
          <a:stretch/>
        </p:blipFill>
        <p:spPr>
          <a:xfrm>
            <a:off x="8943010" y="3065436"/>
            <a:ext cx="1624669" cy="165999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92628" b="86779"/>
          <a:stretch/>
        </p:blipFill>
        <p:spPr>
          <a:xfrm>
            <a:off x="6984021" y="2854220"/>
            <a:ext cx="1581927" cy="1891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r="91788" b="84834"/>
          <a:stretch/>
        </p:blipFill>
        <p:spPr>
          <a:xfrm>
            <a:off x="4871844" y="2804981"/>
            <a:ext cx="1886282" cy="19204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7513" b="89683" l="8934" r="31124"/>
                    </a14:imgEffect>
                  </a14:imgLayer>
                </a14:imgProps>
              </a:ext>
            </a:extLst>
          </a:blip>
          <a:srcRect l="11073" t="78062" r="76956" b="11193"/>
          <a:stretch/>
        </p:blipFill>
        <p:spPr>
          <a:xfrm>
            <a:off x="1439035" y="3168777"/>
            <a:ext cx="1486341" cy="14533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41988" r="50320" b="85396"/>
          <a:stretch/>
        </p:blipFill>
        <p:spPr>
          <a:xfrm>
            <a:off x="3304459" y="2854220"/>
            <a:ext cx="1494678" cy="189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6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426" y="273511"/>
            <a:ext cx="3793040" cy="159617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Forte" panose="03060902040502070203" pitchFamily="66" charset="0"/>
              </a:rPr>
              <a:t>Controller</a:t>
            </a:r>
            <a:endParaRPr lang="th-TH" sz="4800" dirty="0">
              <a:latin typeface="Forte" panose="03060902040502070203" pitchFamily="66" charset="0"/>
            </a:endParaRPr>
          </a:p>
        </p:txBody>
      </p:sp>
      <p:pic>
        <p:nvPicPr>
          <p:cNvPr id="1026" name="Picture 2" descr="https://scontent.fbkk5-2.fna.fbcdn.net/v/t34.0-12/17974885_1469708446426414_708255058_n.png?oh=f2e1c6d09a015636fcfdd12f21b007f1&amp;oe=58F596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6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22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scontent.fbkk5-2.fna.fbcdn.net/v/t34.0-12/17974617_1469708453093080_253148154_n.png?oh=117ca1957fe51615a4a08c8c3275206b&amp;oe=58F579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8696"/>
            <a:ext cx="12192000" cy="718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59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content.fbkk5-2.fna.fbcdn.net/v/t34.0-12/18009005_1469708413093084_449775624_n.png?oh=1f9392d75b5698684216b2e72f3a31f2&amp;oe=58F57006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52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content.fbkk5-2.fna.fbcdn.net/v/t34.0-12/18009363_1469708426426416_1256645541_n.png?oh=28ca1ea54848898789168d3cfd987fe3&amp;oe=58F5D09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0455"/>
            <a:ext cx="12192000" cy="721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02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scontent.fbkk5-2.fna.fbcdn.net/v/t35.0-12/17968659_1373723992714815_2024816657_o.png?oh=48ad327f852c9b434992de592fb70f7f&amp;oe=58F5AF49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37" y="548640"/>
            <a:ext cx="11338874" cy="58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72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b="1" cap="none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Buxton Sketch" panose="03080500000500000004" pitchFamily="66" charset="0"/>
              </a:rPr>
              <a:t>ITEM</a:t>
            </a:r>
            <a:endParaRPr lang="th-TH" sz="8800" b="1" cap="none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Buxton Sketch" panose="030805000005000000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954968"/>
            <a:ext cx="10363826" cy="3424107"/>
          </a:xfrm>
        </p:spPr>
        <p:txBody>
          <a:bodyPr>
            <a:normAutofit/>
          </a:bodyPr>
          <a:lstStyle/>
          <a:p>
            <a:r>
              <a:rPr lang="th-TH" sz="2800" b="1" dirty="0">
                <a:latin typeface="Adobe Garamond Pro Bold" panose="02020702060506020403" pitchFamily="18" charset="0"/>
              </a:rPr>
              <a:t>เพิ่มความเร็วการ</a:t>
            </a:r>
            <a:r>
              <a:rPr lang="th-TH" sz="2800" b="1" dirty="0" smtClean="0">
                <a:latin typeface="Adobe Garamond Pro Bold" panose="02020702060506020403" pitchFamily="18" charset="0"/>
              </a:rPr>
              <a:t>เดิน</a:t>
            </a:r>
            <a:r>
              <a:rPr lang="en-US" sz="2800" b="1" dirty="0" smtClean="0">
                <a:latin typeface="Adobe Garamond Pro Bold" panose="02020702060506020403" pitchFamily="18" charset="0"/>
              </a:rPr>
              <a:t> ( </a:t>
            </a:r>
            <a:r>
              <a:rPr lang="en-US" sz="2800" b="1" dirty="0" err="1" smtClean="0">
                <a:latin typeface="Adobe Garamond Pro Bold" panose="02020702060506020403" pitchFamily="18" charset="0"/>
              </a:rPr>
              <a:t>running_velo</a:t>
            </a:r>
            <a:r>
              <a:rPr lang="en-US" sz="2800" b="1" dirty="0" smtClean="0">
                <a:latin typeface="Adobe Garamond Pro Bold" panose="02020702060506020403" pitchFamily="18" charset="0"/>
              </a:rPr>
              <a:t> )</a:t>
            </a:r>
            <a:endParaRPr lang="th-TH" sz="2800" b="1" dirty="0">
              <a:latin typeface="Adobe Garamond Pro Bold" panose="02020702060506020403" pitchFamily="18" charset="0"/>
            </a:endParaRPr>
          </a:p>
          <a:p>
            <a:r>
              <a:rPr lang="th-TH" sz="2800" b="1" dirty="0">
                <a:latin typeface="Adobe Garamond Pro Bold" panose="02020702060506020403" pitchFamily="18" charset="0"/>
              </a:rPr>
              <a:t>เพิ่มจำนวน</a:t>
            </a:r>
            <a:r>
              <a:rPr lang="th-TH" sz="2800" b="1" dirty="0" smtClean="0">
                <a:latin typeface="Adobe Garamond Pro Bold" panose="02020702060506020403" pitchFamily="18" charset="0"/>
              </a:rPr>
              <a:t>ระเบิด</a:t>
            </a:r>
            <a:r>
              <a:rPr lang="en-US" sz="2800" b="1" dirty="0" smtClean="0">
                <a:latin typeface="Adobe Garamond Pro Bold" panose="02020702060506020403" pitchFamily="18" charset="0"/>
              </a:rPr>
              <a:t> ( </a:t>
            </a:r>
            <a:r>
              <a:rPr lang="en-US" sz="2800" b="1" dirty="0" err="1" smtClean="0">
                <a:latin typeface="Adobe Garamond Pro Bold" panose="02020702060506020403" pitchFamily="18" charset="0"/>
              </a:rPr>
              <a:t>amountbomb</a:t>
            </a:r>
            <a:r>
              <a:rPr lang="en-US" sz="2800" b="1" dirty="0" smtClean="0">
                <a:latin typeface="Adobe Garamond Pro Bold" panose="02020702060506020403" pitchFamily="18" charset="0"/>
              </a:rPr>
              <a:t> )</a:t>
            </a:r>
            <a:endParaRPr lang="th-TH" sz="2800" b="1" dirty="0">
              <a:latin typeface="Adobe Garamond Pro Bold" panose="02020702060506020403" pitchFamily="18" charset="0"/>
            </a:endParaRPr>
          </a:p>
          <a:p>
            <a:r>
              <a:rPr lang="th-TH" sz="2800" b="1" dirty="0">
                <a:latin typeface="Adobe Garamond Pro Bold" panose="02020702060506020403" pitchFamily="18" charset="0"/>
              </a:rPr>
              <a:t>เพิ่มระยะ</a:t>
            </a:r>
            <a:r>
              <a:rPr lang="th-TH" sz="2800" b="1" dirty="0" smtClean="0">
                <a:latin typeface="Adobe Garamond Pro Bold" panose="02020702060506020403" pitchFamily="18" charset="0"/>
              </a:rPr>
              <a:t>ระเบิด</a:t>
            </a:r>
            <a:r>
              <a:rPr lang="en-US" sz="2800" b="1" dirty="0" smtClean="0">
                <a:latin typeface="Adobe Garamond Pro Bold" panose="02020702060506020403" pitchFamily="18" charset="0"/>
              </a:rPr>
              <a:t> ( </a:t>
            </a:r>
            <a:r>
              <a:rPr lang="en-US" sz="2800" b="1" dirty="0" err="1" smtClean="0">
                <a:latin typeface="Adobe Garamond Pro Bold" panose="02020702060506020403" pitchFamily="18" charset="0"/>
              </a:rPr>
              <a:t>distancebomb</a:t>
            </a:r>
            <a:r>
              <a:rPr lang="en-US" sz="2800" b="1" dirty="0" smtClean="0">
                <a:latin typeface="Adobe Garamond Pro Bold" panose="02020702060506020403" pitchFamily="18" charset="0"/>
              </a:rPr>
              <a:t> ) </a:t>
            </a:r>
            <a:endParaRPr lang="th-TH" sz="2800" b="1" dirty="0">
              <a:latin typeface="Adobe Garamond Pro Bold" panose="02020702060506020403" pitchFamily="18" charset="0"/>
            </a:endParaRPr>
          </a:p>
          <a:p>
            <a:r>
              <a:rPr lang="th-TH" sz="2800" b="1" dirty="0" smtClean="0">
                <a:latin typeface="Adobe Garamond Pro Bold" panose="02020702060506020403" pitchFamily="18" charset="0"/>
              </a:rPr>
              <a:t>เตะระเบิด </a:t>
            </a:r>
            <a:r>
              <a:rPr lang="en-US" sz="2800" b="1" dirty="0" smtClean="0">
                <a:latin typeface="Adobe Garamond Pro Bold" panose="02020702060506020403" pitchFamily="18" charset="0"/>
              </a:rPr>
              <a:t>( </a:t>
            </a:r>
            <a:r>
              <a:rPr lang="en-US" sz="2800" b="1" dirty="0" err="1" smtClean="0">
                <a:latin typeface="Adobe Garamond Pro Bold" panose="02020702060506020403" pitchFamily="18" charset="0"/>
              </a:rPr>
              <a:t>kickbomb</a:t>
            </a:r>
            <a:r>
              <a:rPr lang="en-US" sz="2800" b="1" dirty="0">
                <a:latin typeface="Adobe Garamond Pro Bold" panose="02020702060506020403" pitchFamily="18" charset="0"/>
              </a:rPr>
              <a:t> </a:t>
            </a:r>
            <a:r>
              <a:rPr lang="en-US" sz="2800" b="1" dirty="0" smtClean="0">
                <a:latin typeface="Adobe Garamond Pro Bold" panose="02020702060506020403" pitchFamily="18" charset="0"/>
              </a:rPr>
              <a:t>)</a:t>
            </a:r>
            <a:endParaRPr lang="th-TH" sz="2800" b="1" dirty="0">
              <a:latin typeface="Adobe Garamond Pro Bold" panose="02020702060506020403" pitchFamily="18" charset="0"/>
            </a:endParaRPr>
          </a:p>
          <a:p>
            <a:r>
              <a:rPr lang="th-TH" sz="2800" b="1" dirty="0">
                <a:latin typeface="Adobe Garamond Pro Bold" panose="02020702060506020403" pitchFamily="18" charset="0"/>
              </a:rPr>
              <a:t>ได้รับเกราะ</a:t>
            </a:r>
            <a:r>
              <a:rPr lang="th-TH" sz="2800" b="1" dirty="0" smtClean="0">
                <a:latin typeface="Adobe Garamond Pro Bold" panose="02020702060506020403" pitchFamily="18" charset="0"/>
              </a:rPr>
              <a:t>ป้องกัน</a:t>
            </a:r>
            <a:r>
              <a:rPr lang="en-US" sz="2800" b="1" dirty="0" smtClean="0">
                <a:latin typeface="Adobe Garamond Pro Bold" panose="02020702060506020403" pitchFamily="18" charset="0"/>
              </a:rPr>
              <a:t> ( </a:t>
            </a:r>
            <a:r>
              <a:rPr lang="en-US" sz="2800" b="1" dirty="0" err="1" smtClean="0">
                <a:latin typeface="Adobe Garamond Pro Bold" panose="02020702060506020403" pitchFamily="18" charset="0"/>
              </a:rPr>
              <a:t>hp</a:t>
            </a:r>
            <a:r>
              <a:rPr lang="en-US" sz="2800" b="1" dirty="0" smtClean="0">
                <a:latin typeface="Adobe Garamond Pro Bold" panose="02020702060506020403" pitchFamily="18" charset="0"/>
              </a:rPr>
              <a:t> )</a:t>
            </a:r>
            <a:endParaRPr lang="th-TH" sz="2800" b="1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3784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249</TotalTime>
  <Words>56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Adobe Garamond Pro Bold</vt:lpstr>
      <vt:lpstr>Angsana New</vt:lpstr>
      <vt:lpstr>Arial</vt:lpstr>
      <vt:lpstr>Buxton Sketch</vt:lpstr>
      <vt:lpstr>Consolas</vt:lpstr>
      <vt:lpstr>Cordia New</vt:lpstr>
      <vt:lpstr>Forte</vt:lpstr>
      <vt:lpstr>Tw Cen MT</vt:lpstr>
      <vt:lpstr>Droplet</vt:lpstr>
      <vt:lpstr>Chi tung Meow poong!!</vt:lpstr>
      <vt:lpstr>สมาชิก</vt:lpstr>
      <vt:lpstr>Characters</vt:lpstr>
      <vt:lpstr>Controller</vt:lpstr>
      <vt:lpstr>PowerPoint Presentation</vt:lpstr>
      <vt:lpstr>PowerPoint Presentation</vt:lpstr>
      <vt:lpstr>PowerPoint Presentation</vt:lpstr>
      <vt:lpstr>PowerPoint Presentation</vt:lpstr>
      <vt:lpstr>ITEM</vt:lpstr>
      <vt:lpstr>PowerPoint Presentation</vt:lpstr>
      <vt:lpstr>PowerPoint Presentation</vt:lpstr>
      <vt:lpstr>PowerPoint Presentation</vt:lpstr>
      <vt:lpstr>PowerPoint Presentation</vt:lpstr>
      <vt:lpstr>UML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 tung Meow poong!!</dc:title>
  <dc:creator>Chatchai Shaetan</dc:creator>
  <cp:lastModifiedBy>User</cp:lastModifiedBy>
  <cp:revision>17</cp:revision>
  <dcterms:created xsi:type="dcterms:W3CDTF">2017-03-28T20:35:35Z</dcterms:created>
  <dcterms:modified xsi:type="dcterms:W3CDTF">2017-04-16T15:46:25Z</dcterms:modified>
</cp:coreProperties>
</file>