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024FF-40ED-7A3B-7D0F-897442450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A083C2-074A-DB12-9CC1-60C2A7919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BADA8E-EC04-90B1-8AEA-F0175717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53EB-5F07-43CD-A63C-65DCBA451CA9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ABC6F-11E6-C05F-2904-61E4638C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6214E-7CBB-63EA-6503-F9CCEAC3F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8589-6220-43F7-BBA5-D3FF94CA7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38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B3431-C2DE-C61F-9E90-48ECEE0F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2430D2-B122-4CFC-B654-A2E4ED408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EE065-7322-2173-9269-A427E073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53EB-5F07-43CD-A63C-65DCBA451CA9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C9BC2-1A5A-0831-79D9-3453A2AE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991F83-8BBA-0488-8809-76193C2C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8589-6220-43F7-BBA5-D3FF94CA7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70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DB5CCB-21A2-1C86-5490-42C54EFF3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BFEA95-FC89-4D6F-AAA1-90BADF93F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597C5-6619-E74E-203F-19640965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53EB-5F07-43CD-A63C-65DCBA451CA9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CF5E8-B108-BC5B-D9D0-F65A006E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FA484F-AEC6-2067-D311-99654BC1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8589-6220-43F7-BBA5-D3FF94CA7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02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B15E1-C8DB-56DC-61DA-62632DE8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FA11A-577C-A4F5-D85F-644B4DCA4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0C177-527F-180D-FC74-AF64E6760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53EB-5F07-43CD-A63C-65DCBA451CA9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11014D-835B-F1A6-C2E0-22B42B44D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1E1F91-FB15-3C62-1FE0-D0AAB377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8589-6220-43F7-BBA5-D3FF94CA7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72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9875F-DE3A-92B0-DDF4-856A7578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E057BE-70EB-546E-55E7-D03E99B47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D3F25-5D4A-F837-246B-BAC73C2A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53EB-5F07-43CD-A63C-65DCBA451CA9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E2D0FB-C4F2-AAC2-4950-6AF7DC08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0AA9AF-12D3-8660-B59C-C12FA49A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8589-6220-43F7-BBA5-D3FF94CA7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22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B410E-AAB5-FE25-6299-F6271B27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7748A-5E3F-46D3-0B0B-392E664DC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22E19B-C25B-A167-D506-097E71FFE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13685A-978C-FC76-2D47-CEDD5DA7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53EB-5F07-43CD-A63C-65DCBA451CA9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F7C6BB-C5E1-0246-A87C-A5CE89C8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ADCBB-5FE9-2923-AC89-092387FB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8589-6220-43F7-BBA5-D3FF94CA7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64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8C600-7816-FEC5-323E-6D4CC4651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00AFF9-EFF0-8C7F-1026-CB7788A97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0D23A4-4C9E-FBB8-EA4F-154754A1E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5F7432-2694-4523-4827-A5BDF4D11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0FCB18-FFE8-1E2D-C4DB-F9ED066C0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1280A0-8441-8758-8C95-BEE35732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53EB-5F07-43CD-A63C-65DCBA451CA9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DB6DE2-082F-C5BB-D33E-3B6CFBB9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D3799E-97A7-97BA-AAED-CA23AF45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8589-6220-43F7-BBA5-D3FF94CA7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13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3AF9C-B2C6-2281-0EDA-D209BC98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F164DB-ABDF-0A99-D403-D509815AB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53EB-5F07-43CD-A63C-65DCBA451CA9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A2BB8-2857-CD6E-166A-0E71A72C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8AF53F-52F2-CF5D-FBB2-28851749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8589-6220-43F7-BBA5-D3FF94CA7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25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7D79C1-BA00-8BD1-7FED-2314FA30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53EB-5F07-43CD-A63C-65DCBA451CA9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B0E356-A432-A95C-AD5B-5D4723318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839779-63E7-6912-A2F0-EAB2C98E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8589-6220-43F7-BBA5-D3FF94CA7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68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84F0A-EC77-892F-A27C-175EEA59F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786C2-6EEC-A916-97CD-D440FCB99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96DF95-2026-1255-280B-1E6508FD6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D3302C-4D90-7A06-F10F-97AA9F9B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53EB-5F07-43CD-A63C-65DCBA451CA9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2E55D7-00BD-D3E5-68D3-D3B9154B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6BDBD5-9D3F-15D3-AE94-76AA0BC3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8589-6220-43F7-BBA5-D3FF94CA7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84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FAC86-AE86-D2CC-BE25-076C37B7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F43382-5203-2540-78F0-AD6D1D01E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AB0FAB-0595-DFA9-61F3-C970C954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8E6251-3ECA-F8BA-38E3-955E40E4A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53EB-5F07-43CD-A63C-65DCBA451CA9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60F1F3-103D-C594-EB07-691CE7F05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0F7DCE-1D11-8420-BD97-2979DD04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8589-6220-43F7-BBA5-D3FF94CA7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39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B4A3FF-7F4C-D02B-7DE3-04B5D9DB7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6043F-DEC5-95F7-5F75-510F9D1AB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B5E2A-A886-C86F-E404-7CFFB1D69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953EB-5F07-43CD-A63C-65DCBA451CA9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5B1F68-A017-4EF8-B7AE-B2ABC57FC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7218FF-2F77-AC9B-554C-5F89253B0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8589-6220-43F7-BBA5-D3FF94CA7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12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AFDC712-3649-7ED7-197A-BB7852935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0769" y="-1072956"/>
            <a:ext cx="9935361" cy="32960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760D28-CFC5-C970-795E-07A53A231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0769" y="1597748"/>
            <a:ext cx="9555061" cy="31443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104C5BE-6248-CF8A-6D79-60F20D1D2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372" y="3142539"/>
            <a:ext cx="8998265" cy="34657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9006BD4-A786-C755-3084-A1D0628C3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67" y="5042141"/>
            <a:ext cx="7861233" cy="38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36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anythingthannothing@gmail.com</dc:creator>
  <cp:lastModifiedBy>anythingthannothing@gmail.com</cp:lastModifiedBy>
  <cp:revision>5</cp:revision>
  <dcterms:created xsi:type="dcterms:W3CDTF">2023-02-26T06:41:36Z</dcterms:created>
  <dcterms:modified xsi:type="dcterms:W3CDTF">2023-02-28T06:22:15Z</dcterms:modified>
</cp:coreProperties>
</file>