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1.png" ContentType="image/png"/>
  <Override PartName="/ppt/media/image2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BAB4F7F-2A8F-44BD-9002-4830EE45AC0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LibreOffice/5.2.0.4$Windows_x86 LibreOffice_project/066b007f5ebcc236395c7d282ba488bca6720265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2017-12-10T03:10:41Z</dcterms:created>
  <dc:creator/>
  <dc:description/>
  <dc:language>en-US</dc:language>
  <cp:lastModifiedBy/>
  <dcterms:modified xsi:type="dcterms:W3CDTF">2017-12-10T03:11:05Z</dcterms:modified>
  <cp:revision>1</cp:revision>
  <dc:subject/>
  <dc:title/>
</cp:coreProperties>
</file>