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5" r:id="rId4"/>
    <p:sldId id="269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3"/>
    <p:restoredTop sz="94692"/>
  </p:normalViewPr>
  <p:slideViewPr>
    <p:cSldViewPr snapToGrid="0" snapToObjects="1">
      <p:cViewPr>
        <p:scale>
          <a:sx n="97" d="100"/>
          <a:sy n="97" d="100"/>
        </p:scale>
        <p:origin x="116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ccormickml.com/2016/04/19/word2vec-tutorial-the-skip-gram-model/" TargetMode="External"/><Relationship Id="rId4" Type="http://schemas.openxmlformats.org/officeDocument/2006/relationships/hyperlink" Target="https://github.com/chrisjmccormick/word2vec_commented" TargetMode="Externa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xiv.org/abs/1301.378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Data Preprocessing - NLP Sessions I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Yuhang </a:t>
            </a:r>
            <a:endParaRPr lang="en-US" dirty="0" smtClean="0"/>
          </a:p>
          <a:p>
            <a:r>
              <a:rPr lang="en-US" dirty="0" smtClean="0"/>
              <a:t>July </a:t>
            </a:r>
            <a:r>
              <a:rPr lang="en-US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4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Install Anaconda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Install virtual environment</a:t>
            </a:r>
          </a:p>
          <a:p>
            <a:pPr marL="292608" lvl="1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conda</a:t>
            </a:r>
            <a:r>
              <a:rPr lang="en-US" dirty="0" smtClean="0"/>
              <a:t> </a:t>
            </a:r>
            <a:r>
              <a:rPr lang="en-US" dirty="0"/>
              <a:t>create</a:t>
            </a:r>
            <a:r>
              <a:rPr lang="en-US" dirty="0"/>
              <a:t> </a:t>
            </a:r>
            <a:r>
              <a:rPr lang="mr-IN" b="1" dirty="0" smtClean="0"/>
              <a:t>–</a:t>
            </a:r>
            <a:r>
              <a:rPr lang="en-US" dirty="0" smtClean="0"/>
              <a:t>name </a:t>
            </a:r>
            <a:r>
              <a:rPr lang="en-US" dirty="0" err="1" smtClean="0"/>
              <a:t>tensorflow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Install Python modules</a:t>
            </a:r>
          </a:p>
          <a:p>
            <a:pPr marL="292608" lvl="1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tensorflow</a:t>
            </a:r>
            <a:r>
              <a:rPr lang="en-US" dirty="0" smtClean="0"/>
              <a:t>, </a:t>
            </a:r>
            <a:r>
              <a:rPr lang="en-US" dirty="0" err="1" smtClean="0"/>
              <a:t>keras</a:t>
            </a:r>
            <a:r>
              <a:rPr lang="en-US" dirty="0" smtClean="0"/>
              <a:t>, </a:t>
            </a:r>
            <a:r>
              <a:rPr lang="en-US" dirty="0" err="1" smtClean="0"/>
              <a:t>ipython</a:t>
            </a:r>
            <a:r>
              <a:rPr lang="en-US" dirty="0" smtClean="0"/>
              <a:t>, </a:t>
            </a:r>
            <a:r>
              <a:rPr lang="en-US" dirty="0" err="1" smtClean="0"/>
              <a:t>sk</a:t>
            </a:r>
            <a:r>
              <a:rPr lang="en-US" dirty="0" smtClean="0"/>
              <a:t>-learn,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88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Corpora &amp; Vector Spaces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7281" y="1961322"/>
            <a:ext cx="100583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From strings to corpora</a:t>
            </a:r>
          </a:p>
          <a:p>
            <a:pPr lvl="1"/>
            <a:r>
              <a:rPr lang="en-US" dirty="0" smtClean="0"/>
              <a:t>documents </a:t>
            </a:r>
            <a:r>
              <a:rPr lang="en-US" dirty="0"/>
              <a:t>=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["</a:t>
            </a:r>
            <a:r>
              <a:rPr lang="en-US" dirty="0"/>
              <a:t>Human machine interface for lab </a:t>
            </a:r>
            <a:r>
              <a:rPr lang="en-US" dirty="0" err="1"/>
              <a:t>abc</a:t>
            </a:r>
            <a:r>
              <a:rPr lang="en-US" dirty="0"/>
              <a:t> computer applications"</a:t>
            </a:r>
            <a:r>
              <a:rPr lang="en-US" dirty="0"/>
              <a:t>, </a:t>
            </a:r>
            <a:endParaRPr lang="en-US" b="1" dirty="0" smtClean="0"/>
          </a:p>
          <a:p>
            <a:pPr lvl="1"/>
            <a:r>
              <a:rPr lang="en-US" dirty="0" smtClean="0"/>
              <a:t> "</a:t>
            </a:r>
            <a:r>
              <a:rPr lang="en-US" dirty="0"/>
              <a:t>A survey of user opinion of computer system response time"</a:t>
            </a:r>
            <a:r>
              <a:rPr lang="en-US" dirty="0"/>
              <a:t>, </a:t>
            </a:r>
            <a:endParaRPr lang="en-US" b="1" dirty="0"/>
          </a:p>
          <a:p>
            <a:pPr lvl="1"/>
            <a:r>
              <a:rPr lang="en-US" b="1" dirty="0" smtClean="0"/>
              <a:t> </a:t>
            </a:r>
            <a:r>
              <a:rPr lang="en-US" dirty="0"/>
              <a:t>"The EPS user interface management </a:t>
            </a:r>
            <a:r>
              <a:rPr lang="en-US" dirty="0" smtClean="0"/>
              <a:t>system”]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 Build dictionary</a:t>
            </a:r>
          </a:p>
          <a:p>
            <a:pPr lvl="1"/>
            <a:r>
              <a:rPr lang="en-US" dirty="0"/>
              <a:t>{'minors': 11, 'graph': 10, 'system': 5, 'trees': 9, 'eps': 8, 'computer': 0,</a:t>
            </a:r>
            <a:r>
              <a:rPr lang="en-US" dirty="0"/>
              <a:t> </a:t>
            </a:r>
            <a:r>
              <a:rPr lang="en-US" dirty="0"/>
              <a:t>'survey': 4, 'user': 7, 'human': 1, 'time': 6, 'interface': 2, 'response': 3}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 Build </a:t>
            </a:r>
            <a:r>
              <a:rPr lang="en-US" dirty="0" err="1" smtClean="0"/>
              <a:t>reverse_dictionary</a:t>
            </a:r>
            <a:endParaRPr lang="en-US" dirty="0" smtClean="0"/>
          </a:p>
          <a:p>
            <a:pPr lvl="1"/>
            <a:r>
              <a:rPr lang="nl-NL" dirty="0"/>
              <a:t>{0: 'computer', 1: 'human', 2: 'interface', 3: 'response', 4: 'survey', 5: 'system', 6: 'time', 7: 'user', 8: '</a:t>
            </a:r>
            <a:r>
              <a:rPr lang="nl-NL" dirty="0" err="1"/>
              <a:t>eps</a:t>
            </a:r>
            <a:r>
              <a:rPr lang="nl-NL" dirty="0"/>
              <a:t>', 9: 'trees', 10: '</a:t>
            </a:r>
            <a:r>
              <a:rPr lang="nl-NL" dirty="0" err="1"/>
              <a:t>graph</a:t>
            </a:r>
            <a:r>
              <a:rPr lang="nl-NL" dirty="0"/>
              <a:t>', 11: 'minors</a:t>
            </a:r>
            <a:r>
              <a:rPr lang="nl-NL" dirty="0" smtClean="0"/>
              <a:t>'}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 Build sequence</a:t>
            </a:r>
          </a:p>
          <a:p>
            <a:pPr lvl="1"/>
            <a:r>
              <a:rPr lang="en-US" dirty="0" smtClean="0"/>
              <a:t>[“Human computer system”] =&gt; [1, 0, 5]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173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2034" y="2385391"/>
            <a:ext cx="3323645" cy="3483703"/>
          </a:xfrm>
        </p:spPr>
        <p:txBody>
          <a:bodyPr>
            <a:normAutofit/>
          </a:bodyPr>
          <a:lstStyle/>
          <a:p>
            <a:r>
              <a:rPr lang="en-US" dirty="0" smtClean="0"/>
              <a:t>Paper: 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arxiv.org/abs/1301.3781</a:t>
            </a:r>
            <a:r>
              <a:rPr lang="en-US" sz="1800" dirty="0" smtClean="0"/>
              <a:t> </a:t>
            </a:r>
            <a:endParaRPr lang="en-US" sz="1800" dirty="0"/>
          </a:p>
          <a:p>
            <a:r>
              <a:rPr lang="en-US" dirty="0" smtClean="0"/>
              <a:t>tutorial</a:t>
            </a:r>
            <a:r>
              <a:rPr lang="en-US" dirty="0"/>
              <a:t>: </a:t>
            </a:r>
            <a:r>
              <a:rPr lang="en-US" u="sng" dirty="0">
                <a:hlinkClick r:id="rId3"/>
              </a:rPr>
              <a:t>http://mccormickml.com/2016/04/19/word2vec-tutorial-the-skip-gram-model/</a:t>
            </a:r>
            <a:endParaRPr lang="en-US" dirty="0"/>
          </a:p>
          <a:p>
            <a:r>
              <a:rPr lang="en-US" dirty="0"/>
              <a:t>Code: </a:t>
            </a:r>
            <a:r>
              <a:rPr lang="en-US" u="sng" dirty="0">
                <a:hlinkClick r:id="rId4"/>
              </a:rPr>
              <a:t>https://github.com/chrisjmccormick/word2vec_commented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79" y="1878725"/>
            <a:ext cx="6797411" cy="41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Similarity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4414709"/>
            <a:ext cx="9512410" cy="101879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Once word2vec word embedding is learned, words (or documents) similarity can be calculated this way.</a:t>
            </a:r>
          </a:p>
          <a:p>
            <a:r>
              <a:rPr lang="en-US" dirty="0" smtClean="0"/>
              <a:t>similarity </a:t>
            </a:r>
            <a:r>
              <a:rPr lang="en-US" dirty="0"/>
              <a:t>= </a:t>
            </a:r>
            <a:r>
              <a:rPr lang="en-US" dirty="0" err="1"/>
              <a:t>np.matmul</a:t>
            </a:r>
            <a:r>
              <a:rPr lang="en-US" dirty="0"/>
              <a:t>(</a:t>
            </a:r>
            <a:r>
              <a:rPr lang="en-US" dirty="0" err="1"/>
              <a:t>em_word</a:t>
            </a:r>
            <a:r>
              <a:rPr lang="en-US" dirty="0"/>
              <a:t>, </a:t>
            </a:r>
            <a:r>
              <a:rPr lang="en-US" dirty="0" err="1"/>
              <a:t>np.transpose</a:t>
            </a:r>
            <a:r>
              <a:rPr lang="en-US" dirty="0"/>
              <a:t>(</a:t>
            </a:r>
            <a:r>
              <a:rPr lang="en-US" dirty="0" err="1"/>
              <a:t>em_word</a:t>
            </a:r>
            <a:r>
              <a:rPr lang="en-US" dirty="0"/>
              <a:t>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039" y="2120902"/>
            <a:ext cx="5156200" cy="139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039" y="3652964"/>
            <a:ext cx="5283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7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5446643"/>
            <a:ext cx="10058400" cy="422450"/>
          </a:xfrm>
        </p:spPr>
        <p:txBody>
          <a:bodyPr/>
          <a:lstStyle/>
          <a:p>
            <a:r>
              <a:rPr lang="en-US" dirty="0"/>
              <a:t>http://cs231n.github.io/python-</a:t>
            </a:r>
            <a:r>
              <a:rPr lang="en-US" dirty="0" err="1"/>
              <a:t>numpy</a:t>
            </a:r>
            <a:r>
              <a:rPr lang="en-US" dirty="0"/>
              <a:t>-tutorial/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80" y="2014329"/>
            <a:ext cx="450839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np</a:t>
            </a:r>
            <a:r>
              <a:rPr lang="en-US" b="1" dirty="0" err="1"/>
              <a:t>.</a:t>
            </a:r>
            <a:r>
              <a:rPr lang="en-US" dirty="0" err="1"/>
              <a:t>array</a:t>
            </a:r>
            <a:r>
              <a:rPr lang="en-US" dirty="0"/>
              <a:t>([[</a:t>
            </a:r>
            <a:r>
              <a:rPr lang="en-US" dirty="0">
                <a:solidFill>
                  <a:srgbClr val="009999"/>
                </a:solidFill>
              </a:rPr>
              <a:t>1</a:t>
            </a:r>
            <a:r>
              <a:rPr lang="en-US" dirty="0"/>
              <a:t>,</a:t>
            </a:r>
            <a:r>
              <a:rPr lang="en-US" dirty="0">
                <a:solidFill>
                  <a:srgbClr val="009999"/>
                </a:solidFill>
              </a:rPr>
              <a:t>2</a:t>
            </a:r>
            <a:r>
              <a:rPr lang="en-US" dirty="0"/>
              <a:t>,</a:t>
            </a:r>
            <a:r>
              <a:rPr lang="en-US" dirty="0">
                <a:solidFill>
                  <a:srgbClr val="009999"/>
                </a:solidFill>
              </a:rPr>
              <a:t>3</a:t>
            </a:r>
            <a:r>
              <a:rPr lang="en-US" dirty="0"/>
              <a:t>],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[</a:t>
            </a:r>
            <a:r>
              <a:rPr lang="en-US" dirty="0">
                <a:solidFill>
                  <a:srgbClr val="009999"/>
                </a:solidFill>
              </a:rPr>
              <a:t>4</a:t>
            </a:r>
            <a:r>
              <a:rPr lang="en-US" dirty="0"/>
              <a:t>,</a:t>
            </a:r>
            <a:r>
              <a:rPr lang="en-US" dirty="0">
                <a:solidFill>
                  <a:srgbClr val="009999"/>
                </a:solidFill>
              </a:rPr>
              <a:t>5</a:t>
            </a:r>
            <a:r>
              <a:rPr lang="en-US" dirty="0"/>
              <a:t>,</a:t>
            </a:r>
            <a:r>
              <a:rPr lang="en-US" dirty="0">
                <a:solidFill>
                  <a:srgbClr val="009999"/>
                </a:solidFill>
              </a:rPr>
              <a:t>6</a:t>
            </a:r>
            <a:r>
              <a:rPr lang="en-US" dirty="0"/>
              <a:t>],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[</a:t>
            </a:r>
            <a:r>
              <a:rPr lang="en-US" dirty="0">
                <a:solidFill>
                  <a:srgbClr val="009999"/>
                </a:solidFill>
              </a:rPr>
              <a:t>7</a:t>
            </a:r>
            <a:r>
              <a:rPr lang="en-US" dirty="0"/>
              <a:t>,</a:t>
            </a:r>
            <a:r>
              <a:rPr lang="en-US" dirty="0">
                <a:solidFill>
                  <a:srgbClr val="009999"/>
                </a:solidFill>
              </a:rPr>
              <a:t>8</a:t>
            </a:r>
            <a:r>
              <a:rPr lang="en-US" dirty="0"/>
              <a:t>,</a:t>
            </a:r>
            <a:r>
              <a:rPr lang="en-US" dirty="0">
                <a:solidFill>
                  <a:srgbClr val="009999"/>
                </a:solidFill>
              </a:rPr>
              <a:t>9</a:t>
            </a:r>
            <a:r>
              <a:rPr lang="en-US" dirty="0"/>
              <a:t>],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[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11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12</a:t>
            </a:r>
            <a:r>
              <a:rPr lang="en-US" dirty="0"/>
              <a:t>]]) </a:t>
            </a:r>
            <a:endParaRPr lang="en-US" dirty="0" smtClean="0"/>
          </a:p>
          <a:p>
            <a:r>
              <a:rPr lang="en-US" i="1" dirty="0" smtClean="0">
                <a:solidFill>
                  <a:srgbClr val="999988"/>
                </a:solidFill>
              </a:rPr>
              <a:t># </a:t>
            </a:r>
            <a:r>
              <a:rPr lang="en-US" i="1" dirty="0">
                <a:solidFill>
                  <a:srgbClr val="999988"/>
                </a:solidFill>
              </a:rPr>
              <a:t>Create an array of indices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b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np</a:t>
            </a:r>
            <a:r>
              <a:rPr lang="en-US" b="1" dirty="0" err="1"/>
              <a:t>.</a:t>
            </a:r>
            <a:r>
              <a:rPr lang="en-US" dirty="0" err="1"/>
              <a:t>array</a:t>
            </a:r>
            <a:r>
              <a:rPr lang="en-US" dirty="0"/>
              <a:t>([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1</a:t>
            </a:r>
            <a:r>
              <a:rPr lang="en-US" dirty="0"/>
              <a:t>]) </a:t>
            </a:r>
            <a:endParaRPr lang="en-US" dirty="0" smtClean="0"/>
          </a:p>
          <a:p>
            <a:endParaRPr lang="en-US" dirty="0" smtClean="0"/>
          </a:p>
          <a:p>
            <a:r>
              <a:rPr lang="en-US" i="1" dirty="0" smtClean="0">
                <a:solidFill>
                  <a:srgbClr val="999988"/>
                </a:solidFill>
              </a:rPr>
              <a:t># </a:t>
            </a:r>
            <a:r>
              <a:rPr lang="en-US" i="1" dirty="0">
                <a:solidFill>
                  <a:srgbClr val="999988"/>
                </a:solidFill>
              </a:rPr>
              <a:t>Select one element from each row of a using the indices in b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print</a:t>
            </a:r>
            <a:r>
              <a:rPr lang="en-US" dirty="0" smtClean="0"/>
              <a:t>(a[</a:t>
            </a:r>
            <a:r>
              <a:rPr lang="en-US" dirty="0" err="1" smtClean="0"/>
              <a:t>np</a:t>
            </a:r>
            <a:r>
              <a:rPr lang="en-US" b="1" dirty="0" err="1" smtClean="0"/>
              <a:t>.</a:t>
            </a:r>
            <a:r>
              <a:rPr lang="en-US" dirty="0" err="1" smtClean="0"/>
              <a:t>arange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9999"/>
                </a:solidFill>
              </a:rPr>
              <a:t>4</a:t>
            </a:r>
            <a:r>
              <a:rPr lang="en-US" dirty="0"/>
              <a:t>), b]) </a:t>
            </a:r>
            <a:endParaRPr lang="en-US" dirty="0" smtClean="0"/>
          </a:p>
          <a:p>
            <a:r>
              <a:rPr lang="en-US" i="1" dirty="0" smtClean="0">
                <a:solidFill>
                  <a:srgbClr val="999988"/>
                </a:solidFill>
              </a:rPr>
              <a:t># </a:t>
            </a:r>
            <a:r>
              <a:rPr lang="en-US" i="1" dirty="0">
                <a:solidFill>
                  <a:srgbClr val="999988"/>
                </a:solidFill>
              </a:rPr>
              <a:t>Prints "[ 1 6 7 11]"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11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6999</TotalTime>
  <Words>305</Words>
  <Application>Microsoft Macintosh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Mangal</vt:lpstr>
      <vt:lpstr>Retrospect</vt:lpstr>
      <vt:lpstr>Data Preprocessing - NLP Sessions I</vt:lpstr>
      <vt:lpstr>Python environment</vt:lpstr>
      <vt:lpstr>Corpora &amp; Vector Spaces</vt:lpstr>
      <vt:lpstr>Word2Vec</vt:lpstr>
      <vt:lpstr>Cosine Similarity </vt:lpstr>
      <vt:lpstr>Numpy Arrays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in QA Classification</dc:title>
  <dc:creator>Yuhang An</dc:creator>
  <cp:lastModifiedBy>Yuhang An</cp:lastModifiedBy>
  <cp:revision>41</cp:revision>
  <dcterms:created xsi:type="dcterms:W3CDTF">2017-07-14T18:16:48Z</dcterms:created>
  <dcterms:modified xsi:type="dcterms:W3CDTF">2017-07-19T17:07:14Z</dcterms:modified>
</cp:coreProperties>
</file>