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322A"/>
    <a:srgbClr val="403129"/>
    <a:srgbClr val="3F3430"/>
    <a:srgbClr val="5E8E66"/>
    <a:srgbClr val="5193A0"/>
    <a:srgbClr val="A7924E"/>
    <a:srgbClr val="32251B"/>
    <a:srgbClr val="871C13"/>
    <a:srgbClr val="77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F33A6-8A12-42C4-A22B-FA3223281829}" v="381" dt="2022-11-24T07:05:12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6117-F1E7-628C-41CD-6E3315D61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D355-6AF2-1AA9-1C60-ED12004C0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F8DC-A3FF-C76A-87CA-3B0F1F83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2DB1-5EEB-ED0C-F956-7B2F1399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B372-9B0E-8312-5582-7A7B601C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72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EEF0-F0FD-5A60-7205-4148ACED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41B2-1FEA-057A-1F77-93E1E9F2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FD06-E255-6AE5-9378-34742B72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D3C4-4BC6-35FA-0162-E869BD6D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8859-2745-DA79-E43A-C8BE06F0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92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A7AED-4CF6-FBF1-8CAF-AD9CCE870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792C3-0DFE-509C-DB8A-64DEC5C0A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D7CF-F51B-4AC1-9F14-52827E41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DA1B7-B25D-8928-CAFF-AF53812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2B86-4141-48BF-E841-8FD383BE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89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5920-DFB2-5119-8FE4-2F4E9F3A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F3B5-3446-C75C-4147-048BCC92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5CA5-A140-5411-DFA3-C208F5F0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035E-45D0-31D8-1501-F6D812C8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AAFD5-2124-748B-903A-A16FFDCF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80D3-B2E4-7593-4994-B0EF514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1BA56-1855-D2FB-977C-6B34EF85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704C-D624-2C4D-5C05-6E720F4E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FF0B-4A06-D692-B9CD-290AD1FF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44F2-CE8C-02C8-64A1-5BA6E991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41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CC9D-99B1-768D-E99F-B21E9267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A86D-788F-181E-A259-92673FC97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B3E2C-9DF3-6F3B-647E-DD526783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5E6D-160A-97F3-C737-3772A222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A8A1-59D3-46E0-AAF7-8C8AEC82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47BE-8ABF-E7D5-4C47-66FBBD54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01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22B0-DC04-2FA4-BED8-21C883A3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9548-3D21-C846-0AC0-1F85AB0D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45469-033A-FF9C-EB55-830CFD5D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5F7E6-080A-74DB-B1D3-A87E5A689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B4DB5-61D3-A4A2-5A9C-1FAC53174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89624-9F1C-DB92-68BA-66F17333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BC031-1307-053B-BC95-44B35032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180B-4F4C-CC2A-28C7-73EC6710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96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367E-C14D-9A79-84F3-F5948EF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EA346-43D5-4033-2259-A9B4C12C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6794-15C3-CE97-62E1-B5AA8C1B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3E1C7-5DDF-670B-5EB6-3A87B44C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8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1B23B-B2E2-DFD2-3F52-F57FF2B8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CDDC4-A8F2-074A-246E-F80B4EF3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E994-6AA5-91B6-898C-4C94CF67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5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E4FC-D497-7479-8ABA-E07499E6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6AFB-CF78-8371-910D-7A5B3B41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9854B-247A-083F-D2B3-B388961A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E934-D085-F7CA-DDA1-7C20BCAE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1D077-FA7E-0E02-230B-96F18144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06C3-8165-9813-4320-64941FB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89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DDB7-89F3-2D8C-D40D-E45D8416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8486C-9506-F3ED-7B16-38EB92A91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EBC0B-61E2-D15C-A8A7-4A93F5F71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0434F-F5A2-55B9-7FA2-88924AB9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E115-F2BB-853A-8F1D-019EB3C5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FEA08-92A1-8838-C5D0-F79E7EF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3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2BD6E-7558-E19B-C411-BF7FFFAC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1E5C2-75F2-5277-BB2A-06841795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186E-F82C-905F-7A2C-65122A1B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B66-8DFC-42EF-ABB9-39288C69D888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912C-12A1-0A94-43A8-DBA25D0A6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9568-A7E4-C6A9-299F-558F35A3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66C5-A5BA-4CA1-838D-B8C73E4A90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12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FFA990"/>
            </a:gs>
            <a:gs pos="100000">
              <a:srgbClr val="FB6E8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Oval 1081">
            <a:extLst>
              <a:ext uri="{FF2B5EF4-FFF2-40B4-BE49-F238E27FC236}">
                <a16:creationId xmlns:a16="http://schemas.microsoft.com/office/drawing/2014/main" id="{BD32ED6F-1B39-D43D-666D-1570239BA184}"/>
              </a:ext>
            </a:extLst>
          </p:cNvPr>
          <p:cNvSpPr/>
          <p:nvPr/>
        </p:nvSpPr>
        <p:spPr>
          <a:xfrm>
            <a:off x="2781315" y="818387"/>
            <a:ext cx="1200150" cy="1200150"/>
          </a:xfrm>
          <a:prstGeom prst="ellipse">
            <a:avLst/>
          </a:prstGeom>
          <a:solidFill>
            <a:srgbClr val="FFF6F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3" name="Freeform: Shape 1082">
            <a:extLst>
              <a:ext uri="{FF2B5EF4-FFF2-40B4-BE49-F238E27FC236}">
                <a16:creationId xmlns:a16="http://schemas.microsoft.com/office/drawing/2014/main" id="{342ECACD-4D13-B9D0-118F-5B2CA838CEB0}"/>
              </a:ext>
            </a:extLst>
          </p:cNvPr>
          <p:cNvSpPr/>
          <p:nvPr/>
        </p:nvSpPr>
        <p:spPr>
          <a:xfrm>
            <a:off x="15" y="970787"/>
            <a:ext cx="12222918" cy="2630658"/>
          </a:xfrm>
          <a:custGeom>
            <a:avLst/>
            <a:gdLst>
              <a:gd name="connsiteX0" fmla="*/ 9209471 w 12222918"/>
              <a:gd name="connsiteY0" fmla="*/ 15519 h 2630658"/>
              <a:gd name="connsiteX1" fmla="*/ 9200119 w 12222918"/>
              <a:gd name="connsiteY1" fmla="*/ 17648 h 2630658"/>
              <a:gd name="connsiteX2" fmla="*/ 9200916 w 12222918"/>
              <a:gd name="connsiteY2" fmla="*/ 17278 h 2630658"/>
              <a:gd name="connsiteX3" fmla="*/ 9273973 w 12222918"/>
              <a:gd name="connsiteY3" fmla="*/ 0 h 2630658"/>
              <a:gd name="connsiteX4" fmla="*/ 9515039 w 12222918"/>
              <a:gd name="connsiteY4" fmla="*/ 28135 h 2630658"/>
              <a:gd name="connsiteX5" fmla="*/ 9628482 w 12222918"/>
              <a:gd name="connsiteY5" fmla="*/ 70338 h 2630658"/>
              <a:gd name="connsiteX6" fmla="*/ 9713564 w 12222918"/>
              <a:gd name="connsiteY6" fmla="*/ 112541 h 2630658"/>
              <a:gd name="connsiteX7" fmla="*/ 9855368 w 12222918"/>
              <a:gd name="connsiteY7" fmla="*/ 126609 h 2630658"/>
              <a:gd name="connsiteX8" fmla="*/ 10082254 w 12222918"/>
              <a:gd name="connsiteY8" fmla="*/ 196947 h 2630658"/>
              <a:gd name="connsiteX9" fmla="*/ 10195698 w 12222918"/>
              <a:gd name="connsiteY9" fmla="*/ 239150 h 2630658"/>
              <a:gd name="connsiteX10" fmla="*/ 10323321 w 12222918"/>
              <a:gd name="connsiteY10" fmla="*/ 253218 h 2630658"/>
              <a:gd name="connsiteX11" fmla="*/ 10422584 w 12222918"/>
              <a:gd name="connsiteY11" fmla="*/ 267286 h 2630658"/>
              <a:gd name="connsiteX12" fmla="*/ 10493485 w 12222918"/>
              <a:gd name="connsiteY12" fmla="*/ 281354 h 2630658"/>
              <a:gd name="connsiteX13" fmla="*/ 10578568 w 12222918"/>
              <a:gd name="connsiteY13" fmla="*/ 295421 h 2630658"/>
              <a:gd name="connsiteX14" fmla="*/ 10989800 w 12222918"/>
              <a:gd name="connsiteY14" fmla="*/ 295421 h 2630658"/>
              <a:gd name="connsiteX15" fmla="*/ 11046520 w 12222918"/>
              <a:gd name="connsiteY15" fmla="*/ 281354 h 2630658"/>
              <a:gd name="connsiteX16" fmla="*/ 11089061 w 12222918"/>
              <a:gd name="connsiteY16" fmla="*/ 267286 h 2630658"/>
              <a:gd name="connsiteX17" fmla="*/ 11769721 w 12222918"/>
              <a:gd name="connsiteY17" fmla="*/ 253218 h 2630658"/>
              <a:gd name="connsiteX18" fmla="*/ 11811158 w 12222918"/>
              <a:gd name="connsiteY18" fmla="*/ 239656 h 2630658"/>
              <a:gd name="connsiteX19" fmla="*/ 11819763 w 12222918"/>
              <a:gd name="connsiteY19" fmla="*/ 236943 h 2630658"/>
              <a:gd name="connsiteX20" fmla="*/ 11821334 w 12222918"/>
              <a:gd name="connsiteY20" fmla="*/ 236492 h 2630658"/>
              <a:gd name="connsiteX21" fmla="*/ 11825276 w 12222918"/>
              <a:gd name="connsiteY21" fmla="*/ 235205 h 2630658"/>
              <a:gd name="connsiteX22" fmla="*/ 11819763 w 12222918"/>
              <a:gd name="connsiteY22" fmla="*/ 236943 h 2630658"/>
              <a:gd name="connsiteX23" fmla="*/ 11808592 w 12222918"/>
              <a:gd name="connsiteY23" fmla="*/ 240148 h 2630658"/>
              <a:gd name="connsiteX24" fmla="*/ 11854803 w 12222918"/>
              <a:gd name="connsiteY24" fmla="*/ 211015 h 2630658"/>
              <a:gd name="connsiteX25" fmla="*/ 11939885 w 12222918"/>
              <a:gd name="connsiteY25" fmla="*/ 182880 h 2630658"/>
              <a:gd name="connsiteX26" fmla="*/ 11982426 w 12222918"/>
              <a:gd name="connsiteY26" fmla="*/ 168812 h 2630658"/>
              <a:gd name="connsiteX27" fmla="*/ 12152591 w 12222918"/>
              <a:gd name="connsiteY27" fmla="*/ 126609 h 2630658"/>
              <a:gd name="connsiteX28" fmla="*/ 12195132 w 12222918"/>
              <a:gd name="connsiteY28" fmla="*/ 98474 h 2630658"/>
              <a:gd name="connsiteX29" fmla="*/ 12208743 w 12222918"/>
              <a:gd name="connsiteY29" fmla="*/ 83523 h 2630658"/>
              <a:gd name="connsiteX30" fmla="*/ 12222918 w 12222918"/>
              <a:gd name="connsiteY30" fmla="*/ 70852 h 2630658"/>
              <a:gd name="connsiteX31" fmla="*/ 12222918 w 12222918"/>
              <a:gd name="connsiteY31" fmla="*/ 2039266 h 2630658"/>
              <a:gd name="connsiteX32" fmla="*/ 12213016 w 12222918"/>
              <a:gd name="connsiteY32" fmla="*/ 2038840 h 2630658"/>
              <a:gd name="connsiteX33" fmla="*/ 11911525 w 12222918"/>
              <a:gd name="connsiteY33" fmla="*/ 2039815 h 2630658"/>
              <a:gd name="connsiteX34" fmla="*/ 11812262 w 12222918"/>
              <a:gd name="connsiteY34" fmla="*/ 2053883 h 2630658"/>
              <a:gd name="connsiteX35" fmla="*/ 11727180 w 12222918"/>
              <a:gd name="connsiteY35" fmla="*/ 2067950 h 2630658"/>
              <a:gd name="connsiteX36" fmla="*/ 11599555 w 12222918"/>
              <a:gd name="connsiteY36" fmla="*/ 2082018 h 2630658"/>
              <a:gd name="connsiteX37" fmla="*/ 11542835 w 12222918"/>
              <a:gd name="connsiteY37" fmla="*/ 2096086 h 2630658"/>
              <a:gd name="connsiteX38" fmla="*/ 11457752 w 12222918"/>
              <a:gd name="connsiteY38" fmla="*/ 2110154 h 2630658"/>
              <a:gd name="connsiteX39" fmla="*/ 11372669 w 12222918"/>
              <a:gd name="connsiteY39" fmla="*/ 2138289 h 2630658"/>
              <a:gd name="connsiteX40" fmla="*/ 11188324 w 12222918"/>
              <a:gd name="connsiteY40" fmla="*/ 2166424 h 2630658"/>
              <a:gd name="connsiteX41" fmla="*/ 11145783 w 12222918"/>
              <a:gd name="connsiteY41" fmla="*/ 2180492 h 2630658"/>
              <a:gd name="connsiteX42" fmla="*/ 10805455 w 12222918"/>
              <a:gd name="connsiteY42" fmla="*/ 2208627 h 2630658"/>
              <a:gd name="connsiteX43" fmla="*/ 8536593 w 12222918"/>
              <a:gd name="connsiteY43" fmla="*/ 2236763 h 2630658"/>
              <a:gd name="connsiteX44" fmla="*/ 8210444 w 12222918"/>
              <a:gd name="connsiteY44" fmla="*/ 2278966 h 2630658"/>
              <a:gd name="connsiteX45" fmla="*/ 7671590 w 12222918"/>
              <a:gd name="connsiteY45" fmla="*/ 2321169 h 2630658"/>
              <a:gd name="connsiteX46" fmla="*/ 7543965 w 12222918"/>
              <a:gd name="connsiteY46" fmla="*/ 2349304 h 2630658"/>
              <a:gd name="connsiteX47" fmla="*/ 7458883 w 12222918"/>
              <a:gd name="connsiteY47" fmla="*/ 2363372 h 2630658"/>
              <a:gd name="connsiteX48" fmla="*/ 7175275 w 12222918"/>
              <a:gd name="connsiteY48" fmla="*/ 2377440 h 2630658"/>
              <a:gd name="connsiteX49" fmla="*/ 6721504 w 12222918"/>
              <a:gd name="connsiteY49" fmla="*/ 2391507 h 2630658"/>
              <a:gd name="connsiteX50" fmla="*/ 6366994 w 12222918"/>
              <a:gd name="connsiteY50" fmla="*/ 2405575 h 2630658"/>
              <a:gd name="connsiteX51" fmla="*/ 6055025 w 12222918"/>
              <a:gd name="connsiteY51" fmla="*/ 2433710 h 2630658"/>
              <a:gd name="connsiteX52" fmla="*/ 5431089 w 12222918"/>
              <a:gd name="connsiteY52" fmla="*/ 2461846 h 2630658"/>
              <a:gd name="connsiteX53" fmla="*/ 4920594 w 12222918"/>
              <a:gd name="connsiteY53" fmla="*/ 2504049 h 2630658"/>
              <a:gd name="connsiteX54" fmla="*/ 4268296 w 12222918"/>
              <a:gd name="connsiteY54" fmla="*/ 2532184 h 2630658"/>
              <a:gd name="connsiteX55" fmla="*/ 3743623 w 12222918"/>
              <a:gd name="connsiteY55" fmla="*/ 2574387 h 2630658"/>
              <a:gd name="connsiteX56" fmla="*/ 3573457 w 12222918"/>
              <a:gd name="connsiteY56" fmla="*/ 2588455 h 2630658"/>
              <a:gd name="connsiteX57" fmla="*/ 3403293 w 12222918"/>
              <a:gd name="connsiteY57" fmla="*/ 2602523 h 2630658"/>
              <a:gd name="connsiteX58" fmla="*/ 2921160 w 12222918"/>
              <a:gd name="connsiteY58" fmla="*/ 2630658 h 2630658"/>
              <a:gd name="connsiteX59" fmla="*/ 2396485 w 12222918"/>
              <a:gd name="connsiteY59" fmla="*/ 2616590 h 2630658"/>
              <a:gd name="connsiteX60" fmla="*/ 2339764 w 12222918"/>
              <a:gd name="connsiteY60" fmla="*/ 2602523 h 2630658"/>
              <a:gd name="connsiteX61" fmla="*/ 2268862 w 12222918"/>
              <a:gd name="connsiteY61" fmla="*/ 2588455 h 2630658"/>
              <a:gd name="connsiteX62" fmla="*/ 2155419 w 12222918"/>
              <a:gd name="connsiteY62" fmla="*/ 2574387 h 2630658"/>
              <a:gd name="connsiteX63" fmla="*/ 2098697 w 12222918"/>
              <a:gd name="connsiteY63" fmla="*/ 2560320 h 2630658"/>
              <a:gd name="connsiteX64" fmla="*/ 1786729 w 12222918"/>
              <a:gd name="connsiteY64" fmla="*/ 2504049 h 2630658"/>
              <a:gd name="connsiteX65" fmla="*/ 1715827 w 12222918"/>
              <a:gd name="connsiteY65" fmla="*/ 2475914 h 2630658"/>
              <a:gd name="connsiteX66" fmla="*/ 1644925 w 12222918"/>
              <a:gd name="connsiteY66" fmla="*/ 2461846 h 2630658"/>
              <a:gd name="connsiteX67" fmla="*/ 1418039 w 12222918"/>
              <a:gd name="connsiteY67" fmla="*/ 2433710 h 2630658"/>
              <a:gd name="connsiteX68" fmla="*/ 1347137 w 12222918"/>
              <a:gd name="connsiteY68" fmla="*/ 2419643 h 2630658"/>
              <a:gd name="connsiteX69" fmla="*/ 1148612 w 12222918"/>
              <a:gd name="connsiteY69" fmla="*/ 2405575 h 2630658"/>
              <a:gd name="connsiteX70" fmla="*/ 1049349 w 12222918"/>
              <a:gd name="connsiteY70" fmla="*/ 2391507 h 2630658"/>
              <a:gd name="connsiteX71" fmla="*/ 879184 w 12222918"/>
              <a:gd name="connsiteY71" fmla="*/ 2377440 h 2630658"/>
              <a:gd name="connsiteX72" fmla="*/ 794102 w 12222918"/>
              <a:gd name="connsiteY72" fmla="*/ 2363372 h 2630658"/>
              <a:gd name="connsiteX73" fmla="*/ 623937 w 12222918"/>
              <a:gd name="connsiteY73" fmla="*/ 2335237 h 2630658"/>
              <a:gd name="connsiteX74" fmla="*/ 567216 w 12222918"/>
              <a:gd name="connsiteY74" fmla="*/ 2293034 h 2630658"/>
              <a:gd name="connsiteX75" fmla="*/ 482134 w 12222918"/>
              <a:gd name="connsiteY75" fmla="*/ 2180492 h 2630658"/>
              <a:gd name="connsiteX76" fmla="*/ 411231 w 12222918"/>
              <a:gd name="connsiteY76" fmla="*/ 2124221 h 2630658"/>
              <a:gd name="connsiteX77" fmla="*/ 382871 w 12222918"/>
              <a:gd name="connsiteY77" fmla="*/ 2082018 h 2630658"/>
              <a:gd name="connsiteX78" fmla="*/ 354510 w 12222918"/>
              <a:gd name="connsiteY78" fmla="*/ 2053883 h 2630658"/>
              <a:gd name="connsiteX79" fmla="*/ 283608 w 12222918"/>
              <a:gd name="connsiteY79" fmla="*/ 1941341 h 2630658"/>
              <a:gd name="connsiteX80" fmla="*/ 198526 w 12222918"/>
              <a:gd name="connsiteY80" fmla="*/ 1800664 h 2630658"/>
              <a:gd name="connsiteX81" fmla="*/ 155985 w 12222918"/>
              <a:gd name="connsiteY81" fmla="*/ 1730326 h 2630658"/>
              <a:gd name="connsiteX82" fmla="*/ 127623 w 12222918"/>
              <a:gd name="connsiteY82" fmla="*/ 1674055 h 2630658"/>
              <a:gd name="connsiteX83" fmla="*/ 42541 w 12222918"/>
              <a:gd name="connsiteY83" fmla="*/ 1547446 h 2630658"/>
              <a:gd name="connsiteX84" fmla="*/ 14181 w 12222918"/>
              <a:gd name="connsiteY84" fmla="*/ 1491175 h 2630658"/>
              <a:gd name="connsiteX85" fmla="*/ 0 w 12222918"/>
              <a:gd name="connsiteY85" fmla="*/ 1434904 h 2630658"/>
              <a:gd name="connsiteX86" fmla="*/ 0 w 12222918"/>
              <a:gd name="connsiteY86" fmla="*/ 419397 h 2630658"/>
              <a:gd name="connsiteX87" fmla="*/ 20775 w 12222918"/>
              <a:gd name="connsiteY87" fmla="*/ 421072 h 2630658"/>
              <a:gd name="connsiteX88" fmla="*/ 184345 w 12222918"/>
              <a:gd name="connsiteY88" fmla="*/ 407963 h 2630658"/>
              <a:gd name="connsiteX89" fmla="*/ 269427 w 12222918"/>
              <a:gd name="connsiteY89" fmla="*/ 365760 h 2630658"/>
              <a:gd name="connsiteX90" fmla="*/ 311968 w 12222918"/>
              <a:gd name="connsiteY90" fmla="*/ 351692 h 2630658"/>
              <a:gd name="connsiteX91" fmla="*/ 382871 w 12222918"/>
              <a:gd name="connsiteY91" fmla="*/ 295421 h 2630658"/>
              <a:gd name="connsiteX92" fmla="*/ 467953 w 12222918"/>
              <a:gd name="connsiteY92" fmla="*/ 239150 h 2630658"/>
              <a:gd name="connsiteX93" fmla="*/ 567216 w 12222918"/>
              <a:gd name="connsiteY93" fmla="*/ 211015 h 2630658"/>
              <a:gd name="connsiteX94" fmla="*/ 794102 w 12222918"/>
              <a:gd name="connsiteY94" fmla="*/ 225083 h 2630658"/>
              <a:gd name="connsiteX95" fmla="*/ 992627 w 12222918"/>
              <a:gd name="connsiteY95" fmla="*/ 253218 h 2630658"/>
              <a:gd name="connsiteX96" fmla="*/ 1318776 w 12222918"/>
              <a:gd name="connsiteY96" fmla="*/ 281354 h 2630658"/>
              <a:gd name="connsiteX97" fmla="*/ 1503121 w 12222918"/>
              <a:gd name="connsiteY97" fmla="*/ 337624 h 2630658"/>
              <a:gd name="connsiteX98" fmla="*/ 1545662 w 12222918"/>
              <a:gd name="connsiteY98" fmla="*/ 351692 h 2630658"/>
              <a:gd name="connsiteX99" fmla="*/ 1786729 w 12222918"/>
              <a:gd name="connsiteY99" fmla="*/ 365760 h 2630658"/>
              <a:gd name="connsiteX100" fmla="*/ 1956894 w 12222918"/>
              <a:gd name="connsiteY100" fmla="*/ 407963 h 2630658"/>
              <a:gd name="connsiteX101" fmla="*/ 2027796 w 12222918"/>
              <a:gd name="connsiteY101" fmla="*/ 450166 h 2630658"/>
              <a:gd name="connsiteX102" fmla="*/ 2098697 w 12222918"/>
              <a:gd name="connsiteY102" fmla="*/ 464234 h 2630658"/>
              <a:gd name="connsiteX103" fmla="*/ 2254682 w 12222918"/>
              <a:gd name="connsiteY103" fmla="*/ 520504 h 2630658"/>
              <a:gd name="connsiteX104" fmla="*/ 2453207 w 12222918"/>
              <a:gd name="connsiteY104" fmla="*/ 562707 h 2630658"/>
              <a:gd name="connsiteX105" fmla="*/ 2495748 w 12222918"/>
              <a:gd name="connsiteY105" fmla="*/ 576775 h 2630658"/>
              <a:gd name="connsiteX106" fmla="*/ 2793536 w 12222918"/>
              <a:gd name="connsiteY106" fmla="*/ 590843 h 2630658"/>
              <a:gd name="connsiteX107" fmla="*/ 4183214 w 12222918"/>
              <a:gd name="connsiteY107" fmla="*/ 562707 h 2630658"/>
              <a:gd name="connsiteX108" fmla="*/ 4282478 w 12222918"/>
              <a:gd name="connsiteY108" fmla="*/ 548640 h 2630658"/>
              <a:gd name="connsiteX109" fmla="*/ 4608626 w 12222918"/>
              <a:gd name="connsiteY109" fmla="*/ 534572 h 2630658"/>
              <a:gd name="connsiteX110" fmla="*/ 4707889 w 12222918"/>
              <a:gd name="connsiteY110" fmla="*/ 506437 h 2630658"/>
              <a:gd name="connsiteX111" fmla="*/ 4778790 w 12222918"/>
              <a:gd name="connsiteY111" fmla="*/ 492369 h 2630658"/>
              <a:gd name="connsiteX112" fmla="*/ 5771418 w 12222918"/>
              <a:gd name="connsiteY112" fmla="*/ 478301 h 2630658"/>
              <a:gd name="connsiteX113" fmla="*/ 5813959 w 12222918"/>
              <a:gd name="connsiteY113" fmla="*/ 464234 h 2630658"/>
              <a:gd name="connsiteX114" fmla="*/ 5998304 w 12222918"/>
              <a:gd name="connsiteY114" fmla="*/ 436098 h 2630658"/>
              <a:gd name="connsiteX115" fmla="*/ 6111746 w 12222918"/>
              <a:gd name="connsiteY115" fmla="*/ 407963 h 2630658"/>
              <a:gd name="connsiteX116" fmla="*/ 6225190 w 12222918"/>
              <a:gd name="connsiteY116" fmla="*/ 393895 h 2630658"/>
              <a:gd name="connsiteX117" fmla="*/ 6962570 w 12222918"/>
              <a:gd name="connsiteY117" fmla="*/ 379827 h 2630658"/>
              <a:gd name="connsiteX118" fmla="*/ 7203637 w 12222918"/>
              <a:gd name="connsiteY118" fmla="*/ 365760 h 2630658"/>
              <a:gd name="connsiteX119" fmla="*/ 7430523 w 12222918"/>
              <a:gd name="connsiteY119" fmla="*/ 337624 h 2630658"/>
              <a:gd name="connsiteX120" fmla="*/ 8167903 w 12222918"/>
              <a:gd name="connsiteY120" fmla="*/ 323557 h 2630658"/>
              <a:gd name="connsiteX121" fmla="*/ 8210444 w 12222918"/>
              <a:gd name="connsiteY121" fmla="*/ 309489 h 2630658"/>
              <a:gd name="connsiteX122" fmla="*/ 8338067 w 12222918"/>
              <a:gd name="connsiteY122" fmla="*/ 253218 h 2630658"/>
              <a:gd name="connsiteX123" fmla="*/ 8423149 w 12222918"/>
              <a:gd name="connsiteY123" fmla="*/ 239150 h 2630658"/>
              <a:gd name="connsiteX124" fmla="*/ 8508231 w 12222918"/>
              <a:gd name="connsiteY124" fmla="*/ 211015 h 2630658"/>
              <a:gd name="connsiteX125" fmla="*/ 8564953 w 12222918"/>
              <a:gd name="connsiteY125" fmla="*/ 196947 h 2630658"/>
              <a:gd name="connsiteX126" fmla="*/ 8735117 w 12222918"/>
              <a:gd name="connsiteY126" fmla="*/ 168812 h 2630658"/>
              <a:gd name="connsiteX127" fmla="*/ 8806020 w 12222918"/>
              <a:gd name="connsiteY127" fmla="*/ 154744 h 2630658"/>
              <a:gd name="connsiteX128" fmla="*/ 8891102 w 12222918"/>
              <a:gd name="connsiteY128" fmla="*/ 140677 h 2630658"/>
              <a:gd name="connsiteX129" fmla="*/ 9032906 w 12222918"/>
              <a:gd name="connsiteY129" fmla="*/ 98474 h 2630658"/>
              <a:gd name="connsiteX130" fmla="*/ 9174710 w 12222918"/>
              <a:gd name="connsiteY130" fmla="*/ 42203 h 2630658"/>
              <a:gd name="connsiteX131" fmla="*/ 9213282 w 12222918"/>
              <a:gd name="connsiteY131" fmla="*/ 14736 h 2630658"/>
              <a:gd name="connsiteX132" fmla="*/ 9209471 w 12222918"/>
              <a:gd name="connsiteY132" fmla="*/ 15519 h 2630658"/>
              <a:gd name="connsiteX133" fmla="*/ 9221075 w 12222918"/>
              <a:gd name="connsiteY133" fmla="*/ 12878 h 2630658"/>
              <a:gd name="connsiteX134" fmla="*/ 9273973 w 12222918"/>
              <a:gd name="connsiteY134" fmla="*/ 0 h 263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222918" h="2630658">
                <a:moveTo>
                  <a:pt x="9209471" y="15519"/>
                </a:moveTo>
                <a:lnTo>
                  <a:pt x="9200119" y="17648"/>
                </a:lnTo>
                <a:cubicBezTo>
                  <a:pt x="9197325" y="18217"/>
                  <a:pt x="9198156" y="17928"/>
                  <a:pt x="9200916" y="17278"/>
                </a:cubicBezTo>
                <a:close/>
                <a:moveTo>
                  <a:pt x="9273973" y="0"/>
                </a:moveTo>
                <a:cubicBezTo>
                  <a:pt x="9330234" y="5581"/>
                  <a:pt x="9452338" y="15694"/>
                  <a:pt x="9515039" y="28135"/>
                </a:cubicBezTo>
                <a:cubicBezTo>
                  <a:pt x="9536126" y="32319"/>
                  <a:pt x="9621360" y="67127"/>
                  <a:pt x="9628482" y="70338"/>
                </a:cubicBezTo>
                <a:cubicBezTo>
                  <a:pt x="9657348" y="83355"/>
                  <a:pt x="9682803" y="104912"/>
                  <a:pt x="9713564" y="112541"/>
                </a:cubicBezTo>
                <a:cubicBezTo>
                  <a:pt x="9759649" y="123971"/>
                  <a:pt x="9808100" y="121920"/>
                  <a:pt x="9855368" y="126609"/>
                </a:cubicBezTo>
                <a:cubicBezTo>
                  <a:pt x="9930997" y="150055"/>
                  <a:pt x="10007085" y="172090"/>
                  <a:pt x="10082254" y="196947"/>
                </a:cubicBezTo>
                <a:cubicBezTo>
                  <a:pt x="10087390" y="198645"/>
                  <a:pt x="10175776" y="235856"/>
                  <a:pt x="10195698" y="239150"/>
                </a:cubicBezTo>
                <a:cubicBezTo>
                  <a:pt x="10237918" y="246131"/>
                  <a:pt x="10280848" y="247951"/>
                  <a:pt x="10323321" y="253218"/>
                </a:cubicBezTo>
                <a:cubicBezTo>
                  <a:pt x="10356487" y="257331"/>
                  <a:pt x="10389615" y="261835"/>
                  <a:pt x="10422584" y="267286"/>
                </a:cubicBezTo>
                <a:cubicBezTo>
                  <a:pt x="10446358" y="271217"/>
                  <a:pt x="10469772" y="277077"/>
                  <a:pt x="10493485" y="281354"/>
                </a:cubicBezTo>
                <a:cubicBezTo>
                  <a:pt x="10521773" y="286456"/>
                  <a:pt x="10550207" y="290732"/>
                  <a:pt x="10578568" y="295421"/>
                </a:cubicBezTo>
                <a:cubicBezTo>
                  <a:pt x="10734499" y="346985"/>
                  <a:pt x="10633222" y="319004"/>
                  <a:pt x="10989800" y="295421"/>
                </a:cubicBezTo>
                <a:cubicBezTo>
                  <a:pt x="11009245" y="294135"/>
                  <a:pt x="11027781" y="286665"/>
                  <a:pt x="11046520" y="281354"/>
                </a:cubicBezTo>
                <a:cubicBezTo>
                  <a:pt x="11060893" y="277280"/>
                  <a:pt x="11074126" y="267867"/>
                  <a:pt x="11089061" y="267286"/>
                </a:cubicBezTo>
                <a:cubicBezTo>
                  <a:pt x="11315823" y="258464"/>
                  <a:pt x="11542835" y="257907"/>
                  <a:pt x="11769721" y="253218"/>
                </a:cubicBezTo>
                <a:cubicBezTo>
                  <a:pt x="11789116" y="246804"/>
                  <a:pt x="11802414" y="242471"/>
                  <a:pt x="11811158" y="239656"/>
                </a:cubicBezTo>
                <a:lnTo>
                  <a:pt x="11819763" y="236943"/>
                </a:lnTo>
                <a:lnTo>
                  <a:pt x="11821334" y="236492"/>
                </a:lnTo>
                <a:cubicBezTo>
                  <a:pt x="11824630" y="235481"/>
                  <a:pt x="11826458" y="234865"/>
                  <a:pt x="11825276" y="235205"/>
                </a:cubicBezTo>
                <a:lnTo>
                  <a:pt x="11819763" y="236943"/>
                </a:lnTo>
                <a:lnTo>
                  <a:pt x="11808592" y="240148"/>
                </a:lnTo>
                <a:cubicBezTo>
                  <a:pt x="11789849" y="245101"/>
                  <a:pt x="11772330" y="247378"/>
                  <a:pt x="11854803" y="211015"/>
                </a:cubicBezTo>
                <a:cubicBezTo>
                  <a:pt x="11882121" y="198970"/>
                  <a:pt x="11911525" y="192258"/>
                  <a:pt x="11939885" y="182880"/>
                </a:cubicBezTo>
                <a:cubicBezTo>
                  <a:pt x="11954066" y="178191"/>
                  <a:pt x="11967682" y="171250"/>
                  <a:pt x="11982426" y="168812"/>
                </a:cubicBezTo>
                <a:cubicBezTo>
                  <a:pt x="12053770" y="157016"/>
                  <a:pt x="12085177" y="156332"/>
                  <a:pt x="12152591" y="126609"/>
                </a:cubicBezTo>
                <a:cubicBezTo>
                  <a:pt x="12168164" y="119742"/>
                  <a:pt x="12181824" y="109036"/>
                  <a:pt x="12195132" y="98474"/>
                </a:cubicBezTo>
                <a:cubicBezTo>
                  <a:pt x="12200352" y="94331"/>
                  <a:pt x="12204453" y="88780"/>
                  <a:pt x="12208743" y="83523"/>
                </a:cubicBezTo>
                <a:lnTo>
                  <a:pt x="12222918" y="70852"/>
                </a:lnTo>
                <a:lnTo>
                  <a:pt x="12222918" y="2039266"/>
                </a:lnTo>
                <a:lnTo>
                  <a:pt x="12213016" y="2038840"/>
                </a:lnTo>
                <a:cubicBezTo>
                  <a:pt x="12147827" y="2036891"/>
                  <a:pt x="12053710" y="2036103"/>
                  <a:pt x="11911525" y="2039815"/>
                </a:cubicBezTo>
                <a:lnTo>
                  <a:pt x="11812262" y="2053883"/>
                </a:lnTo>
                <a:cubicBezTo>
                  <a:pt x="11783844" y="2058220"/>
                  <a:pt x="11755679" y="2064180"/>
                  <a:pt x="11727180" y="2067950"/>
                </a:cubicBezTo>
                <a:cubicBezTo>
                  <a:pt x="11684752" y="2073562"/>
                  <a:pt x="11642097" y="2077329"/>
                  <a:pt x="11599555" y="2082018"/>
                </a:cubicBezTo>
                <a:cubicBezTo>
                  <a:pt x="11580648" y="2086707"/>
                  <a:pt x="11561946" y="2092294"/>
                  <a:pt x="11542835" y="2096086"/>
                </a:cubicBezTo>
                <a:cubicBezTo>
                  <a:pt x="11514641" y="2101680"/>
                  <a:pt x="11485645" y="2103236"/>
                  <a:pt x="11457752" y="2110154"/>
                </a:cubicBezTo>
                <a:cubicBezTo>
                  <a:pt x="11428749" y="2117347"/>
                  <a:pt x="11401983" y="2132473"/>
                  <a:pt x="11372669" y="2138289"/>
                </a:cubicBezTo>
                <a:cubicBezTo>
                  <a:pt x="11264399" y="2159772"/>
                  <a:pt x="11325684" y="2149391"/>
                  <a:pt x="11188324" y="2166424"/>
                </a:cubicBezTo>
                <a:cubicBezTo>
                  <a:pt x="11174144" y="2171113"/>
                  <a:pt x="11160284" y="2176895"/>
                  <a:pt x="11145783" y="2180492"/>
                </a:cubicBezTo>
                <a:cubicBezTo>
                  <a:pt x="11026996" y="2209954"/>
                  <a:pt x="10948571" y="2201155"/>
                  <a:pt x="10805455" y="2208627"/>
                </a:cubicBezTo>
                <a:cubicBezTo>
                  <a:pt x="9999109" y="2341951"/>
                  <a:pt x="10830783" y="2209008"/>
                  <a:pt x="8536593" y="2236763"/>
                </a:cubicBezTo>
                <a:cubicBezTo>
                  <a:pt x="8426174" y="2238099"/>
                  <a:pt x="8319658" y="2268131"/>
                  <a:pt x="8210444" y="2278966"/>
                </a:cubicBezTo>
                <a:cubicBezTo>
                  <a:pt x="7968848" y="2302934"/>
                  <a:pt x="7892025" y="2306590"/>
                  <a:pt x="7671590" y="2321169"/>
                </a:cubicBezTo>
                <a:cubicBezTo>
                  <a:pt x="7610883" y="2336225"/>
                  <a:pt x="7609989" y="2337395"/>
                  <a:pt x="7543965" y="2349304"/>
                </a:cubicBezTo>
                <a:cubicBezTo>
                  <a:pt x="7515677" y="2354406"/>
                  <a:pt x="7487550" y="2361184"/>
                  <a:pt x="7458883" y="2363372"/>
                </a:cubicBezTo>
                <a:cubicBezTo>
                  <a:pt x="7364508" y="2370574"/>
                  <a:pt x="7269859" y="2373831"/>
                  <a:pt x="7175275" y="2377440"/>
                </a:cubicBezTo>
                <a:lnTo>
                  <a:pt x="6721504" y="2391507"/>
                </a:lnTo>
                <a:lnTo>
                  <a:pt x="6366994" y="2405575"/>
                </a:lnTo>
                <a:cubicBezTo>
                  <a:pt x="6243599" y="2419177"/>
                  <a:pt x="6187763" y="2426779"/>
                  <a:pt x="6055025" y="2433710"/>
                </a:cubicBezTo>
                <a:cubicBezTo>
                  <a:pt x="5720374" y="2451183"/>
                  <a:pt x="5735180" y="2441734"/>
                  <a:pt x="5431089" y="2461846"/>
                </a:cubicBezTo>
                <a:cubicBezTo>
                  <a:pt x="4924041" y="2495381"/>
                  <a:pt x="5856212" y="2451758"/>
                  <a:pt x="4920594" y="2504049"/>
                </a:cubicBezTo>
                <a:cubicBezTo>
                  <a:pt x="4703301" y="2516193"/>
                  <a:pt x="4485222" y="2514735"/>
                  <a:pt x="4268296" y="2532184"/>
                </a:cubicBezTo>
                <a:lnTo>
                  <a:pt x="3743623" y="2574387"/>
                </a:lnTo>
                <a:lnTo>
                  <a:pt x="3573457" y="2588455"/>
                </a:lnTo>
                <a:cubicBezTo>
                  <a:pt x="3516735" y="2593144"/>
                  <a:pt x="3460133" y="2599555"/>
                  <a:pt x="3403293" y="2602523"/>
                </a:cubicBezTo>
                <a:cubicBezTo>
                  <a:pt x="3062905" y="2620295"/>
                  <a:pt x="3223600" y="2610655"/>
                  <a:pt x="2921160" y="2630658"/>
                </a:cubicBezTo>
                <a:cubicBezTo>
                  <a:pt x="2746268" y="2625969"/>
                  <a:pt x="2571233" y="2625046"/>
                  <a:pt x="2396485" y="2616590"/>
                </a:cubicBezTo>
                <a:cubicBezTo>
                  <a:pt x="2377020" y="2615648"/>
                  <a:pt x="2358789" y="2606717"/>
                  <a:pt x="2339764" y="2602523"/>
                </a:cubicBezTo>
                <a:cubicBezTo>
                  <a:pt x="2316236" y="2597336"/>
                  <a:pt x="2292684" y="2592091"/>
                  <a:pt x="2268862" y="2588455"/>
                </a:cubicBezTo>
                <a:cubicBezTo>
                  <a:pt x="2231197" y="2582706"/>
                  <a:pt x="2193010" y="2580602"/>
                  <a:pt x="2155419" y="2574387"/>
                </a:cubicBezTo>
                <a:cubicBezTo>
                  <a:pt x="2136195" y="2571209"/>
                  <a:pt x="2117768" y="2564303"/>
                  <a:pt x="2098697" y="2560320"/>
                </a:cubicBezTo>
                <a:cubicBezTo>
                  <a:pt x="1891396" y="2517025"/>
                  <a:pt x="1939922" y="2525760"/>
                  <a:pt x="1786729" y="2504049"/>
                </a:cubicBezTo>
                <a:cubicBezTo>
                  <a:pt x="1763095" y="2494671"/>
                  <a:pt x="1740208" y="2483170"/>
                  <a:pt x="1715827" y="2475914"/>
                </a:cubicBezTo>
                <a:cubicBezTo>
                  <a:pt x="1692742" y="2469043"/>
                  <a:pt x="1668699" y="2465777"/>
                  <a:pt x="1644925" y="2461846"/>
                </a:cubicBezTo>
                <a:cubicBezTo>
                  <a:pt x="1477488" y="2434161"/>
                  <a:pt x="1611923" y="2461187"/>
                  <a:pt x="1418039" y="2433710"/>
                </a:cubicBezTo>
                <a:cubicBezTo>
                  <a:pt x="1394179" y="2430329"/>
                  <a:pt x="1371107" y="2422146"/>
                  <a:pt x="1347137" y="2419643"/>
                </a:cubicBezTo>
                <a:cubicBezTo>
                  <a:pt x="1281158" y="2412753"/>
                  <a:pt x="1214656" y="2411815"/>
                  <a:pt x="1148612" y="2405575"/>
                </a:cubicBezTo>
                <a:cubicBezTo>
                  <a:pt x="1115338" y="2402431"/>
                  <a:pt x="1082589" y="2394978"/>
                  <a:pt x="1049349" y="2391507"/>
                </a:cubicBezTo>
                <a:cubicBezTo>
                  <a:pt x="992744" y="2385596"/>
                  <a:pt x="935906" y="2382129"/>
                  <a:pt x="879184" y="2377440"/>
                </a:cubicBezTo>
                <a:cubicBezTo>
                  <a:pt x="850824" y="2372751"/>
                  <a:pt x="822602" y="2367142"/>
                  <a:pt x="794102" y="2363372"/>
                </a:cubicBezTo>
                <a:cubicBezTo>
                  <a:pt x="635789" y="2342431"/>
                  <a:pt x="712615" y="2364559"/>
                  <a:pt x="623937" y="2335237"/>
                </a:cubicBezTo>
                <a:cubicBezTo>
                  <a:pt x="605029" y="2321169"/>
                  <a:pt x="583113" y="2310383"/>
                  <a:pt x="567216" y="2293034"/>
                </a:cubicBezTo>
                <a:cubicBezTo>
                  <a:pt x="535420" y="2258336"/>
                  <a:pt x="519044" y="2209785"/>
                  <a:pt x="482134" y="2180492"/>
                </a:cubicBezTo>
                <a:cubicBezTo>
                  <a:pt x="458500" y="2161735"/>
                  <a:pt x="432633" y="2145453"/>
                  <a:pt x="411231" y="2124221"/>
                </a:cubicBezTo>
                <a:cubicBezTo>
                  <a:pt x="399180" y="2112266"/>
                  <a:pt x="393518" y="2095220"/>
                  <a:pt x="382871" y="2082018"/>
                </a:cubicBezTo>
                <a:cubicBezTo>
                  <a:pt x="374519" y="2071661"/>
                  <a:pt x="363964" y="2063261"/>
                  <a:pt x="354510" y="2053883"/>
                </a:cubicBezTo>
                <a:cubicBezTo>
                  <a:pt x="290885" y="1927642"/>
                  <a:pt x="366442" y="2069171"/>
                  <a:pt x="283608" y="1941341"/>
                </a:cubicBezTo>
                <a:cubicBezTo>
                  <a:pt x="253800" y="1895341"/>
                  <a:pt x="226886" y="1847556"/>
                  <a:pt x="198526" y="1800664"/>
                </a:cubicBezTo>
                <a:cubicBezTo>
                  <a:pt x="184345" y="1777218"/>
                  <a:pt x="168311" y="1754782"/>
                  <a:pt x="155985" y="1730326"/>
                </a:cubicBezTo>
                <a:cubicBezTo>
                  <a:pt x="146531" y="1711569"/>
                  <a:pt x="138703" y="1691915"/>
                  <a:pt x="127623" y="1674055"/>
                </a:cubicBezTo>
                <a:cubicBezTo>
                  <a:pt x="100827" y="1630857"/>
                  <a:pt x="65406" y="1592813"/>
                  <a:pt x="42541" y="1547446"/>
                </a:cubicBezTo>
                <a:cubicBezTo>
                  <a:pt x="33088" y="1528689"/>
                  <a:pt x="21603" y="1510811"/>
                  <a:pt x="14181" y="1491175"/>
                </a:cubicBezTo>
                <a:cubicBezTo>
                  <a:pt x="7338" y="1473072"/>
                  <a:pt x="7677" y="1452675"/>
                  <a:pt x="0" y="1434904"/>
                </a:cubicBezTo>
                <a:lnTo>
                  <a:pt x="0" y="419397"/>
                </a:lnTo>
                <a:lnTo>
                  <a:pt x="20775" y="421072"/>
                </a:lnTo>
                <a:cubicBezTo>
                  <a:pt x="76352" y="423613"/>
                  <a:pt x="132095" y="421786"/>
                  <a:pt x="184345" y="407963"/>
                </a:cubicBezTo>
                <a:cubicBezTo>
                  <a:pt x="214983" y="399858"/>
                  <a:pt x="240452" y="378536"/>
                  <a:pt x="269427" y="365760"/>
                </a:cubicBezTo>
                <a:cubicBezTo>
                  <a:pt x="283087" y="359737"/>
                  <a:pt x="297788" y="356381"/>
                  <a:pt x="311968" y="351692"/>
                </a:cubicBezTo>
                <a:cubicBezTo>
                  <a:pt x="364372" y="273713"/>
                  <a:pt x="310348" y="335392"/>
                  <a:pt x="382871" y="295421"/>
                </a:cubicBezTo>
                <a:cubicBezTo>
                  <a:pt x="412667" y="278999"/>
                  <a:pt x="435617" y="249843"/>
                  <a:pt x="467953" y="239150"/>
                </a:cubicBezTo>
                <a:cubicBezTo>
                  <a:pt x="528983" y="218969"/>
                  <a:pt x="495993" y="228680"/>
                  <a:pt x="567216" y="211015"/>
                </a:cubicBezTo>
                <a:cubicBezTo>
                  <a:pt x="642845" y="215704"/>
                  <a:pt x="718702" y="217603"/>
                  <a:pt x="794102" y="225083"/>
                </a:cubicBezTo>
                <a:cubicBezTo>
                  <a:pt x="860617" y="231682"/>
                  <a:pt x="992627" y="253218"/>
                  <a:pt x="992627" y="253218"/>
                </a:cubicBezTo>
                <a:cubicBezTo>
                  <a:pt x="1137930" y="301267"/>
                  <a:pt x="938144" y="239398"/>
                  <a:pt x="1318776" y="281354"/>
                </a:cubicBezTo>
                <a:cubicBezTo>
                  <a:pt x="1346206" y="284378"/>
                  <a:pt x="1472769" y="327587"/>
                  <a:pt x="1503121" y="337624"/>
                </a:cubicBezTo>
                <a:cubicBezTo>
                  <a:pt x="1517301" y="342313"/>
                  <a:pt x="1530740" y="350821"/>
                  <a:pt x="1545662" y="351692"/>
                </a:cubicBezTo>
                <a:lnTo>
                  <a:pt x="1786729" y="365760"/>
                </a:lnTo>
                <a:cubicBezTo>
                  <a:pt x="1855802" y="377180"/>
                  <a:pt x="1891841" y="378628"/>
                  <a:pt x="1956894" y="407963"/>
                </a:cubicBezTo>
                <a:cubicBezTo>
                  <a:pt x="1981985" y="419277"/>
                  <a:pt x="2002205" y="440011"/>
                  <a:pt x="2027796" y="450166"/>
                </a:cubicBezTo>
                <a:cubicBezTo>
                  <a:pt x="2050173" y="459046"/>
                  <a:pt x="2075692" y="457102"/>
                  <a:pt x="2098697" y="464234"/>
                </a:cubicBezTo>
                <a:cubicBezTo>
                  <a:pt x="2151505" y="480605"/>
                  <a:pt x="2202195" y="503148"/>
                  <a:pt x="2254682" y="520504"/>
                </a:cubicBezTo>
                <a:cubicBezTo>
                  <a:pt x="2293610" y="533377"/>
                  <a:pt x="2451969" y="562423"/>
                  <a:pt x="2453207" y="562707"/>
                </a:cubicBezTo>
                <a:cubicBezTo>
                  <a:pt x="2467772" y="566041"/>
                  <a:pt x="2480853" y="575544"/>
                  <a:pt x="2495748" y="576775"/>
                </a:cubicBezTo>
                <a:cubicBezTo>
                  <a:pt x="2594780" y="584962"/>
                  <a:pt x="2694273" y="586154"/>
                  <a:pt x="2793536" y="590843"/>
                </a:cubicBezTo>
                <a:cubicBezTo>
                  <a:pt x="3005608" y="587655"/>
                  <a:pt x="3842062" y="580063"/>
                  <a:pt x="4183214" y="562707"/>
                </a:cubicBezTo>
                <a:cubicBezTo>
                  <a:pt x="4216593" y="561009"/>
                  <a:pt x="4249129" y="550846"/>
                  <a:pt x="4282478" y="548640"/>
                </a:cubicBezTo>
                <a:cubicBezTo>
                  <a:pt x="4391055" y="541459"/>
                  <a:pt x="4499910" y="539261"/>
                  <a:pt x="4608626" y="534572"/>
                </a:cubicBezTo>
                <a:cubicBezTo>
                  <a:pt x="4641714" y="525194"/>
                  <a:pt x="4674504" y="514717"/>
                  <a:pt x="4707889" y="506437"/>
                </a:cubicBezTo>
                <a:cubicBezTo>
                  <a:pt x="4731271" y="500638"/>
                  <a:pt x="4754698" y="493006"/>
                  <a:pt x="4778790" y="492369"/>
                </a:cubicBezTo>
                <a:cubicBezTo>
                  <a:pt x="5109582" y="483618"/>
                  <a:pt x="5440543" y="482990"/>
                  <a:pt x="5771418" y="478301"/>
                </a:cubicBezTo>
                <a:cubicBezTo>
                  <a:pt x="5785598" y="473612"/>
                  <a:pt x="5799368" y="467451"/>
                  <a:pt x="5813959" y="464234"/>
                </a:cubicBezTo>
                <a:cubicBezTo>
                  <a:pt x="5849378" y="456426"/>
                  <a:pt x="5966635" y="440586"/>
                  <a:pt x="5998304" y="436098"/>
                </a:cubicBezTo>
                <a:cubicBezTo>
                  <a:pt x="6050068" y="418980"/>
                  <a:pt x="6048185" y="417664"/>
                  <a:pt x="6111746" y="407963"/>
                </a:cubicBezTo>
                <a:cubicBezTo>
                  <a:pt x="6149412" y="402214"/>
                  <a:pt x="6187102" y="395155"/>
                  <a:pt x="6225190" y="393895"/>
                </a:cubicBezTo>
                <a:cubicBezTo>
                  <a:pt x="6470892" y="385770"/>
                  <a:pt x="6716777" y="384516"/>
                  <a:pt x="6962570" y="379827"/>
                </a:cubicBezTo>
                <a:cubicBezTo>
                  <a:pt x="7042925" y="375138"/>
                  <a:pt x="7123444" y="372678"/>
                  <a:pt x="7203637" y="365760"/>
                </a:cubicBezTo>
                <a:cubicBezTo>
                  <a:pt x="7400116" y="348811"/>
                  <a:pt x="7153477" y="346490"/>
                  <a:pt x="7430523" y="337624"/>
                </a:cubicBezTo>
                <a:cubicBezTo>
                  <a:pt x="7676233" y="329761"/>
                  <a:pt x="7922109" y="328246"/>
                  <a:pt x="8167903" y="323557"/>
                </a:cubicBezTo>
                <a:cubicBezTo>
                  <a:pt x="8182084" y="318868"/>
                  <a:pt x="8196784" y="315512"/>
                  <a:pt x="8210444" y="309489"/>
                </a:cubicBezTo>
                <a:cubicBezTo>
                  <a:pt x="8256478" y="289192"/>
                  <a:pt x="8290155" y="263781"/>
                  <a:pt x="8338067" y="253218"/>
                </a:cubicBezTo>
                <a:cubicBezTo>
                  <a:pt x="8366134" y="247030"/>
                  <a:pt x="8395255" y="246068"/>
                  <a:pt x="8423149" y="239150"/>
                </a:cubicBezTo>
                <a:cubicBezTo>
                  <a:pt x="8452152" y="231957"/>
                  <a:pt x="8479229" y="218208"/>
                  <a:pt x="8508231" y="211015"/>
                </a:cubicBezTo>
                <a:cubicBezTo>
                  <a:pt x="8527138" y="206326"/>
                  <a:pt x="8545928" y="201141"/>
                  <a:pt x="8564953" y="196947"/>
                </a:cubicBezTo>
                <a:cubicBezTo>
                  <a:pt x="8665196" y="174848"/>
                  <a:pt x="8616758" y="188382"/>
                  <a:pt x="8735117" y="168812"/>
                </a:cubicBezTo>
                <a:cubicBezTo>
                  <a:pt x="8758891" y="164881"/>
                  <a:pt x="8782306" y="159021"/>
                  <a:pt x="8806020" y="154744"/>
                </a:cubicBezTo>
                <a:cubicBezTo>
                  <a:pt x="8834308" y="149642"/>
                  <a:pt x="8862742" y="145366"/>
                  <a:pt x="8891102" y="140677"/>
                </a:cubicBezTo>
                <a:cubicBezTo>
                  <a:pt x="8994673" y="106427"/>
                  <a:pt x="8947182" y="119734"/>
                  <a:pt x="9032906" y="98474"/>
                </a:cubicBezTo>
                <a:cubicBezTo>
                  <a:pt x="9128627" y="35166"/>
                  <a:pt x="9009496" y="107764"/>
                  <a:pt x="9174710" y="42203"/>
                </a:cubicBezTo>
                <a:cubicBezTo>
                  <a:pt x="9256314" y="9821"/>
                  <a:pt x="9232955" y="11217"/>
                  <a:pt x="9213282" y="14736"/>
                </a:cubicBezTo>
                <a:lnTo>
                  <a:pt x="9209471" y="15519"/>
                </a:lnTo>
                <a:lnTo>
                  <a:pt x="9221075" y="12878"/>
                </a:lnTo>
                <a:cubicBezTo>
                  <a:pt x="9232819" y="10102"/>
                  <a:pt x="9249885" y="5974"/>
                  <a:pt x="9273973" y="0"/>
                </a:cubicBezTo>
                <a:close/>
              </a:path>
            </a:pathLst>
          </a:custGeom>
          <a:gradFill flip="none" rotWithShape="1">
            <a:gsLst>
              <a:gs pos="7000">
                <a:srgbClr val="A3647F"/>
              </a:gs>
              <a:gs pos="30000">
                <a:srgbClr val="F08891"/>
              </a:gs>
              <a:gs pos="48000">
                <a:srgbClr val="C97887"/>
              </a:gs>
              <a:gs pos="79000">
                <a:srgbClr val="A3647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84" name="Freeform: Shape 1083">
            <a:extLst>
              <a:ext uri="{FF2B5EF4-FFF2-40B4-BE49-F238E27FC236}">
                <a16:creationId xmlns:a16="http://schemas.microsoft.com/office/drawing/2014/main" id="{B787FB14-3C8F-EC12-F64A-4E657BB94381}"/>
              </a:ext>
            </a:extLst>
          </p:cNvPr>
          <p:cNvSpPr/>
          <p:nvPr/>
        </p:nvSpPr>
        <p:spPr>
          <a:xfrm>
            <a:off x="-30934" y="2029029"/>
            <a:ext cx="12253867" cy="2439338"/>
          </a:xfrm>
          <a:custGeom>
            <a:avLst/>
            <a:gdLst>
              <a:gd name="connsiteX0" fmla="*/ 0 w 12253867"/>
              <a:gd name="connsiteY0" fmla="*/ 0 h 2439338"/>
              <a:gd name="connsiteX1" fmla="*/ 16881 w 12253867"/>
              <a:gd name="connsiteY1" fmla="*/ 5627 h 2439338"/>
              <a:gd name="connsiteX2" fmla="*/ 59084 w 12253867"/>
              <a:gd name="connsiteY2" fmla="*/ 33762 h 2439338"/>
              <a:gd name="connsiteX3" fmla="*/ 101287 w 12253867"/>
              <a:gd name="connsiteY3" fmla="*/ 47830 h 2439338"/>
              <a:gd name="connsiteX4" fmla="*/ 167986 w 12253867"/>
              <a:gd name="connsiteY4" fmla="*/ 73675 h 2439338"/>
              <a:gd name="connsiteX5" fmla="*/ 173630 w 12253867"/>
              <a:gd name="connsiteY5" fmla="*/ 76297 h 2439338"/>
              <a:gd name="connsiteX6" fmla="*/ 173294 w 12253867"/>
              <a:gd name="connsiteY6" fmla="*/ 76614 h 2439338"/>
              <a:gd name="connsiteX7" fmla="*/ 174749 w 12253867"/>
              <a:gd name="connsiteY7" fmla="*/ 76816 h 2439338"/>
              <a:gd name="connsiteX8" fmla="*/ 173630 w 12253867"/>
              <a:gd name="connsiteY8" fmla="*/ 76297 h 2439338"/>
              <a:gd name="connsiteX9" fmla="*/ 174251 w 12253867"/>
              <a:gd name="connsiteY9" fmla="*/ 75712 h 2439338"/>
              <a:gd name="connsiteX10" fmla="*/ 227897 w 12253867"/>
              <a:gd name="connsiteY10" fmla="*/ 90033 h 2439338"/>
              <a:gd name="connsiteX11" fmla="*/ 270100 w 12253867"/>
              <a:gd name="connsiteY11" fmla="*/ 104101 h 2439338"/>
              <a:gd name="connsiteX12" fmla="*/ 481115 w 12253867"/>
              <a:gd name="connsiteY12" fmla="*/ 132236 h 2439338"/>
              <a:gd name="connsiteX13" fmla="*/ 607724 w 12253867"/>
              <a:gd name="connsiteY13" fmla="*/ 174439 h 2439338"/>
              <a:gd name="connsiteX14" fmla="*/ 692131 w 12253867"/>
              <a:gd name="connsiteY14" fmla="*/ 188507 h 2439338"/>
              <a:gd name="connsiteX15" fmla="*/ 762469 w 12253867"/>
              <a:gd name="connsiteY15" fmla="*/ 202575 h 2439338"/>
              <a:gd name="connsiteX16" fmla="*/ 860943 w 12253867"/>
              <a:gd name="connsiteY16" fmla="*/ 216642 h 2439338"/>
              <a:gd name="connsiteX17" fmla="*/ 1100094 w 12253867"/>
              <a:gd name="connsiteY17" fmla="*/ 272913 h 2439338"/>
              <a:gd name="connsiteX18" fmla="*/ 1142297 w 12253867"/>
              <a:gd name="connsiteY18" fmla="*/ 286981 h 2439338"/>
              <a:gd name="connsiteX19" fmla="*/ 1240771 w 12253867"/>
              <a:gd name="connsiteY19" fmla="*/ 301048 h 2439338"/>
              <a:gd name="connsiteX20" fmla="*/ 1282974 w 12253867"/>
              <a:gd name="connsiteY20" fmla="*/ 315116 h 2439338"/>
              <a:gd name="connsiteX21" fmla="*/ 1339244 w 12253867"/>
              <a:gd name="connsiteY21" fmla="*/ 329184 h 2439338"/>
              <a:gd name="connsiteX22" fmla="*/ 1423651 w 12253867"/>
              <a:gd name="connsiteY22" fmla="*/ 357319 h 2439338"/>
              <a:gd name="connsiteX23" fmla="*/ 1522124 w 12253867"/>
              <a:gd name="connsiteY23" fmla="*/ 413590 h 2439338"/>
              <a:gd name="connsiteX24" fmla="*/ 1648734 w 12253867"/>
              <a:gd name="connsiteY24" fmla="*/ 455793 h 2439338"/>
              <a:gd name="connsiteX25" fmla="*/ 1761275 w 12253867"/>
              <a:gd name="connsiteY25" fmla="*/ 483928 h 2439338"/>
              <a:gd name="connsiteX26" fmla="*/ 1887884 w 12253867"/>
              <a:gd name="connsiteY26" fmla="*/ 497996 h 2439338"/>
              <a:gd name="connsiteX27" fmla="*/ 1916020 w 12253867"/>
              <a:gd name="connsiteY27" fmla="*/ 526132 h 2439338"/>
              <a:gd name="connsiteX28" fmla="*/ 2098900 w 12253867"/>
              <a:gd name="connsiteY28" fmla="*/ 554267 h 2439338"/>
              <a:gd name="connsiteX29" fmla="*/ 2422457 w 12253867"/>
              <a:gd name="connsiteY29" fmla="*/ 596470 h 2439338"/>
              <a:gd name="connsiteX30" fmla="*/ 2534998 w 12253867"/>
              <a:gd name="connsiteY30" fmla="*/ 638673 h 2439338"/>
              <a:gd name="connsiteX31" fmla="*/ 2619404 w 12253867"/>
              <a:gd name="connsiteY31" fmla="*/ 652741 h 2439338"/>
              <a:gd name="connsiteX32" fmla="*/ 2689743 w 12253867"/>
              <a:gd name="connsiteY32" fmla="*/ 680876 h 2439338"/>
              <a:gd name="connsiteX33" fmla="*/ 2746014 w 12253867"/>
              <a:gd name="connsiteY33" fmla="*/ 694944 h 2439338"/>
              <a:gd name="connsiteX34" fmla="*/ 2788217 w 12253867"/>
              <a:gd name="connsiteY34" fmla="*/ 709012 h 2439338"/>
              <a:gd name="connsiteX35" fmla="*/ 3294654 w 12253867"/>
              <a:gd name="connsiteY35" fmla="*/ 694944 h 2439338"/>
              <a:gd name="connsiteX36" fmla="*/ 3393127 w 12253867"/>
              <a:gd name="connsiteY36" fmla="*/ 680876 h 2439338"/>
              <a:gd name="connsiteX37" fmla="*/ 4434138 w 12253867"/>
              <a:gd name="connsiteY37" fmla="*/ 652741 h 2439338"/>
              <a:gd name="connsiteX38" fmla="*/ 4602950 w 12253867"/>
              <a:gd name="connsiteY38" fmla="*/ 652741 h 2439338"/>
              <a:gd name="connsiteX39" fmla="*/ 4631086 w 12253867"/>
              <a:gd name="connsiteY39" fmla="*/ 624605 h 2439338"/>
              <a:gd name="connsiteX40" fmla="*/ 4673287 w 12253867"/>
              <a:gd name="connsiteY40" fmla="*/ 596470 h 2439338"/>
              <a:gd name="connsiteX41" fmla="*/ 4757694 w 12253867"/>
              <a:gd name="connsiteY41" fmla="*/ 568335 h 2439338"/>
              <a:gd name="connsiteX42" fmla="*/ 4785831 w 12253867"/>
              <a:gd name="connsiteY42" fmla="*/ 540199 h 2439338"/>
              <a:gd name="connsiteX43" fmla="*/ 4870235 w 12253867"/>
              <a:gd name="connsiteY43" fmla="*/ 512064 h 2439338"/>
              <a:gd name="connsiteX44" fmla="*/ 4968709 w 12253867"/>
              <a:gd name="connsiteY44" fmla="*/ 526132 h 2439338"/>
              <a:gd name="connsiteX45" fmla="*/ 5010913 w 12253867"/>
              <a:gd name="connsiteY45" fmla="*/ 540199 h 2439338"/>
              <a:gd name="connsiteX46" fmla="*/ 5095319 w 12253867"/>
              <a:gd name="connsiteY46" fmla="*/ 554267 h 2439338"/>
              <a:gd name="connsiteX47" fmla="*/ 5179725 w 12253867"/>
              <a:gd name="connsiteY47" fmla="*/ 582402 h 2439338"/>
              <a:gd name="connsiteX48" fmla="*/ 5221927 w 12253867"/>
              <a:gd name="connsiteY48" fmla="*/ 596470 h 2439338"/>
              <a:gd name="connsiteX49" fmla="*/ 5376672 w 12253867"/>
              <a:gd name="connsiteY49" fmla="*/ 610538 h 2439338"/>
              <a:gd name="connsiteX50" fmla="*/ 5573620 w 12253867"/>
              <a:gd name="connsiteY50" fmla="*/ 624605 h 2439338"/>
              <a:gd name="connsiteX51" fmla="*/ 5784635 w 12253867"/>
              <a:gd name="connsiteY51" fmla="*/ 652741 h 2439338"/>
              <a:gd name="connsiteX52" fmla="*/ 5953447 w 12253867"/>
              <a:gd name="connsiteY52" fmla="*/ 666808 h 2439338"/>
              <a:gd name="connsiteX53" fmla="*/ 6361411 w 12253867"/>
              <a:gd name="connsiteY53" fmla="*/ 694944 h 2439338"/>
              <a:gd name="connsiteX54" fmla="*/ 6600562 w 12253867"/>
              <a:gd name="connsiteY54" fmla="*/ 680876 h 2439338"/>
              <a:gd name="connsiteX55" fmla="*/ 6699035 w 12253867"/>
              <a:gd name="connsiteY55" fmla="*/ 666808 h 2439338"/>
              <a:gd name="connsiteX56" fmla="*/ 6755306 w 12253867"/>
              <a:gd name="connsiteY56" fmla="*/ 652741 h 2439338"/>
              <a:gd name="connsiteX57" fmla="*/ 6924119 w 12253867"/>
              <a:gd name="connsiteY57" fmla="*/ 638673 h 2439338"/>
              <a:gd name="connsiteX58" fmla="*/ 7050727 w 12253867"/>
              <a:gd name="connsiteY58" fmla="*/ 610538 h 2439338"/>
              <a:gd name="connsiteX59" fmla="*/ 7219540 w 12253867"/>
              <a:gd name="connsiteY59" fmla="*/ 526132 h 2439338"/>
              <a:gd name="connsiteX60" fmla="*/ 7275811 w 12253867"/>
              <a:gd name="connsiteY60" fmla="*/ 483928 h 2439338"/>
              <a:gd name="connsiteX61" fmla="*/ 7318014 w 12253867"/>
              <a:gd name="connsiteY61" fmla="*/ 441725 h 2439338"/>
              <a:gd name="connsiteX62" fmla="*/ 7374284 w 12253867"/>
              <a:gd name="connsiteY62" fmla="*/ 413590 h 2439338"/>
              <a:gd name="connsiteX63" fmla="*/ 7486826 w 12253867"/>
              <a:gd name="connsiteY63" fmla="*/ 343252 h 2439338"/>
              <a:gd name="connsiteX64" fmla="*/ 7655638 w 12253867"/>
              <a:gd name="connsiteY64" fmla="*/ 329184 h 2439338"/>
              <a:gd name="connsiteX65" fmla="*/ 7824451 w 12253867"/>
              <a:gd name="connsiteY65" fmla="*/ 315116 h 2439338"/>
              <a:gd name="connsiteX66" fmla="*/ 7908857 w 12253867"/>
              <a:gd name="connsiteY66" fmla="*/ 343252 h 2439338"/>
              <a:gd name="connsiteX67" fmla="*/ 8007331 w 12253867"/>
              <a:gd name="connsiteY67" fmla="*/ 413590 h 2439338"/>
              <a:gd name="connsiteX68" fmla="*/ 8063601 w 12253867"/>
              <a:gd name="connsiteY68" fmla="*/ 469861 h 2439338"/>
              <a:gd name="connsiteX69" fmla="*/ 8190211 w 12253867"/>
              <a:gd name="connsiteY69" fmla="*/ 512064 h 2439338"/>
              <a:gd name="connsiteX70" fmla="*/ 8696647 w 12253867"/>
              <a:gd name="connsiteY70" fmla="*/ 540199 h 2439338"/>
              <a:gd name="connsiteX71" fmla="*/ 9189017 w 12253867"/>
              <a:gd name="connsiteY71" fmla="*/ 526132 h 2439338"/>
              <a:gd name="connsiteX72" fmla="*/ 9245287 w 12253867"/>
              <a:gd name="connsiteY72" fmla="*/ 483928 h 2439338"/>
              <a:gd name="connsiteX73" fmla="*/ 9287491 w 12253867"/>
              <a:gd name="connsiteY73" fmla="*/ 455793 h 2439338"/>
              <a:gd name="connsiteX74" fmla="*/ 9400032 w 12253867"/>
              <a:gd name="connsiteY74" fmla="*/ 413590 h 2439338"/>
              <a:gd name="connsiteX75" fmla="*/ 9709521 w 12253867"/>
              <a:gd name="connsiteY75" fmla="*/ 455793 h 2439338"/>
              <a:gd name="connsiteX76" fmla="*/ 9864266 w 12253867"/>
              <a:gd name="connsiteY76" fmla="*/ 497996 h 2439338"/>
              <a:gd name="connsiteX77" fmla="*/ 10089349 w 12253867"/>
              <a:gd name="connsiteY77" fmla="*/ 512064 h 2439338"/>
              <a:gd name="connsiteX78" fmla="*/ 10244094 w 12253867"/>
              <a:gd name="connsiteY78" fmla="*/ 526132 h 2439338"/>
              <a:gd name="connsiteX79" fmla="*/ 10708327 w 12253867"/>
              <a:gd name="connsiteY79" fmla="*/ 596470 h 2439338"/>
              <a:gd name="connsiteX80" fmla="*/ 10764598 w 12253867"/>
              <a:gd name="connsiteY80" fmla="*/ 610538 h 2439338"/>
              <a:gd name="connsiteX81" fmla="*/ 10919343 w 12253867"/>
              <a:gd name="connsiteY81" fmla="*/ 638673 h 2439338"/>
              <a:gd name="connsiteX82" fmla="*/ 11060020 w 12253867"/>
              <a:gd name="connsiteY82" fmla="*/ 610538 h 2439338"/>
              <a:gd name="connsiteX83" fmla="*/ 11102223 w 12253867"/>
              <a:gd name="connsiteY83" fmla="*/ 596470 h 2439338"/>
              <a:gd name="connsiteX84" fmla="*/ 12092385 w 12253867"/>
              <a:gd name="connsiteY84" fmla="*/ 532857 h 2439338"/>
              <a:gd name="connsiteX85" fmla="*/ 12253867 w 12253867"/>
              <a:gd name="connsiteY85" fmla="*/ 526211 h 2439338"/>
              <a:gd name="connsiteX86" fmla="*/ 12253867 w 12253867"/>
              <a:gd name="connsiteY86" fmla="*/ 2280563 h 2439338"/>
              <a:gd name="connsiteX87" fmla="*/ 12213571 w 12253867"/>
              <a:gd name="connsiteY87" fmla="*/ 2284593 h 2439338"/>
              <a:gd name="connsiteX88" fmla="*/ 12129164 w 12253867"/>
              <a:gd name="connsiteY88" fmla="*/ 2298661 h 2439338"/>
              <a:gd name="connsiteX89" fmla="*/ 11932217 w 12253867"/>
              <a:gd name="connsiteY89" fmla="*/ 2326796 h 2439338"/>
              <a:gd name="connsiteX90" fmla="*/ 11791540 w 12253867"/>
              <a:gd name="connsiteY90" fmla="*/ 2354932 h 2439338"/>
              <a:gd name="connsiteX91" fmla="*/ 11636795 w 12253867"/>
              <a:gd name="connsiteY91" fmla="*/ 2368999 h 2439338"/>
              <a:gd name="connsiteX92" fmla="*/ 11552389 w 12253867"/>
              <a:gd name="connsiteY92" fmla="*/ 2383067 h 2439338"/>
              <a:gd name="connsiteX93" fmla="*/ 10863072 w 12253867"/>
              <a:gd name="connsiteY93" fmla="*/ 2411202 h 2439338"/>
              <a:gd name="connsiteX94" fmla="*/ 10680192 w 12253867"/>
              <a:gd name="connsiteY94" fmla="*/ 2439338 h 2439338"/>
              <a:gd name="connsiteX95" fmla="*/ 10089349 w 12253867"/>
              <a:gd name="connsiteY95" fmla="*/ 2425270 h 2439338"/>
              <a:gd name="connsiteX96" fmla="*/ 9540709 w 12253867"/>
              <a:gd name="connsiteY96" fmla="*/ 2397135 h 2439338"/>
              <a:gd name="connsiteX97" fmla="*/ 8598174 w 12253867"/>
              <a:gd name="connsiteY97" fmla="*/ 2383067 h 2439338"/>
              <a:gd name="connsiteX98" fmla="*/ 6825644 w 12253867"/>
              <a:gd name="connsiteY98" fmla="*/ 2354932 h 2439338"/>
              <a:gd name="connsiteX99" fmla="*/ 6614629 w 12253867"/>
              <a:gd name="connsiteY99" fmla="*/ 2312728 h 2439338"/>
              <a:gd name="connsiteX100" fmla="*/ 6558358 w 12253867"/>
              <a:gd name="connsiteY100" fmla="*/ 2298661 h 2439338"/>
              <a:gd name="connsiteX101" fmla="*/ 6445817 w 12253867"/>
              <a:gd name="connsiteY101" fmla="*/ 2284593 h 2439338"/>
              <a:gd name="connsiteX102" fmla="*/ 6065989 w 12253867"/>
              <a:gd name="connsiteY102" fmla="*/ 2256458 h 2439338"/>
              <a:gd name="connsiteX103" fmla="*/ 5390741 w 12253867"/>
              <a:gd name="connsiteY103" fmla="*/ 2242390 h 2439338"/>
              <a:gd name="connsiteX104" fmla="*/ 4940575 w 12253867"/>
              <a:gd name="connsiteY104" fmla="*/ 2256458 h 2439338"/>
              <a:gd name="connsiteX105" fmla="*/ 4785831 w 12253867"/>
              <a:gd name="connsiteY105" fmla="*/ 2284593 h 2439338"/>
              <a:gd name="connsiteX106" fmla="*/ 4729558 w 12253867"/>
              <a:gd name="connsiteY106" fmla="*/ 2298661 h 2439338"/>
              <a:gd name="connsiteX107" fmla="*/ 4462272 w 12253867"/>
              <a:gd name="connsiteY107" fmla="*/ 2312728 h 2439338"/>
              <a:gd name="connsiteX108" fmla="*/ 4377866 w 12253867"/>
              <a:gd name="connsiteY108" fmla="*/ 2326796 h 2439338"/>
              <a:gd name="connsiteX109" fmla="*/ 4307528 w 12253867"/>
              <a:gd name="connsiteY109" fmla="*/ 2340864 h 2439338"/>
              <a:gd name="connsiteX110" fmla="*/ 4209054 w 12253867"/>
              <a:gd name="connsiteY110" fmla="*/ 2354932 h 2439338"/>
              <a:gd name="connsiteX111" fmla="*/ 3730752 w 12253867"/>
              <a:gd name="connsiteY111" fmla="*/ 2340864 h 2439338"/>
              <a:gd name="connsiteX112" fmla="*/ 3688549 w 12253867"/>
              <a:gd name="connsiteY112" fmla="*/ 2326796 h 2439338"/>
              <a:gd name="connsiteX113" fmla="*/ 3322789 w 12253867"/>
              <a:gd name="connsiteY113" fmla="*/ 2298661 h 2439338"/>
              <a:gd name="connsiteX114" fmla="*/ 2422457 w 12253867"/>
              <a:gd name="connsiteY114" fmla="*/ 2284593 h 2439338"/>
              <a:gd name="connsiteX115" fmla="*/ 2239577 w 12253867"/>
              <a:gd name="connsiteY115" fmla="*/ 2256458 h 2439338"/>
              <a:gd name="connsiteX116" fmla="*/ 1705004 w 12253867"/>
              <a:gd name="connsiteY116" fmla="*/ 2228322 h 2439338"/>
              <a:gd name="connsiteX117" fmla="*/ 1311109 w 12253867"/>
              <a:gd name="connsiteY117" fmla="*/ 2214255 h 2439338"/>
              <a:gd name="connsiteX118" fmla="*/ 1086026 w 12253867"/>
              <a:gd name="connsiteY118" fmla="*/ 2186119 h 2439338"/>
              <a:gd name="connsiteX119" fmla="*/ 846875 w 12253867"/>
              <a:gd name="connsiteY119" fmla="*/ 2129848 h 2439338"/>
              <a:gd name="connsiteX120" fmla="*/ 762469 w 12253867"/>
              <a:gd name="connsiteY120" fmla="*/ 2115781 h 2439338"/>
              <a:gd name="connsiteX121" fmla="*/ 706198 w 12253867"/>
              <a:gd name="connsiteY121" fmla="*/ 2101713 h 2439338"/>
              <a:gd name="connsiteX122" fmla="*/ 579589 w 12253867"/>
              <a:gd name="connsiteY122" fmla="*/ 2087645 h 2439338"/>
              <a:gd name="connsiteX123" fmla="*/ 481115 w 12253867"/>
              <a:gd name="connsiteY123" fmla="*/ 2059510 h 2439338"/>
              <a:gd name="connsiteX124" fmla="*/ 354506 w 12253867"/>
              <a:gd name="connsiteY124" fmla="*/ 2031375 h 2439338"/>
              <a:gd name="connsiteX125" fmla="*/ 270100 w 12253867"/>
              <a:gd name="connsiteY125" fmla="*/ 2003239 h 2439338"/>
              <a:gd name="connsiteX126" fmla="*/ 213829 w 12253867"/>
              <a:gd name="connsiteY126" fmla="*/ 1975104 h 2439338"/>
              <a:gd name="connsiteX127" fmla="*/ 157558 w 12253867"/>
              <a:gd name="connsiteY127" fmla="*/ 1961036 h 2439338"/>
              <a:gd name="connsiteX128" fmla="*/ 115355 w 12253867"/>
              <a:gd name="connsiteY128" fmla="*/ 1932901 h 2439338"/>
              <a:gd name="connsiteX129" fmla="*/ 45017 w 12253867"/>
              <a:gd name="connsiteY129" fmla="*/ 1904765 h 2439338"/>
              <a:gd name="connsiteX130" fmla="*/ 16881 w 12253867"/>
              <a:gd name="connsiteY130" fmla="*/ 1876630 h 2439338"/>
              <a:gd name="connsiteX131" fmla="*/ 0 w 12253867"/>
              <a:gd name="connsiteY131" fmla="*/ 1865376 h 243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53867" h="2439338">
                <a:moveTo>
                  <a:pt x="0" y="0"/>
                </a:moveTo>
                <a:lnTo>
                  <a:pt x="16881" y="5627"/>
                </a:lnTo>
                <a:cubicBezTo>
                  <a:pt x="32003" y="13188"/>
                  <a:pt x="43962" y="26201"/>
                  <a:pt x="59084" y="33762"/>
                </a:cubicBezTo>
                <a:cubicBezTo>
                  <a:pt x="72347" y="40394"/>
                  <a:pt x="87402" y="42623"/>
                  <a:pt x="101287" y="47830"/>
                </a:cubicBezTo>
                <a:cubicBezTo>
                  <a:pt x="140090" y="62381"/>
                  <a:pt x="159154" y="69937"/>
                  <a:pt x="167986" y="73675"/>
                </a:cubicBezTo>
                <a:lnTo>
                  <a:pt x="173630" y="76297"/>
                </a:lnTo>
                <a:lnTo>
                  <a:pt x="173294" y="76614"/>
                </a:lnTo>
                <a:cubicBezTo>
                  <a:pt x="174356" y="76974"/>
                  <a:pt x="175237" y="77174"/>
                  <a:pt x="174749" y="76816"/>
                </a:cubicBezTo>
                <a:lnTo>
                  <a:pt x="173630" y="76297"/>
                </a:lnTo>
                <a:lnTo>
                  <a:pt x="174251" y="75712"/>
                </a:lnTo>
                <a:cubicBezTo>
                  <a:pt x="180182" y="76889"/>
                  <a:pt x="194896" y="80604"/>
                  <a:pt x="227897" y="90033"/>
                </a:cubicBezTo>
                <a:cubicBezTo>
                  <a:pt x="242155" y="94107"/>
                  <a:pt x="255473" y="101663"/>
                  <a:pt x="270100" y="104101"/>
                </a:cubicBezTo>
                <a:cubicBezTo>
                  <a:pt x="323150" y="112943"/>
                  <a:pt x="423278" y="116813"/>
                  <a:pt x="481115" y="132236"/>
                </a:cubicBezTo>
                <a:cubicBezTo>
                  <a:pt x="524099" y="143698"/>
                  <a:pt x="563843" y="167125"/>
                  <a:pt x="607724" y="174439"/>
                </a:cubicBezTo>
                <a:lnTo>
                  <a:pt x="692131" y="188507"/>
                </a:lnTo>
                <a:cubicBezTo>
                  <a:pt x="715656" y="192784"/>
                  <a:pt x="738884" y="198644"/>
                  <a:pt x="762469" y="202575"/>
                </a:cubicBezTo>
                <a:cubicBezTo>
                  <a:pt x="795176" y="208026"/>
                  <a:pt x="828353" y="210531"/>
                  <a:pt x="860943" y="216642"/>
                </a:cubicBezTo>
                <a:cubicBezTo>
                  <a:pt x="887458" y="221614"/>
                  <a:pt x="1068900" y="262515"/>
                  <a:pt x="1100094" y="272913"/>
                </a:cubicBezTo>
                <a:cubicBezTo>
                  <a:pt x="1114162" y="277602"/>
                  <a:pt x="1127756" y="284073"/>
                  <a:pt x="1142297" y="286981"/>
                </a:cubicBezTo>
                <a:cubicBezTo>
                  <a:pt x="1174811" y="293484"/>
                  <a:pt x="1207946" y="296359"/>
                  <a:pt x="1240771" y="301048"/>
                </a:cubicBezTo>
                <a:cubicBezTo>
                  <a:pt x="1254839" y="305737"/>
                  <a:pt x="1268716" y="311042"/>
                  <a:pt x="1282974" y="315116"/>
                </a:cubicBezTo>
                <a:cubicBezTo>
                  <a:pt x="1301564" y="320428"/>
                  <a:pt x="1320725" y="323628"/>
                  <a:pt x="1339244" y="329184"/>
                </a:cubicBezTo>
                <a:cubicBezTo>
                  <a:pt x="1367651" y="337706"/>
                  <a:pt x="1423651" y="357319"/>
                  <a:pt x="1423651" y="357319"/>
                </a:cubicBezTo>
                <a:cubicBezTo>
                  <a:pt x="1459756" y="381390"/>
                  <a:pt x="1479936" y="397364"/>
                  <a:pt x="1522124" y="413590"/>
                </a:cubicBezTo>
                <a:cubicBezTo>
                  <a:pt x="1563645" y="429560"/>
                  <a:pt x="1606531" y="441725"/>
                  <a:pt x="1648734" y="455793"/>
                </a:cubicBezTo>
                <a:cubicBezTo>
                  <a:pt x="1697833" y="472159"/>
                  <a:pt x="1701852" y="475439"/>
                  <a:pt x="1761275" y="483928"/>
                </a:cubicBezTo>
                <a:cubicBezTo>
                  <a:pt x="1803311" y="489933"/>
                  <a:pt x="1845681" y="493307"/>
                  <a:pt x="1887884" y="497996"/>
                </a:cubicBezTo>
                <a:cubicBezTo>
                  <a:pt x="1897263" y="507375"/>
                  <a:pt x="1903829" y="520907"/>
                  <a:pt x="1916020" y="526132"/>
                </a:cubicBezTo>
                <a:cubicBezTo>
                  <a:pt x="1942428" y="537450"/>
                  <a:pt x="2090710" y="553303"/>
                  <a:pt x="2098900" y="554267"/>
                </a:cubicBezTo>
                <a:cubicBezTo>
                  <a:pt x="2341339" y="582790"/>
                  <a:pt x="2105510" y="551193"/>
                  <a:pt x="2422457" y="596470"/>
                </a:cubicBezTo>
                <a:cubicBezTo>
                  <a:pt x="2436143" y="601944"/>
                  <a:pt x="2510191" y="633160"/>
                  <a:pt x="2534998" y="638673"/>
                </a:cubicBezTo>
                <a:cubicBezTo>
                  <a:pt x="2562842" y="644861"/>
                  <a:pt x="2591269" y="648052"/>
                  <a:pt x="2619404" y="652741"/>
                </a:cubicBezTo>
                <a:cubicBezTo>
                  <a:pt x="2642850" y="662119"/>
                  <a:pt x="2665786" y="672891"/>
                  <a:pt x="2689743" y="680876"/>
                </a:cubicBezTo>
                <a:cubicBezTo>
                  <a:pt x="2708085" y="686990"/>
                  <a:pt x="2727424" y="689632"/>
                  <a:pt x="2746014" y="694944"/>
                </a:cubicBezTo>
                <a:cubicBezTo>
                  <a:pt x="2760272" y="699018"/>
                  <a:pt x="2774149" y="704323"/>
                  <a:pt x="2788217" y="709012"/>
                </a:cubicBezTo>
                <a:lnTo>
                  <a:pt x="3294654" y="694944"/>
                </a:lnTo>
                <a:cubicBezTo>
                  <a:pt x="3327776" y="693403"/>
                  <a:pt x="3360030" y="682882"/>
                  <a:pt x="3393127" y="680876"/>
                </a:cubicBezTo>
                <a:cubicBezTo>
                  <a:pt x="3654962" y="665007"/>
                  <a:pt x="4243771" y="656707"/>
                  <a:pt x="4434138" y="652741"/>
                </a:cubicBezTo>
                <a:cubicBezTo>
                  <a:pt x="4486900" y="658603"/>
                  <a:pt x="4551399" y="683672"/>
                  <a:pt x="4602950" y="652741"/>
                </a:cubicBezTo>
                <a:cubicBezTo>
                  <a:pt x="4614323" y="645917"/>
                  <a:pt x="4620727" y="632891"/>
                  <a:pt x="4631086" y="624605"/>
                </a:cubicBezTo>
                <a:cubicBezTo>
                  <a:pt x="4644286" y="614043"/>
                  <a:pt x="4657838" y="603337"/>
                  <a:pt x="4673287" y="596470"/>
                </a:cubicBezTo>
                <a:cubicBezTo>
                  <a:pt x="4700388" y="584425"/>
                  <a:pt x="4757694" y="568335"/>
                  <a:pt x="4757694" y="568335"/>
                </a:cubicBezTo>
                <a:cubicBezTo>
                  <a:pt x="4767073" y="558956"/>
                  <a:pt x="4773966" y="546131"/>
                  <a:pt x="4785831" y="540199"/>
                </a:cubicBezTo>
                <a:cubicBezTo>
                  <a:pt x="4812356" y="526936"/>
                  <a:pt x="4870235" y="512064"/>
                  <a:pt x="4870235" y="512064"/>
                </a:cubicBezTo>
                <a:cubicBezTo>
                  <a:pt x="4903061" y="516753"/>
                  <a:pt x="4936196" y="519629"/>
                  <a:pt x="4968709" y="526132"/>
                </a:cubicBezTo>
                <a:cubicBezTo>
                  <a:pt x="4983250" y="529040"/>
                  <a:pt x="4996439" y="536982"/>
                  <a:pt x="5010913" y="540199"/>
                </a:cubicBezTo>
                <a:cubicBezTo>
                  <a:pt x="5038756" y="546387"/>
                  <a:pt x="5067646" y="547349"/>
                  <a:pt x="5095319" y="554267"/>
                </a:cubicBezTo>
                <a:cubicBezTo>
                  <a:pt x="5124091" y="561460"/>
                  <a:pt x="5151590" y="573024"/>
                  <a:pt x="5179725" y="582402"/>
                </a:cubicBezTo>
                <a:cubicBezTo>
                  <a:pt x="5193792" y="587091"/>
                  <a:pt x="5207161" y="595127"/>
                  <a:pt x="5221927" y="596470"/>
                </a:cubicBezTo>
                <a:lnTo>
                  <a:pt x="5376672" y="610538"/>
                </a:lnTo>
                <a:cubicBezTo>
                  <a:pt x="5442279" y="615786"/>
                  <a:pt x="5508153" y="617833"/>
                  <a:pt x="5573620" y="624605"/>
                </a:cubicBezTo>
                <a:cubicBezTo>
                  <a:pt x="5644205" y="631907"/>
                  <a:pt x="5714108" y="644905"/>
                  <a:pt x="5784635" y="652741"/>
                </a:cubicBezTo>
                <a:cubicBezTo>
                  <a:pt x="5840755" y="658977"/>
                  <a:pt x="5897176" y="662119"/>
                  <a:pt x="5953447" y="666808"/>
                </a:cubicBezTo>
                <a:cubicBezTo>
                  <a:pt x="6106064" y="717680"/>
                  <a:pt x="6024747" y="694944"/>
                  <a:pt x="6361411" y="694944"/>
                </a:cubicBezTo>
                <a:cubicBezTo>
                  <a:pt x="6441265" y="694944"/>
                  <a:pt x="6520845" y="685565"/>
                  <a:pt x="6600562" y="680876"/>
                </a:cubicBezTo>
                <a:cubicBezTo>
                  <a:pt x="6633386" y="676187"/>
                  <a:pt x="6666412" y="672739"/>
                  <a:pt x="6699035" y="666808"/>
                </a:cubicBezTo>
                <a:cubicBezTo>
                  <a:pt x="6718057" y="663349"/>
                  <a:pt x="6736121" y="655139"/>
                  <a:pt x="6755306" y="652741"/>
                </a:cubicBezTo>
                <a:cubicBezTo>
                  <a:pt x="6811336" y="645737"/>
                  <a:pt x="6867847" y="643362"/>
                  <a:pt x="6924119" y="638673"/>
                </a:cubicBezTo>
                <a:cubicBezTo>
                  <a:pt x="6931513" y="637194"/>
                  <a:pt x="7037485" y="617159"/>
                  <a:pt x="7050727" y="610538"/>
                </a:cubicBezTo>
                <a:cubicBezTo>
                  <a:pt x="7268893" y="501456"/>
                  <a:pt x="7007384" y="596850"/>
                  <a:pt x="7219540" y="526132"/>
                </a:cubicBezTo>
                <a:cubicBezTo>
                  <a:pt x="7238297" y="512064"/>
                  <a:pt x="7258009" y="499187"/>
                  <a:pt x="7275811" y="483928"/>
                </a:cubicBezTo>
                <a:cubicBezTo>
                  <a:pt x="7290916" y="470981"/>
                  <a:pt x="7301825" y="453289"/>
                  <a:pt x="7318014" y="441725"/>
                </a:cubicBezTo>
                <a:cubicBezTo>
                  <a:pt x="7335078" y="429536"/>
                  <a:pt x="7356835" y="425222"/>
                  <a:pt x="7374284" y="413590"/>
                </a:cubicBezTo>
                <a:cubicBezTo>
                  <a:pt x="7423010" y="381106"/>
                  <a:pt x="7432530" y="350491"/>
                  <a:pt x="7486826" y="343252"/>
                </a:cubicBezTo>
                <a:cubicBezTo>
                  <a:pt x="7542796" y="335789"/>
                  <a:pt x="7599367" y="333873"/>
                  <a:pt x="7655638" y="329184"/>
                </a:cubicBezTo>
                <a:cubicBezTo>
                  <a:pt x="7767104" y="292028"/>
                  <a:pt x="7710790" y="296172"/>
                  <a:pt x="7824451" y="315116"/>
                </a:cubicBezTo>
                <a:cubicBezTo>
                  <a:pt x="7852586" y="324495"/>
                  <a:pt x="7884181" y="326801"/>
                  <a:pt x="7908857" y="343252"/>
                </a:cubicBezTo>
                <a:cubicBezTo>
                  <a:pt x="7940370" y="364260"/>
                  <a:pt x="7979413" y="389162"/>
                  <a:pt x="8007331" y="413590"/>
                </a:cubicBezTo>
                <a:cubicBezTo>
                  <a:pt x="8027294" y="431058"/>
                  <a:pt x="8040245" y="457285"/>
                  <a:pt x="8063601" y="469861"/>
                </a:cubicBezTo>
                <a:cubicBezTo>
                  <a:pt x="8102770" y="490952"/>
                  <a:pt x="8146589" y="503339"/>
                  <a:pt x="8190211" y="512064"/>
                </a:cubicBezTo>
                <a:cubicBezTo>
                  <a:pt x="8403166" y="554656"/>
                  <a:pt x="8236651" y="525361"/>
                  <a:pt x="8696647" y="540199"/>
                </a:cubicBezTo>
                <a:cubicBezTo>
                  <a:pt x="8860770" y="535510"/>
                  <a:pt x="9025684" y="542884"/>
                  <a:pt x="9189017" y="526132"/>
                </a:cubicBezTo>
                <a:cubicBezTo>
                  <a:pt x="9212341" y="523740"/>
                  <a:pt x="9226208" y="497556"/>
                  <a:pt x="9245287" y="483928"/>
                </a:cubicBezTo>
                <a:cubicBezTo>
                  <a:pt x="9259045" y="474101"/>
                  <a:pt x="9272368" y="463354"/>
                  <a:pt x="9287491" y="455793"/>
                </a:cubicBezTo>
                <a:cubicBezTo>
                  <a:pt x="9321131" y="438973"/>
                  <a:pt x="9363508" y="425765"/>
                  <a:pt x="9400032" y="413590"/>
                </a:cubicBezTo>
                <a:cubicBezTo>
                  <a:pt x="9503195" y="427658"/>
                  <a:pt x="9607025" y="437490"/>
                  <a:pt x="9709521" y="455793"/>
                </a:cubicBezTo>
                <a:cubicBezTo>
                  <a:pt x="9860464" y="482747"/>
                  <a:pt x="9729489" y="485160"/>
                  <a:pt x="9864266" y="497996"/>
                </a:cubicBezTo>
                <a:cubicBezTo>
                  <a:pt x="9939101" y="505123"/>
                  <a:pt x="10014380" y="506511"/>
                  <a:pt x="10089349" y="512064"/>
                </a:cubicBezTo>
                <a:cubicBezTo>
                  <a:pt x="10141002" y="515890"/>
                  <a:pt x="10192512" y="521443"/>
                  <a:pt x="10244094" y="526132"/>
                </a:cubicBezTo>
                <a:cubicBezTo>
                  <a:pt x="10594983" y="592967"/>
                  <a:pt x="10439617" y="574077"/>
                  <a:pt x="10708327" y="596470"/>
                </a:cubicBezTo>
                <a:cubicBezTo>
                  <a:pt x="10727084" y="601159"/>
                  <a:pt x="10745724" y="606344"/>
                  <a:pt x="10764598" y="610538"/>
                </a:cubicBezTo>
                <a:cubicBezTo>
                  <a:pt x="10823565" y="623641"/>
                  <a:pt x="10858283" y="628496"/>
                  <a:pt x="10919343" y="638673"/>
                </a:cubicBezTo>
                <a:cubicBezTo>
                  <a:pt x="10966235" y="629295"/>
                  <a:pt x="11013424" y="621291"/>
                  <a:pt x="11060020" y="610538"/>
                </a:cubicBezTo>
                <a:cubicBezTo>
                  <a:pt x="11074469" y="607204"/>
                  <a:pt x="11087444" y="597681"/>
                  <a:pt x="11102223" y="596470"/>
                </a:cubicBezTo>
                <a:cubicBezTo>
                  <a:pt x="11652445" y="551370"/>
                  <a:pt x="11750661" y="546854"/>
                  <a:pt x="12092385" y="532857"/>
                </a:cubicBezTo>
                <a:lnTo>
                  <a:pt x="12253867" y="526211"/>
                </a:lnTo>
                <a:lnTo>
                  <a:pt x="12253867" y="2280563"/>
                </a:lnTo>
                <a:lnTo>
                  <a:pt x="12213571" y="2284593"/>
                </a:lnTo>
                <a:cubicBezTo>
                  <a:pt x="12185268" y="2288131"/>
                  <a:pt x="12157401" y="2294627"/>
                  <a:pt x="12129164" y="2298661"/>
                </a:cubicBezTo>
                <a:cubicBezTo>
                  <a:pt x="12007243" y="2316078"/>
                  <a:pt x="12039637" y="2306654"/>
                  <a:pt x="11932217" y="2326796"/>
                </a:cubicBezTo>
                <a:cubicBezTo>
                  <a:pt x="11885215" y="2335609"/>
                  <a:pt x="11838880" y="2348169"/>
                  <a:pt x="11791540" y="2354932"/>
                </a:cubicBezTo>
                <a:cubicBezTo>
                  <a:pt x="11740266" y="2362257"/>
                  <a:pt x="11688235" y="2362947"/>
                  <a:pt x="11636795" y="2368999"/>
                </a:cubicBezTo>
                <a:cubicBezTo>
                  <a:pt x="11608467" y="2372332"/>
                  <a:pt x="11580795" y="2380485"/>
                  <a:pt x="11552389" y="2383067"/>
                </a:cubicBezTo>
                <a:cubicBezTo>
                  <a:pt x="11350722" y="2401401"/>
                  <a:pt x="11036011" y="2405962"/>
                  <a:pt x="10863072" y="2411202"/>
                </a:cubicBezTo>
                <a:cubicBezTo>
                  <a:pt x="10839388" y="2415149"/>
                  <a:pt x="10698294" y="2439338"/>
                  <a:pt x="10680192" y="2439338"/>
                </a:cubicBezTo>
                <a:cubicBezTo>
                  <a:pt x="10483189" y="2439338"/>
                  <a:pt x="10286297" y="2429959"/>
                  <a:pt x="10089349" y="2425270"/>
                </a:cubicBezTo>
                <a:cubicBezTo>
                  <a:pt x="9878443" y="2411209"/>
                  <a:pt x="9769012" y="2402153"/>
                  <a:pt x="9540709" y="2397135"/>
                </a:cubicBezTo>
                <a:lnTo>
                  <a:pt x="8598174" y="2383067"/>
                </a:lnTo>
                <a:lnTo>
                  <a:pt x="6825644" y="2354932"/>
                </a:lnTo>
                <a:cubicBezTo>
                  <a:pt x="6589830" y="2295977"/>
                  <a:pt x="6829505" y="2351796"/>
                  <a:pt x="6614629" y="2312728"/>
                </a:cubicBezTo>
                <a:cubicBezTo>
                  <a:pt x="6595607" y="2309269"/>
                  <a:pt x="6577429" y="2301839"/>
                  <a:pt x="6558358" y="2298661"/>
                </a:cubicBezTo>
                <a:cubicBezTo>
                  <a:pt x="6521068" y="2292446"/>
                  <a:pt x="6483416" y="2288551"/>
                  <a:pt x="6445817" y="2284593"/>
                </a:cubicBezTo>
                <a:cubicBezTo>
                  <a:pt x="6293272" y="2268535"/>
                  <a:pt x="6230914" y="2266765"/>
                  <a:pt x="6065989" y="2256458"/>
                </a:cubicBezTo>
                <a:cubicBezTo>
                  <a:pt x="5795525" y="2166301"/>
                  <a:pt x="6005692" y="2225769"/>
                  <a:pt x="5390741" y="2242390"/>
                </a:cubicBezTo>
                <a:lnTo>
                  <a:pt x="4940575" y="2256458"/>
                </a:lnTo>
                <a:cubicBezTo>
                  <a:pt x="4879480" y="2266640"/>
                  <a:pt x="4844825" y="2271482"/>
                  <a:pt x="4785831" y="2284593"/>
                </a:cubicBezTo>
                <a:cubicBezTo>
                  <a:pt x="4766955" y="2288787"/>
                  <a:pt x="4748820" y="2296986"/>
                  <a:pt x="4729558" y="2298661"/>
                </a:cubicBezTo>
                <a:cubicBezTo>
                  <a:pt x="4640676" y="2306390"/>
                  <a:pt x="4551368" y="2308039"/>
                  <a:pt x="4462272" y="2312728"/>
                </a:cubicBezTo>
                <a:lnTo>
                  <a:pt x="4377866" y="2326796"/>
                </a:lnTo>
                <a:cubicBezTo>
                  <a:pt x="4354341" y="2331073"/>
                  <a:pt x="4331114" y="2336933"/>
                  <a:pt x="4307528" y="2340864"/>
                </a:cubicBezTo>
                <a:cubicBezTo>
                  <a:pt x="4274821" y="2346315"/>
                  <a:pt x="4241878" y="2350243"/>
                  <a:pt x="4209054" y="2354932"/>
                </a:cubicBezTo>
                <a:cubicBezTo>
                  <a:pt x="4049620" y="2350243"/>
                  <a:pt x="3890022" y="2349473"/>
                  <a:pt x="3730752" y="2340864"/>
                </a:cubicBezTo>
                <a:cubicBezTo>
                  <a:pt x="3715945" y="2340064"/>
                  <a:pt x="3703299" y="2328322"/>
                  <a:pt x="3688549" y="2326796"/>
                </a:cubicBezTo>
                <a:cubicBezTo>
                  <a:pt x="3566918" y="2314213"/>
                  <a:pt x="3445001" y="2302735"/>
                  <a:pt x="3322789" y="2298661"/>
                </a:cubicBezTo>
                <a:cubicBezTo>
                  <a:pt x="3022808" y="2288662"/>
                  <a:pt x="2722568" y="2289282"/>
                  <a:pt x="2422457" y="2284593"/>
                </a:cubicBezTo>
                <a:cubicBezTo>
                  <a:pt x="2341852" y="2264441"/>
                  <a:pt x="2348372" y="2263402"/>
                  <a:pt x="2239577" y="2256458"/>
                </a:cubicBezTo>
                <a:cubicBezTo>
                  <a:pt x="2061502" y="2245092"/>
                  <a:pt x="1883328" y="2234690"/>
                  <a:pt x="1705004" y="2228322"/>
                </a:cubicBezTo>
                <a:lnTo>
                  <a:pt x="1311109" y="2214255"/>
                </a:lnTo>
                <a:cubicBezTo>
                  <a:pt x="1256701" y="2208210"/>
                  <a:pt x="1144422" y="2197068"/>
                  <a:pt x="1086026" y="2186119"/>
                </a:cubicBezTo>
                <a:cubicBezTo>
                  <a:pt x="904387" y="2152062"/>
                  <a:pt x="1016816" y="2166264"/>
                  <a:pt x="846875" y="2129848"/>
                </a:cubicBezTo>
                <a:cubicBezTo>
                  <a:pt x="818985" y="2123872"/>
                  <a:pt x="790438" y="2121375"/>
                  <a:pt x="762469" y="2115781"/>
                </a:cubicBezTo>
                <a:cubicBezTo>
                  <a:pt x="743510" y="2111989"/>
                  <a:pt x="725307" y="2104653"/>
                  <a:pt x="706198" y="2101713"/>
                </a:cubicBezTo>
                <a:cubicBezTo>
                  <a:pt x="664229" y="2095256"/>
                  <a:pt x="621792" y="2092334"/>
                  <a:pt x="579589" y="2087645"/>
                </a:cubicBezTo>
                <a:cubicBezTo>
                  <a:pt x="532594" y="2071981"/>
                  <a:pt x="534105" y="2071286"/>
                  <a:pt x="481115" y="2059510"/>
                </a:cubicBezTo>
                <a:cubicBezTo>
                  <a:pt x="429502" y="2048040"/>
                  <a:pt x="403502" y="2046074"/>
                  <a:pt x="354506" y="2031375"/>
                </a:cubicBezTo>
                <a:cubicBezTo>
                  <a:pt x="326099" y="2022853"/>
                  <a:pt x="296626" y="2016502"/>
                  <a:pt x="270100" y="2003239"/>
                </a:cubicBezTo>
                <a:cubicBezTo>
                  <a:pt x="251343" y="1993861"/>
                  <a:pt x="233465" y="1982467"/>
                  <a:pt x="213829" y="1975104"/>
                </a:cubicBezTo>
                <a:cubicBezTo>
                  <a:pt x="195726" y="1968315"/>
                  <a:pt x="176315" y="1965725"/>
                  <a:pt x="157558" y="1961036"/>
                </a:cubicBezTo>
                <a:cubicBezTo>
                  <a:pt x="143490" y="1951658"/>
                  <a:pt x="130477" y="1940462"/>
                  <a:pt x="115355" y="1932901"/>
                </a:cubicBezTo>
                <a:cubicBezTo>
                  <a:pt x="92769" y="1921608"/>
                  <a:pt x="66942" y="1917294"/>
                  <a:pt x="45017" y="1904765"/>
                </a:cubicBezTo>
                <a:cubicBezTo>
                  <a:pt x="33501" y="1898185"/>
                  <a:pt x="27238" y="1884915"/>
                  <a:pt x="16881" y="1876630"/>
                </a:cubicBezTo>
                <a:lnTo>
                  <a:pt x="0" y="1865376"/>
                </a:lnTo>
                <a:close/>
              </a:path>
            </a:pathLst>
          </a:custGeom>
          <a:gradFill flip="none" rotWithShape="1">
            <a:gsLst>
              <a:gs pos="66386">
                <a:srgbClr val="775C7F"/>
              </a:gs>
              <a:gs pos="24800">
                <a:srgbClr val="A9758C"/>
              </a:gs>
              <a:gs pos="0">
                <a:srgbClr val="8C6786"/>
              </a:gs>
              <a:gs pos="100000">
                <a:srgbClr val="705A7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40943858-0A80-205F-D4B9-B6B456BA1488}"/>
              </a:ext>
            </a:extLst>
          </p:cNvPr>
          <p:cNvSpPr/>
          <p:nvPr/>
        </p:nvSpPr>
        <p:spPr>
          <a:xfrm>
            <a:off x="14" y="3188207"/>
            <a:ext cx="7386744" cy="1871003"/>
          </a:xfrm>
          <a:custGeom>
            <a:avLst/>
            <a:gdLst>
              <a:gd name="connsiteX0" fmla="*/ 261766 w 7386744"/>
              <a:gd name="connsiteY0" fmla="*/ 338778 h 1871003"/>
              <a:gd name="connsiteX1" fmla="*/ 261641 w 7386744"/>
              <a:gd name="connsiteY1" fmla="*/ 338816 h 1871003"/>
              <a:gd name="connsiteX2" fmla="*/ 260154 w 7386744"/>
              <a:gd name="connsiteY2" fmla="*/ 339147 h 1871003"/>
              <a:gd name="connsiteX3" fmla="*/ 745589 w 7386744"/>
              <a:gd name="connsiteY3" fmla="*/ 0 h 1871003"/>
              <a:gd name="connsiteX4" fmla="*/ 844063 w 7386744"/>
              <a:gd name="connsiteY4" fmla="*/ 28135 h 1871003"/>
              <a:gd name="connsiteX5" fmla="*/ 886266 w 7386744"/>
              <a:gd name="connsiteY5" fmla="*/ 56270 h 1871003"/>
              <a:gd name="connsiteX6" fmla="*/ 956604 w 7386744"/>
              <a:gd name="connsiteY6" fmla="*/ 70338 h 1871003"/>
              <a:gd name="connsiteX7" fmla="*/ 998807 w 7386744"/>
              <a:gd name="connsiteY7" fmla="*/ 84406 h 1871003"/>
              <a:gd name="connsiteX8" fmla="*/ 1055078 w 7386744"/>
              <a:gd name="connsiteY8" fmla="*/ 98474 h 1871003"/>
              <a:gd name="connsiteX9" fmla="*/ 1153552 w 7386744"/>
              <a:gd name="connsiteY9" fmla="*/ 154744 h 1871003"/>
              <a:gd name="connsiteX10" fmla="*/ 1195755 w 7386744"/>
              <a:gd name="connsiteY10" fmla="*/ 168812 h 1871003"/>
              <a:gd name="connsiteX11" fmla="*/ 1336432 w 7386744"/>
              <a:gd name="connsiteY11" fmla="*/ 253218 h 1871003"/>
              <a:gd name="connsiteX12" fmla="*/ 1378635 w 7386744"/>
              <a:gd name="connsiteY12" fmla="*/ 281354 h 1871003"/>
              <a:gd name="connsiteX13" fmla="*/ 1420838 w 7386744"/>
              <a:gd name="connsiteY13" fmla="*/ 295421 h 1871003"/>
              <a:gd name="connsiteX14" fmla="*/ 1463041 w 7386744"/>
              <a:gd name="connsiteY14" fmla="*/ 323557 h 1871003"/>
              <a:gd name="connsiteX15" fmla="*/ 1505244 w 7386744"/>
              <a:gd name="connsiteY15" fmla="*/ 337624 h 1871003"/>
              <a:gd name="connsiteX16" fmla="*/ 1589650 w 7386744"/>
              <a:gd name="connsiteY16" fmla="*/ 379827 h 1871003"/>
              <a:gd name="connsiteX17" fmla="*/ 1631853 w 7386744"/>
              <a:gd name="connsiteY17" fmla="*/ 407963 h 1871003"/>
              <a:gd name="connsiteX18" fmla="*/ 1702192 w 7386744"/>
              <a:gd name="connsiteY18" fmla="*/ 422030 h 1871003"/>
              <a:gd name="connsiteX19" fmla="*/ 1786598 w 7386744"/>
              <a:gd name="connsiteY19" fmla="*/ 450166 h 1871003"/>
              <a:gd name="connsiteX20" fmla="*/ 1871004 w 7386744"/>
              <a:gd name="connsiteY20" fmla="*/ 478301 h 1871003"/>
              <a:gd name="connsiteX21" fmla="*/ 1941343 w 7386744"/>
              <a:gd name="connsiteY21" fmla="*/ 506437 h 1871003"/>
              <a:gd name="connsiteX22" fmla="*/ 1997613 w 7386744"/>
              <a:gd name="connsiteY22" fmla="*/ 520504 h 1871003"/>
              <a:gd name="connsiteX23" fmla="*/ 2036539 w 7386744"/>
              <a:gd name="connsiteY23" fmla="*/ 531956 h 1871003"/>
              <a:gd name="connsiteX24" fmla="*/ 2037695 w 7386744"/>
              <a:gd name="connsiteY24" fmla="*/ 532368 h 1871003"/>
              <a:gd name="connsiteX25" fmla="*/ 2019627 w 7386744"/>
              <a:gd name="connsiteY25" fmla="*/ 528574 h 1871003"/>
              <a:gd name="connsiteX26" fmla="*/ 2047362 w 7386744"/>
              <a:gd name="connsiteY26" fmla="*/ 535814 h 1871003"/>
              <a:gd name="connsiteX27" fmla="*/ 2037695 w 7386744"/>
              <a:gd name="connsiteY27" fmla="*/ 532368 h 1871003"/>
              <a:gd name="connsiteX28" fmla="*/ 2047441 w 7386744"/>
              <a:gd name="connsiteY28" fmla="*/ 534414 h 1871003"/>
              <a:gd name="connsiteX29" fmla="*/ 2110155 w 7386744"/>
              <a:gd name="connsiteY29" fmla="*/ 548640 h 1871003"/>
              <a:gd name="connsiteX30" fmla="*/ 2222696 w 7386744"/>
              <a:gd name="connsiteY30" fmla="*/ 576775 h 1871003"/>
              <a:gd name="connsiteX31" fmla="*/ 2335238 w 7386744"/>
              <a:gd name="connsiteY31" fmla="*/ 604910 h 1871003"/>
              <a:gd name="connsiteX32" fmla="*/ 2447779 w 7386744"/>
              <a:gd name="connsiteY32" fmla="*/ 633046 h 1871003"/>
              <a:gd name="connsiteX33" fmla="*/ 2588456 w 7386744"/>
              <a:gd name="connsiteY33" fmla="*/ 689317 h 1871003"/>
              <a:gd name="connsiteX34" fmla="*/ 2644727 w 7386744"/>
              <a:gd name="connsiteY34" fmla="*/ 703384 h 1871003"/>
              <a:gd name="connsiteX35" fmla="*/ 2686930 w 7386744"/>
              <a:gd name="connsiteY35" fmla="*/ 717452 h 1871003"/>
              <a:gd name="connsiteX36" fmla="*/ 3573195 w 7386744"/>
              <a:gd name="connsiteY36" fmla="*/ 731520 h 1871003"/>
              <a:gd name="connsiteX37" fmla="*/ 3685736 w 7386744"/>
              <a:gd name="connsiteY37" fmla="*/ 745587 h 1871003"/>
              <a:gd name="connsiteX38" fmla="*/ 3910819 w 7386744"/>
              <a:gd name="connsiteY38" fmla="*/ 759655 h 1871003"/>
              <a:gd name="connsiteX39" fmla="*/ 3981158 w 7386744"/>
              <a:gd name="connsiteY39" fmla="*/ 773723 h 1871003"/>
              <a:gd name="connsiteX40" fmla="*/ 4065564 w 7386744"/>
              <a:gd name="connsiteY40" fmla="*/ 787790 h 1871003"/>
              <a:gd name="connsiteX41" fmla="*/ 4262512 w 7386744"/>
              <a:gd name="connsiteY41" fmla="*/ 773723 h 1871003"/>
              <a:gd name="connsiteX42" fmla="*/ 4346918 w 7386744"/>
              <a:gd name="connsiteY42" fmla="*/ 745587 h 1871003"/>
              <a:gd name="connsiteX43" fmla="*/ 4403189 w 7386744"/>
              <a:gd name="connsiteY43" fmla="*/ 731520 h 1871003"/>
              <a:gd name="connsiteX44" fmla="*/ 4529798 w 7386744"/>
              <a:gd name="connsiteY44" fmla="*/ 689317 h 1871003"/>
              <a:gd name="connsiteX45" fmla="*/ 4557933 w 7386744"/>
              <a:gd name="connsiteY45" fmla="*/ 661181 h 1871003"/>
              <a:gd name="connsiteX46" fmla="*/ 4628272 w 7386744"/>
              <a:gd name="connsiteY46" fmla="*/ 647114 h 1871003"/>
              <a:gd name="connsiteX47" fmla="*/ 4979964 w 7386744"/>
              <a:gd name="connsiteY47" fmla="*/ 633046 h 1871003"/>
              <a:gd name="connsiteX48" fmla="*/ 5261318 w 7386744"/>
              <a:gd name="connsiteY48" fmla="*/ 647114 h 1871003"/>
              <a:gd name="connsiteX49" fmla="*/ 5317589 w 7386744"/>
              <a:gd name="connsiteY49" fmla="*/ 661181 h 1871003"/>
              <a:gd name="connsiteX50" fmla="*/ 5655213 w 7386744"/>
              <a:gd name="connsiteY50" fmla="*/ 675249 h 1871003"/>
              <a:gd name="connsiteX51" fmla="*/ 5922499 w 7386744"/>
              <a:gd name="connsiteY51" fmla="*/ 703384 h 1871003"/>
              <a:gd name="connsiteX52" fmla="*/ 6035041 w 7386744"/>
              <a:gd name="connsiteY52" fmla="*/ 717452 h 1871003"/>
              <a:gd name="connsiteX53" fmla="*/ 6175718 w 7386744"/>
              <a:gd name="connsiteY53" fmla="*/ 759655 h 1871003"/>
              <a:gd name="connsiteX54" fmla="*/ 6555546 w 7386744"/>
              <a:gd name="connsiteY54" fmla="*/ 900332 h 1871003"/>
              <a:gd name="connsiteX55" fmla="*/ 6668087 w 7386744"/>
              <a:gd name="connsiteY55" fmla="*/ 970670 h 1871003"/>
              <a:gd name="connsiteX56" fmla="*/ 6710290 w 7386744"/>
              <a:gd name="connsiteY56" fmla="*/ 984738 h 1871003"/>
              <a:gd name="connsiteX57" fmla="*/ 6836899 w 7386744"/>
              <a:gd name="connsiteY57" fmla="*/ 1026941 h 1871003"/>
              <a:gd name="connsiteX58" fmla="*/ 6893170 w 7386744"/>
              <a:gd name="connsiteY58" fmla="*/ 1055077 h 1871003"/>
              <a:gd name="connsiteX59" fmla="*/ 7090118 w 7386744"/>
              <a:gd name="connsiteY59" fmla="*/ 1097280 h 1871003"/>
              <a:gd name="connsiteX60" fmla="*/ 7202659 w 7386744"/>
              <a:gd name="connsiteY60" fmla="*/ 1125415 h 1871003"/>
              <a:gd name="connsiteX61" fmla="*/ 7272998 w 7386744"/>
              <a:gd name="connsiteY61" fmla="*/ 1181686 h 1871003"/>
              <a:gd name="connsiteX62" fmla="*/ 7371472 w 7386744"/>
              <a:gd name="connsiteY62" fmla="*/ 1280160 h 1871003"/>
              <a:gd name="connsiteX63" fmla="*/ 7385539 w 7386744"/>
              <a:gd name="connsiteY63" fmla="*/ 1322363 h 1871003"/>
              <a:gd name="connsiteX64" fmla="*/ 7343336 w 7386744"/>
              <a:gd name="connsiteY64" fmla="*/ 1350498 h 1871003"/>
              <a:gd name="connsiteX65" fmla="*/ 7272998 w 7386744"/>
              <a:gd name="connsiteY65" fmla="*/ 1392701 h 1871003"/>
              <a:gd name="connsiteX66" fmla="*/ 7216727 w 7386744"/>
              <a:gd name="connsiteY66" fmla="*/ 1448972 h 1871003"/>
              <a:gd name="connsiteX67" fmla="*/ 7019779 w 7386744"/>
              <a:gd name="connsiteY67" fmla="*/ 1477107 h 1871003"/>
              <a:gd name="connsiteX68" fmla="*/ 6724358 w 7386744"/>
              <a:gd name="connsiteY68" fmla="*/ 1491175 h 1871003"/>
              <a:gd name="connsiteX69" fmla="*/ 6541478 w 7386744"/>
              <a:gd name="connsiteY69" fmla="*/ 1505243 h 1871003"/>
              <a:gd name="connsiteX70" fmla="*/ 5824026 w 7386744"/>
              <a:gd name="connsiteY70" fmla="*/ 1547446 h 1871003"/>
              <a:gd name="connsiteX71" fmla="*/ 5739619 w 7386744"/>
              <a:gd name="connsiteY71" fmla="*/ 1575581 h 1871003"/>
              <a:gd name="connsiteX72" fmla="*/ 5627078 w 7386744"/>
              <a:gd name="connsiteY72" fmla="*/ 1603717 h 1871003"/>
              <a:gd name="connsiteX73" fmla="*/ 5556739 w 7386744"/>
              <a:gd name="connsiteY73" fmla="*/ 1617784 h 1871003"/>
              <a:gd name="connsiteX74" fmla="*/ 5430130 w 7386744"/>
              <a:gd name="connsiteY74" fmla="*/ 1659987 h 1871003"/>
              <a:gd name="connsiteX75" fmla="*/ 5387927 w 7386744"/>
              <a:gd name="connsiteY75" fmla="*/ 1674055 h 1871003"/>
              <a:gd name="connsiteX76" fmla="*/ 5331656 w 7386744"/>
              <a:gd name="connsiteY76" fmla="*/ 1688123 h 1871003"/>
              <a:gd name="connsiteX77" fmla="*/ 5275386 w 7386744"/>
              <a:gd name="connsiteY77" fmla="*/ 1716258 h 1871003"/>
              <a:gd name="connsiteX78" fmla="*/ 5233183 w 7386744"/>
              <a:gd name="connsiteY78" fmla="*/ 1730326 h 1871003"/>
              <a:gd name="connsiteX79" fmla="*/ 5176912 w 7386744"/>
              <a:gd name="connsiteY79" fmla="*/ 1758461 h 1871003"/>
              <a:gd name="connsiteX80" fmla="*/ 5092506 w 7386744"/>
              <a:gd name="connsiteY80" fmla="*/ 1772529 h 1871003"/>
              <a:gd name="connsiteX81" fmla="*/ 5022167 w 7386744"/>
              <a:gd name="connsiteY81" fmla="*/ 1786597 h 1871003"/>
              <a:gd name="connsiteX82" fmla="*/ 4909626 w 7386744"/>
              <a:gd name="connsiteY82" fmla="*/ 1814732 h 1871003"/>
              <a:gd name="connsiteX83" fmla="*/ 4754881 w 7386744"/>
              <a:gd name="connsiteY83" fmla="*/ 1828800 h 1871003"/>
              <a:gd name="connsiteX84" fmla="*/ 4572001 w 7386744"/>
              <a:gd name="connsiteY84" fmla="*/ 1856935 h 1871003"/>
              <a:gd name="connsiteX85" fmla="*/ 4234376 w 7386744"/>
              <a:gd name="connsiteY85" fmla="*/ 1871003 h 1871003"/>
              <a:gd name="connsiteX86" fmla="*/ 2729133 w 7386744"/>
              <a:gd name="connsiteY86" fmla="*/ 1856935 h 1871003"/>
              <a:gd name="connsiteX87" fmla="*/ 2546253 w 7386744"/>
              <a:gd name="connsiteY87" fmla="*/ 1842867 h 1871003"/>
              <a:gd name="connsiteX88" fmla="*/ 2264899 w 7386744"/>
              <a:gd name="connsiteY88" fmla="*/ 1828800 h 1871003"/>
              <a:gd name="connsiteX89" fmla="*/ 633047 w 7386744"/>
              <a:gd name="connsiteY89" fmla="*/ 1800664 h 1871003"/>
              <a:gd name="connsiteX90" fmla="*/ 506438 w 7386744"/>
              <a:gd name="connsiteY90" fmla="*/ 1744394 h 1871003"/>
              <a:gd name="connsiteX91" fmla="*/ 478303 w 7386744"/>
              <a:gd name="connsiteY91" fmla="*/ 1716258 h 1871003"/>
              <a:gd name="connsiteX92" fmla="*/ 436099 w 7386744"/>
              <a:gd name="connsiteY92" fmla="*/ 1702190 h 1871003"/>
              <a:gd name="connsiteX93" fmla="*/ 337626 w 7386744"/>
              <a:gd name="connsiteY93" fmla="*/ 1659987 h 1871003"/>
              <a:gd name="connsiteX94" fmla="*/ 225084 w 7386744"/>
              <a:gd name="connsiteY94" fmla="*/ 1575581 h 1871003"/>
              <a:gd name="connsiteX95" fmla="*/ 182881 w 7386744"/>
              <a:gd name="connsiteY95" fmla="*/ 1547446 h 1871003"/>
              <a:gd name="connsiteX96" fmla="*/ 154746 w 7386744"/>
              <a:gd name="connsiteY96" fmla="*/ 1519310 h 1871003"/>
              <a:gd name="connsiteX97" fmla="*/ 70339 w 7386744"/>
              <a:gd name="connsiteY97" fmla="*/ 1463040 h 1871003"/>
              <a:gd name="connsiteX98" fmla="*/ 5693 w 7386744"/>
              <a:gd name="connsiteY98" fmla="*/ 1380601 h 1871003"/>
              <a:gd name="connsiteX99" fmla="*/ 0 w 7386744"/>
              <a:gd name="connsiteY99" fmla="*/ 1371928 h 1871003"/>
              <a:gd name="connsiteX100" fmla="*/ 0 w 7386744"/>
              <a:gd name="connsiteY100" fmla="*/ 534573 h 1871003"/>
              <a:gd name="connsiteX101" fmla="*/ 14069 w 7386744"/>
              <a:gd name="connsiteY101" fmla="*/ 520504 h 1871003"/>
              <a:gd name="connsiteX102" fmla="*/ 42204 w 7386744"/>
              <a:gd name="connsiteY102" fmla="*/ 478301 h 1871003"/>
              <a:gd name="connsiteX103" fmla="*/ 84407 w 7386744"/>
              <a:gd name="connsiteY103" fmla="*/ 450166 h 1871003"/>
              <a:gd name="connsiteX104" fmla="*/ 154746 w 7386744"/>
              <a:gd name="connsiteY104" fmla="*/ 407963 h 1871003"/>
              <a:gd name="connsiteX105" fmla="*/ 196949 w 7386744"/>
              <a:gd name="connsiteY105" fmla="*/ 379827 h 1871003"/>
              <a:gd name="connsiteX106" fmla="*/ 239152 w 7386744"/>
              <a:gd name="connsiteY106" fmla="*/ 365760 h 1871003"/>
              <a:gd name="connsiteX107" fmla="*/ 265695 w 7386744"/>
              <a:gd name="connsiteY107" fmla="*/ 337878 h 1871003"/>
              <a:gd name="connsiteX108" fmla="*/ 261766 w 7386744"/>
              <a:gd name="connsiteY108" fmla="*/ 338778 h 1871003"/>
              <a:gd name="connsiteX109" fmla="*/ 276103 w 7386744"/>
              <a:gd name="connsiteY109" fmla="*/ 334436 h 1871003"/>
              <a:gd name="connsiteX110" fmla="*/ 309490 w 7386744"/>
              <a:gd name="connsiteY110" fmla="*/ 323557 h 1871003"/>
              <a:gd name="connsiteX111" fmla="*/ 337626 w 7386744"/>
              <a:gd name="connsiteY111" fmla="*/ 295421 h 1871003"/>
              <a:gd name="connsiteX112" fmla="*/ 379829 w 7386744"/>
              <a:gd name="connsiteY112" fmla="*/ 211015 h 1871003"/>
              <a:gd name="connsiteX113" fmla="*/ 464235 w 7386744"/>
              <a:gd name="connsiteY113" fmla="*/ 154744 h 1871003"/>
              <a:gd name="connsiteX114" fmla="*/ 548641 w 7386744"/>
              <a:gd name="connsiteY114" fmla="*/ 84406 h 1871003"/>
              <a:gd name="connsiteX115" fmla="*/ 576776 w 7386744"/>
              <a:gd name="connsiteY115" fmla="*/ 56270 h 1871003"/>
              <a:gd name="connsiteX116" fmla="*/ 661183 w 7386744"/>
              <a:gd name="connsiteY116" fmla="*/ 28135 h 1871003"/>
              <a:gd name="connsiteX117" fmla="*/ 703386 w 7386744"/>
              <a:gd name="connsiteY117" fmla="*/ 14067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7386744" h="1871003">
                <a:moveTo>
                  <a:pt x="261766" y="338778"/>
                </a:moveTo>
                <a:lnTo>
                  <a:pt x="261641" y="338816"/>
                </a:lnTo>
                <a:cubicBezTo>
                  <a:pt x="259313" y="339465"/>
                  <a:pt x="259148" y="339440"/>
                  <a:pt x="260154" y="339147"/>
                </a:cubicBezTo>
                <a:close/>
                <a:moveTo>
                  <a:pt x="745589" y="0"/>
                </a:moveTo>
                <a:cubicBezTo>
                  <a:pt x="763622" y="4508"/>
                  <a:pt x="823879" y="18043"/>
                  <a:pt x="844063" y="28135"/>
                </a:cubicBezTo>
                <a:cubicBezTo>
                  <a:pt x="859185" y="35696"/>
                  <a:pt x="870435" y="50333"/>
                  <a:pt x="886266" y="56270"/>
                </a:cubicBezTo>
                <a:cubicBezTo>
                  <a:pt x="908654" y="64666"/>
                  <a:pt x="933408" y="64539"/>
                  <a:pt x="956604" y="70338"/>
                </a:cubicBezTo>
                <a:cubicBezTo>
                  <a:pt x="970990" y="73935"/>
                  <a:pt x="984549" y="80332"/>
                  <a:pt x="998807" y="84406"/>
                </a:cubicBezTo>
                <a:cubicBezTo>
                  <a:pt x="1017397" y="89718"/>
                  <a:pt x="1036321" y="93785"/>
                  <a:pt x="1055078" y="98474"/>
                </a:cubicBezTo>
                <a:cubicBezTo>
                  <a:pt x="1097464" y="126731"/>
                  <a:pt x="1103575" y="133325"/>
                  <a:pt x="1153552" y="154744"/>
                </a:cubicBezTo>
                <a:cubicBezTo>
                  <a:pt x="1167182" y="160585"/>
                  <a:pt x="1182699" y="161782"/>
                  <a:pt x="1195755" y="168812"/>
                </a:cubicBezTo>
                <a:cubicBezTo>
                  <a:pt x="1243904" y="194738"/>
                  <a:pt x="1290931" y="222884"/>
                  <a:pt x="1336432" y="253218"/>
                </a:cubicBezTo>
                <a:cubicBezTo>
                  <a:pt x="1350500" y="262597"/>
                  <a:pt x="1363513" y="273793"/>
                  <a:pt x="1378635" y="281354"/>
                </a:cubicBezTo>
                <a:cubicBezTo>
                  <a:pt x="1391898" y="287986"/>
                  <a:pt x="1406770" y="290732"/>
                  <a:pt x="1420838" y="295421"/>
                </a:cubicBezTo>
                <a:cubicBezTo>
                  <a:pt x="1434906" y="304800"/>
                  <a:pt x="1447919" y="315996"/>
                  <a:pt x="1463041" y="323557"/>
                </a:cubicBezTo>
                <a:cubicBezTo>
                  <a:pt x="1476304" y="330189"/>
                  <a:pt x="1491693" y="331602"/>
                  <a:pt x="1505244" y="337624"/>
                </a:cubicBezTo>
                <a:cubicBezTo>
                  <a:pt x="1533989" y="350399"/>
                  <a:pt x="1562152" y="364550"/>
                  <a:pt x="1589650" y="379827"/>
                </a:cubicBezTo>
                <a:cubicBezTo>
                  <a:pt x="1604430" y="388038"/>
                  <a:pt x="1616022" y="402026"/>
                  <a:pt x="1631853" y="407963"/>
                </a:cubicBezTo>
                <a:cubicBezTo>
                  <a:pt x="1654241" y="416359"/>
                  <a:pt x="1679124" y="415739"/>
                  <a:pt x="1702192" y="422030"/>
                </a:cubicBezTo>
                <a:cubicBezTo>
                  <a:pt x="1730804" y="429833"/>
                  <a:pt x="1758463" y="440787"/>
                  <a:pt x="1786598" y="450166"/>
                </a:cubicBezTo>
                <a:cubicBezTo>
                  <a:pt x="1814733" y="459544"/>
                  <a:pt x="1843468" y="467286"/>
                  <a:pt x="1871004" y="478301"/>
                </a:cubicBezTo>
                <a:cubicBezTo>
                  <a:pt x="1894450" y="487680"/>
                  <a:pt x="1917386" y="498451"/>
                  <a:pt x="1941343" y="506437"/>
                </a:cubicBezTo>
                <a:cubicBezTo>
                  <a:pt x="1959685" y="512551"/>
                  <a:pt x="1979023" y="515193"/>
                  <a:pt x="1997613" y="520504"/>
                </a:cubicBezTo>
                <a:cubicBezTo>
                  <a:pt x="2016439" y="525883"/>
                  <a:pt x="2028831" y="529552"/>
                  <a:pt x="2036539" y="531956"/>
                </a:cubicBezTo>
                <a:lnTo>
                  <a:pt x="2037695" y="532368"/>
                </a:lnTo>
                <a:lnTo>
                  <a:pt x="2019627" y="528574"/>
                </a:lnTo>
                <a:cubicBezTo>
                  <a:pt x="2001142" y="525196"/>
                  <a:pt x="2047723" y="537079"/>
                  <a:pt x="2047362" y="535814"/>
                </a:cubicBezTo>
                <a:lnTo>
                  <a:pt x="2037695" y="532368"/>
                </a:lnTo>
                <a:lnTo>
                  <a:pt x="2047441" y="534414"/>
                </a:lnTo>
                <a:cubicBezTo>
                  <a:pt x="2061946" y="537610"/>
                  <a:pt x="2082267" y="542204"/>
                  <a:pt x="2110155" y="548640"/>
                </a:cubicBezTo>
                <a:cubicBezTo>
                  <a:pt x="2147833" y="557335"/>
                  <a:pt x="2185182" y="567397"/>
                  <a:pt x="2222696" y="576775"/>
                </a:cubicBezTo>
                <a:lnTo>
                  <a:pt x="2335238" y="604910"/>
                </a:lnTo>
                <a:lnTo>
                  <a:pt x="2447779" y="633046"/>
                </a:lnTo>
                <a:cubicBezTo>
                  <a:pt x="2516513" y="678867"/>
                  <a:pt x="2477511" y="659059"/>
                  <a:pt x="2588456" y="689317"/>
                </a:cubicBezTo>
                <a:cubicBezTo>
                  <a:pt x="2607109" y="694404"/>
                  <a:pt x="2626137" y="698073"/>
                  <a:pt x="2644727" y="703384"/>
                </a:cubicBezTo>
                <a:cubicBezTo>
                  <a:pt x="2658985" y="707458"/>
                  <a:pt x="2672108" y="717003"/>
                  <a:pt x="2686930" y="717452"/>
                </a:cubicBezTo>
                <a:cubicBezTo>
                  <a:pt x="2982253" y="726401"/>
                  <a:pt x="3277773" y="726831"/>
                  <a:pt x="3573195" y="731520"/>
                </a:cubicBezTo>
                <a:cubicBezTo>
                  <a:pt x="3610709" y="736209"/>
                  <a:pt x="3648061" y="742447"/>
                  <a:pt x="3685736" y="745587"/>
                </a:cubicBezTo>
                <a:cubicBezTo>
                  <a:pt x="3760650" y="751830"/>
                  <a:pt x="3835984" y="752528"/>
                  <a:pt x="3910819" y="759655"/>
                </a:cubicBezTo>
                <a:cubicBezTo>
                  <a:pt x="3934622" y="761922"/>
                  <a:pt x="3957633" y="769446"/>
                  <a:pt x="3981158" y="773723"/>
                </a:cubicBezTo>
                <a:cubicBezTo>
                  <a:pt x="4009221" y="778825"/>
                  <a:pt x="4037429" y="783101"/>
                  <a:pt x="4065564" y="787790"/>
                </a:cubicBezTo>
                <a:cubicBezTo>
                  <a:pt x="4131213" y="783101"/>
                  <a:pt x="4197424" y="783486"/>
                  <a:pt x="4262512" y="773723"/>
                </a:cubicBezTo>
                <a:cubicBezTo>
                  <a:pt x="4291841" y="769324"/>
                  <a:pt x="4318511" y="754109"/>
                  <a:pt x="4346918" y="745587"/>
                </a:cubicBezTo>
                <a:cubicBezTo>
                  <a:pt x="4365437" y="740031"/>
                  <a:pt x="4384710" y="737206"/>
                  <a:pt x="4403189" y="731520"/>
                </a:cubicBezTo>
                <a:cubicBezTo>
                  <a:pt x="4445708" y="718437"/>
                  <a:pt x="4529798" y="689317"/>
                  <a:pt x="4529798" y="689317"/>
                </a:cubicBezTo>
                <a:cubicBezTo>
                  <a:pt x="4539176" y="679938"/>
                  <a:pt x="4545742" y="666406"/>
                  <a:pt x="4557933" y="661181"/>
                </a:cubicBezTo>
                <a:cubicBezTo>
                  <a:pt x="4579910" y="651762"/>
                  <a:pt x="4604414" y="648704"/>
                  <a:pt x="4628272" y="647114"/>
                </a:cubicBezTo>
                <a:cubicBezTo>
                  <a:pt x="4745337" y="639310"/>
                  <a:pt x="4862733" y="637735"/>
                  <a:pt x="4979964" y="633046"/>
                </a:cubicBezTo>
                <a:cubicBezTo>
                  <a:pt x="5073749" y="637735"/>
                  <a:pt x="5167741" y="639316"/>
                  <a:pt x="5261318" y="647114"/>
                </a:cubicBezTo>
                <a:cubicBezTo>
                  <a:pt x="5280585" y="648720"/>
                  <a:pt x="5298304" y="659804"/>
                  <a:pt x="5317589" y="661181"/>
                </a:cubicBezTo>
                <a:cubicBezTo>
                  <a:pt x="5429942" y="669206"/>
                  <a:pt x="5542672" y="670560"/>
                  <a:pt x="5655213" y="675249"/>
                </a:cubicBezTo>
                <a:cubicBezTo>
                  <a:pt x="5825207" y="703582"/>
                  <a:pt x="5656992" y="678098"/>
                  <a:pt x="5922499" y="703384"/>
                </a:cubicBezTo>
                <a:cubicBezTo>
                  <a:pt x="5960135" y="706968"/>
                  <a:pt x="5997527" y="712763"/>
                  <a:pt x="6035041" y="717452"/>
                </a:cubicBezTo>
                <a:cubicBezTo>
                  <a:pt x="6081933" y="731520"/>
                  <a:pt x="6130062" y="741982"/>
                  <a:pt x="6175718" y="759655"/>
                </a:cubicBezTo>
                <a:cubicBezTo>
                  <a:pt x="6557875" y="907587"/>
                  <a:pt x="6349348" y="865965"/>
                  <a:pt x="6555546" y="900332"/>
                </a:cubicBezTo>
                <a:cubicBezTo>
                  <a:pt x="6650508" y="931987"/>
                  <a:pt x="6537019" y="888753"/>
                  <a:pt x="6668087" y="970670"/>
                </a:cubicBezTo>
                <a:cubicBezTo>
                  <a:pt x="6680662" y="978529"/>
                  <a:pt x="6696660" y="978897"/>
                  <a:pt x="6710290" y="984738"/>
                </a:cubicBezTo>
                <a:cubicBezTo>
                  <a:pt x="6812213" y="1028420"/>
                  <a:pt x="6718330" y="1003228"/>
                  <a:pt x="6836899" y="1026941"/>
                </a:cubicBezTo>
                <a:cubicBezTo>
                  <a:pt x="6855656" y="1036320"/>
                  <a:pt x="6872964" y="1049464"/>
                  <a:pt x="6893170" y="1055077"/>
                </a:cubicBezTo>
                <a:cubicBezTo>
                  <a:pt x="6957860" y="1073047"/>
                  <a:pt x="7024983" y="1080996"/>
                  <a:pt x="7090118" y="1097280"/>
                </a:cubicBezTo>
                <a:lnTo>
                  <a:pt x="7202659" y="1125415"/>
                </a:lnTo>
                <a:cubicBezTo>
                  <a:pt x="7226105" y="1144172"/>
                  <a:pt x="7250864" y="1161397"/>
                  <a:pt x="7272998" y="1181686"/>
                </a:cubicBezTo>
                <a:cubicBezTo>
                  <a:pt x="7307218" y="1213054"/>
                  <a:pt x="7371472" y="1280160"/>
                  <a:pt x="7371472" y="1280160"/>
                </a:cubicBezTo>
                <a:cubicBezTo>
                  <a:pt x="7376161" y="1294228"/>
                  <a:pt x="7391046" y="1308595"/>
                  <a:pt x="7385539" y="1322363"/>
                </a:cubicBezTo>
                <a:cubicBezTo>
                  <a:pt x="7379260" y="1338061"/>
                  <a:pt x="7356538" y="1339936"/>
                  <a:pt x="7343336" y="1350498"/>
                </a:cubicBezTo>
                <a:cubicBezTo>
                  <a:pt x="7288163" y="1394637"/>
                  <a:pt x="7346290" y="1368271"/>
                  <a:pt x="7272998" y="1392701"/>
                </a:cubicBezTo>
                <a:cubicBezTo>
                  <a:pt x="7254241" y="1411458"/>
                  <a:pt x="7242738" y="1443770"/>
                  <a:pt x="7216727" y="1448972"/>
                </a:cubicBezTo>
                <a:cubicBezTo>
                  <a:pt x="7132970" y="1465724"/>
                  <a:pt x="7120037" y="1470423"/>
                  <a:pt x="7019779" y="1477107"/>
                </a:cubicBezTo>
                <a:cubicBezTo>
                  <a:pt x="6921412" y="1483665"/>
                  <a:pt x="6822773" y="1485386"/>
                  <a:pt x="6724358" y="1491175"/>
                </a:cubicBezTo>
                <a:cubicBezTo>
                  <a:pt x="6663323" y="1494765"/>
                  <a:pt x="6602438" y="1500554"/>
                  <a:pt x="6541478" y="1505243"/>
                </a:cubicBezTo>
                <a:cubicBezTo>
                  <a:pt x="6282865" y="1634547"/>
                  <a:pt x="6560523" y="1505758"/>
                  <a:pt x="5824026" y="1547446"/>
                </a:cubicBezTo>
                <a:cubicBezTo>
                  <a:pt x="5794416" y="1549122"/>
                  <a:pt x="5768135" y="1567433"/>
                  <a:pt x="5739619" y="1575581"/>
                </a:cubicBezTo>
                <a:cubicBezTo>
                  <a:pt x="5702439" y="1586204"/>
                  <a:pt x="5664995" y="1596134"/>
                  <a:pt x="5627078" y="1603717"/>
                </a:cubicBezTo>
                <a:cubicBezTo>
                  <a:pt x="5603632" y="1608406"/>
                  <a:pt x="5579730" y="1611215"/>
                  <a:pt x="5556739" y="1617784"/>
                </a:cubicBezTo>
                <a:cubicBezTo>
                  <a:pt x="5513965" y="1630005"/>
                  <a:pt x="5472333" y="1645919"/>
                  <a:pt x="5430130" y="1659987"/>
                </a:cubicBezTo>
                <a:cubicBezTo>
                  <a:pt x="5416062" y="1664676"/>
                  <a:pt x="5402313" y="1670458"/>
                  <a:pt x="5387927" y="1674055"/>
                </a:cubicBezTo>
                <a:cubicBezTo>
                  <a:pt x="5369170" y="1678744"/>
                  <a:pt x="5349759" y="1681334"/>
                  <a:pt x="5331656" y="1688123"/>
                </a:cubicBezTo>
                <a:cubicBezTo>
                  <a:pt x="5312021" y="1695486"/>
                  <a:pt x="5294661" y="1707997"/>
                  <a:pt x="5275386" y="1716258"/>
                </a:cubicBezTo>
                <a:cubicBezTo>
                  <a:pt x="5261756" y="1722099"/>
                  <a:pt x="5246813" y="1724485"/>
                  <a:pt x="5233183" y="1730326"/>
                </a:cubicBezTo>
                <a:cubicBezTo>
                  <a:pt x="5213908" y="1738587"/>
                  <a:pt x="5196998" y="1752435"/>
                  <a:pt x="5176912" y="1758461"/>
                </a:cubicBezTo>
                <a:cubicBezTo>
                  <a:pt x="5149591" y="1766657"/>
                  <a:pt x="5120569" y="1767426"/>
                  <a:pt x="5092506" y="1772529"/>
                </a:cubicBezTo>
                <a:cubicBezTo>
                  <a:pt x="5068981" y="1776806"/>
                  <a:pt x="5045465" y="1781220"/>
                  <a:pt x="5022167" y="1786597"/>
                </a:cubicBezTo>
                <a:cubicBezTo>
                  <a:pt x="4984489" y="1795292"/>
                  <a:pt x="4948135" y="1811231"/>
                  <a:pt x="4909626" y="1814732"/>
                </a:cubicBezTo>
                <a:cubicBezTo>
                  <a:pt x="4858044" y="1819421"/>
                  <a:pt x="4806321" y="1822748"/>
                  <a:pt x="4754881" y="1828800"/>
                </a:cubicBezTo>
                <a:cubicBezTo>
                  <a:pt x="4690457" y="1836379"/>
                  <a:pt x="4637462" y="1852712"/>
                  <a:pt x="4572001" y="1856935"/>
                </a:cubicBezTo>
                <a:cubicBezTo>
                  <a:pt x="4459595" y="1864187"/>
                  <a:pt x="4346918" y="1866314"/>
                  <a:pt x="4234376" y="1871003"/>
                </a:cubicBezTo>
                <a:lnTo>
                  <a:pt x="2729133" y="1856935"/>
                </a:lnTo>
                <a:cubicBezTo>
                  <a:pt x="2668001" y="1855916"/>
                  <a:pt x="2607281" y="1846566"/>
                  <a:pt x="2546253" y="1842867"/>
                </a:cubicBezTo>
                <a:cubicBezTo>
                  <a:pt x="2452523" y="1837186"/>
                  <a:pt x="2358763" y="1831482"/>
                  <a:pt x="2264899" y="1828800"/>
                </a:cubicBezTo>
                <a:cubicBezTo>
                  <a:pt x="1898938" y="1818344"/>
                  <a:pt x="942178" y="1805348"/>
                  <a:pt x="633047" y="1800664"/>
                </a:cubicBezTo>
                <a:cubicBezTo>
                  <a:pt x="602589" y="1788481"/>
                  <a:pt x="536007" y="1764107"/>
                  <a:pt x="506438" y="1744394"/>
                </a:cubicBezTo>
                <a:cubicBezTo>
                  <a:pt x="495402" y="1737037"/>
                  <a:pt x="489676" y="1723082"/>
                  <a:pt x="478303" y="1716258"/>
                </a:cubicBezTo>
                <a:cubicBezTo>
                  <a:pt x="465587" y="1708628"/>
                  <a:pt x="449867" y="1707697"/>
                  <a:pt x="436099" y="1702190"/>
                </a:cubicBezTo>
                <a:cubicBezTo>
                  <a:pt x="402941" y="1688927"/>
                  <a:pt x="370450" y="1674055"/>
                  <a:pt x="337626" y="1659987"/>
                </a:cubicBezTo>
                <a:cubicBezTo>
                  <a:pt x="285580" y="1607942"/>
                  <a:pt x="320525" y="1639208"/>
                  <a:pt x="225084" y="1575581"/>
                </a:cubicBezTo>
                <a:cubicBezTo>
                  <a:pt x="211016" y="1566203"/>
                  <a:pt x="194836" y="1559401"/>
                  <a:pt x="182881" y="1547446"/>
                </a:cubicBezTo>
                <a:cubicBezTo>
                  <a:pt x="173503" y="1538067"/>
                  <a:pt x="165357" y="1527268"/>
                  <a:pt x="154746" y="1519310"/>
                </a:cubicBezTo>
                <a:cubicBezTo>
                  <a:pt x="127694" y="1499021"/>
                  <a:pt x="94249" y="1486951"/>
                  <a:pt x="70339" y="1463040"/>
                </a:cubicBezTo>
                <a:cubicBezTo>
                  <a:pt x="24800" y="1417500"/>
                  <a:pt x="43045" y="1438562"/>
                  <a:pt x="5693" y="1380601"/>
                </a:cubicBezTo>
                <a:lnTo>
                  <a:pt x="0" y="1371928"/>
                </a:lnTo>
                <a:lnTo>
                  <a:pt x="0" y="534573"/>
                </a:lnTo>
                <a:lnTo>
                  <a:pt x="14069" y="520504"/>
                </a:lnTo>
                <a:cubicBezTo>
                  <a:pt x="24631" y="507302"/>
                  <a:pt x="30249" y="490256"/>
                  <a:pt x="42204" y="478301"/>
                </a:cubicBezTo>
                <a:cubicBezTo>
                  <a:pt x="54159" y="466346"/>
                  <a:pt x="71205" y="460728"/>
                  <a:pt x="84407" y="450166"/>
                </a:cubicBezTo>
                <a:cubicBezTo>
                  <a:pt x="139580" y="406028"/>
                  <a:pt x="81455" y="432392"/>
                  <a:pt x="154746" y="407963"/>
                </a:cubicBezTo>
                <a:cubicBezTo>
                  <a:pt x="168814" y="398584"/>
                  <a:pt x="181827" y="387388"/>
                  <a:pt x="196949" y="379827"/>
                </a:cubicBezTo>
                <a:cubicBezTo>
                  <a:pt x="210212" y="373195"/>
                  <a:pt x="226437" y="373389"/>
                  <a:pt x="239152" y="365760"/>
                </a:cubicBezTo>
                <a:cubicBezTo>
                  <a:pt x="287428" y="336795"/>
                  <a:pt x="275124" y="336206"/>
                  <a:pt x="265695" y="337878"/>
                </a:cubicBezTo>
                <a:lnTo>
                  <a:pt x="261766" y="338778"/>
                </a:lnTo>
                <a:lnTo>
                  <a:pt x="276103" y="334436"/>
                </a:lnTo>
                <a:cubicBezTo>
                  <a:pt x="283747" y="332028"/>
                  <a:pt x="294546" y="328538"/>
                  <a:pt x="309490" y="323557"/>
                </a:cubicBezTo>
                <a:cubicBezTo>
                  <a:pt x="318869" y="314178"/>
                  <a:pt x="330802" y="306794"/>
                  <a:pt x="337626" y="295421"/>
                </a:cubicBezTo>
                <a:cubicBezTo>
                  <a:pt x="364563" y="250526"/>
                  <a:pt x="334889" y="250337"/>
                  <a:pt x="379829" y="211015"/>
                </a:cubicBezTo>
                <a:cubicBezTo>
                  <a:pt x="405277" y="188748"/>
                  <a:pt x="440325" y="178654"/>
                  <a:pt x="464235" y="154744"/>
                </a:cubicBezTo>
                <a:cubicBezTo>
                  <a:pt x="564493" y="54486"/>
                  <a:pt x="450707" y="162754"/>
                  <a:pt x="548641" y="84406"/>
                </a:cubicBezTo>
                <a:cubicBezTo>
                  <a:pt x="558998" y="76120"/>
                  <a:pt x="564913" y="62201"/>
                  <a:pt x="576776" y="56270"/>
                </a:cubicBezTo>
                <a:cubicBezTo>
                  <a:pt x="603302" y="43007"/>
                  <a:pt x="633047" y="37513"/>
                  <a:pt x="661183" y="28135"/>
                </a:cubicBezTo>
                <a:lnTo>
                  <a:pt x="703386" y="14067"/>
                </a:lnTo>
                <a:close/>
              </a:path>
            </a:pathLst>
          </a:custGeom>
          <a:solidFill>
            <a:srgbClr val="493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CA783BE6-F18F-4910-0DE7-5CAE03D46E6E}"/>
              </a:ext>
            </a:extLst>
          </p:cNvPr>
          <p:cNvSpPr/>
          <p:nvPr/>
        </p:nvSpPr>
        <p:spPr>
          <a:xfrm>
            <a:off x="-7182" y="3896916"/>
            <a:ext cx="12230115" cy="2411883"/>
          </a:xfrm>
          <a:custGeom>
            <a:avLst/>
            <a:gdLst>
              <a:gd name="connsiteX0" fmla="*/ 12230115 w 12230115"/>
              <a:gd name="connsiteY0" fmla="*/ 0 h 2411883"/>
              <a:gd name="connsiteX1" fmla="*/ 12230115 w 12230115"/>
              <a:gd name="connsiteY1" fmla="*/ 2411883 h 2411883"/>
              <a:gd name="connsiteX2" fmla="*/ 11683383 w 12230115"/>
              <a:gd name="connsiteY2" fmla="*/ 2400251 h 2411883"/>
              <a:gd name="connsiteX3" fmla="*/ 11584909 w 12230115"/>
              <a:gd name="connsiteY3" fmla="*/ 2386183 h 2411883"/>
              <a:gd name="connsiteX4" fmla="*/ 10572035 w 12230115"/>
              <a:gd name="connsiteY4" fmla="*/ 2358048 h 2411883"/>
              <a:gd name="connsiteX5" fmla="*/ 10206275 w 12230115"/>
              <a:gd name="connsiteY5" fmla="*/ 2329912 h 2411883"/>
              <a:gd name="connsiteX6" fmla="*/ 10093733 w 12230115"/>
              <a:gd name="connsiteY6" fmla="*/ 2315845 h 2411883"/>
              <a:gd name="connsiteX7" fmla="*/ 10037463 w 12230115"/>
              <a:gd name="connsiteY7" fmla="*/ 2301777 h 2411883"/>
              <a:gd name="connsiteX8" fmla="*/ 8771370 w 12230115"/>
              <a:gd name="connsiteY8" fmla="*/ 2273641 h 2411883"/>
              <a:gd name="connsiteX9" fmla="*/ 8490016 w 12230115"/>
              <a:gd name="connsiteY9" fmla="*/ 2259574 h 2411883"/>
              <a:gd name="connsiteX10" fmla="*/ 8067986 w 12230115"/>
              <a:gd name="connsiteY10" fmla="*/ 2245506 h 2411883"/>
              <a:gd name="connsiteX11" fmla="*/ 7744429 w 12230115"/>
              <a:gd name="connsiteY11" fmla="*/ 2217371 h 2411883"/>
              <a:gd name="connsiteX12" fmla="*/ 7519346 w 12230115"/>
              <a:gd name="connsiteY12" fmla="*/ 2189235 h 2411883"/>
              <a:gd name="connsiteX13" fmla="*/ 7364601 w 12230115"/>
              <a:gd name="connsiteY13" fmla="*/ 2147032 h 2411883"/>
              <a:gd name="connsiteX14" fmla="*/ 7308330 w 12230115"/>
              <a:gd name="connsiteY14" fmla="*/ 2132965 h 2411883"/>
              <a:gd name="connsiteX15" fmla="*/ 7041044 w 12230115"/>
              <a:gd name="connsiteY15" fmla="*/ 2104829 h 2411883"/>
              <a:gd name="connsiteX16" fmla="*/ 6759691 w 12230115"/>
              <a:gd name="connsiteY16" fmla="*/ 2076694 h 2411883"/>
              <a:gd name="connsiteX17" fmla="*/ 6604947 w 12230115"/>
              <a:gd name="connsiteY17" fmla="*/ 2062626 h 2411883"/>
              <a:gd name="connsiteX18" fmla="*/ 6506472 w 12230115"/>
              <a:gd name="connsiteY18" fmla="*/ 2048558 h 2411883"/>
              <a:gd name="connsiteX19" fmla="*/ 6281390 w 12230115"/>
              <a:gd name="connsiteY19" fmla="*/ 2020423 h 2411883"/>
              <a:gd name="connsiteX20" fmla="*/ 6196983 w 12230115"/>
              <a:gd name="connsiteY20" fmla="*/ 2006355 h 2411883"/>
              <a:gd name="connsiteX21" fmla="*/ 5943764 w 12230115"/>
              <a:gd name="connsiteY21" fmla="*/ 1978220 h 2411883"/>
              <a:gd name="connsiteX22" fmla="*/ 4002423 w 12230115"/>
              <a:gd name="connsiteY22" fmla="*/ 1992288 h 2411883"/>
              <a:gd name="connsiteX23" fmla="*/ 3552256 w 12230115"/>
              <a:gd name="connsiteY23" fmla="*/ 2006355 h 2411883"/>
              <a:gd name="connsiteX24" fmla="*/ 2933278 w 12230115"/>
              <a:gd name="connsiteY24" fmla="*/ 2034491 h 2411883"/>
              <a:gd name="connsiteX25" fmla="*/ 2877007 w 12230115"/>
              <a:gd name="connsiteY25" fmla="*/ 2048558 h 2411883"/>
              <a:gd name="connsiteX26" fmla="*/ 2834804 w 12230115"/>
              <a:gd name="connsiteY26" fmla="*/ 2062626 h 2411883"/>
              <a:gd name="connsiteX27" fmla="*/ 35333 w 12230115"/>
              <a:gd name="connsiteY27" fmla="*/ 2048558 h 2411883"/>
              <a:gd name="connsiteX28" fmla="*/ 0 w 12230115"/>
              <a:gd name="connsiteY28" fmla="*/ 2044633 h 2411883"/>
              <a:gd name="connsiteX29" fmla="*/ 0 w 12230115"/>
              <a:gd name="connsiteY29" fmla="*/ 578745 h 2411883"/>
              <a:gd name="connsiteX30" fmla="*/ 26140 w 12230115"/>
              <a:gd name="connsiteY30" fmla="*/ 580174 h 2411883"/>
              <a:gd name="connsiteX31" fmla="*/ 190078 w 12230115"/>
              <a:gd name="connsiteY31" fmla="*/ 599586 h 2411883"/>
              <a:gd name="connsiteX32" fmla="*/ 232281 w 12230115"/>
              <a:gd name="connsiteY32" fmla="*/ 613654 h 2411883"/>
              <a:gd name="connsiteX33" fmla="*/ 358890 w 12230115"/>
              <a:gd name="connsiteY33" fmla="*/ 627721 h 2411883"/>
              <a:gd name="connsiteX34" fmla="*/ 724650 w 12230115"/>
              <a:gd name="connsiteY34" fmla="*/ 655857 h 2411883"/>
              <a:gd name="connsiteX35" fmla="*/ 921598 w 12230115"/>
              <a:gd name="connsiteY35" fmla="*/ 712128 h 2411883"/>
              <a:gd name="connsiteX36" fmla="*/ 963801 w 12230115"/>
              <a:gd name="connsiteY36" fmla="*/ 740263 h 2411883"/>
              <a:gd name="connsiteX37" fmla="*/ 1076343 w 12230115"/>
              <a:gd name="connsiteY37" fmla="*/ 768398 h 2411883"/>
              <a:gd name="connsiteX38" fmla="*/ 1132613 w 12230115"/>
              <a:gd name="connsiteY38" fmla="*/ 782466 h 2411883"/>
              <a:gd name="connsiteX39" fmla="*/ 1202952 w 12230115"/>
              <a:gd name="connsiteY39" fmla="*/ 796534 h 2411883"/>
              <a:gd name="connsiteX40" fmla="*/ 1245155 w 12230115"/>
              <a:gd name="connsiteY40" fmla="*/ 810601 h 2411883"/>
              <a:gd name="connsiteX41" fmla="*/ 1357696 w 12230115"/>
              <a:gd name="connsiteY41" fmla="*/ 838737 h 2411883"/>
              <a:gd name="connsiteX42" fmla="*/ 1413967 w 12230115"/>
              <a:gd name="connsiteY42" fmla="*/ 866872 h 2411883"/>
              <a:gd name="connsiteX43" fmla="*/ 1610915 w 12230115"/>
              <a:gd name="connsiteY43" fmla="*/ 895008 h 2411883"/>
              <a:gd name="connsiteX44" fmla="*/ 1667186 w 12230115"/>
              <a:gd name="connsiteY44" fmla="*/ 909075 h 2411883"/>
              <a:gd name="connsiteX45" fmla="*/ 2286164 w 12230115"/>
              <a:gd name="connsiteY45" fmla="*/ 895008 h 2411883"/>
              <a:gd name="connsiteX46" fmla="*/ 3003616 w 12230115"/>
              <a:gd name="connsiteY46" fmla="*/ 880940 h 2411883"/>
              <a:gd name="connsiteX47" fmla="*/ 3200564 w 12230115"/>
              <a:gd name="connsiteY47" fmla="*/ 852805 h 2411883"/>
              <a:gd name="connsiteX48" fmla="*/ 3608527 w 12230115"/>
              <a:gd name="connsiteY48" fmla="*/ 838737 h 2411883"/>
              <a:gd name="connsiteX49" fmla="*/ 3721069 w 12230115"/>
              <a:gd name="connsiteY49" fmla="*/ 824669 h 2411883"/>
              <a:gd name="connsiteX50" fmla="*/ 4016490 w 12230115"/>
              <a:gd name="connsiteY50" fmla="*/ 796534 h 2411883"/>
              <a:gd name="connsiteX51" fmla="*/ 4143100 w 12230115"/>
              <a:gd name="connsiteY51" fmla="*/ 768398 h 2411883"/>
              <a:gd name="connsiteX52" fmla="*/ 4185303 w 12230115"/>
              <a:gd name="connsiteY52" fmla="*/ 754331 h 2411883"/>
              <a:gd name="connsiteX53" fmla="*/ 4255642 w 12230115"/>
              <a:gd name="connsiteY53" fmla="*/ 740263 h 2411883"/>
              <a:gd name="connsiteX54" fmla="*/ 4297846 w 12230115"/>
              <a:gd name="connsiteY54" fmla="*/ 726195 h 2411883"/>
              <a:gd name="connsiteX55" fmla="*/ 4396318 w 12230115"/>
              <a:gd name="connsiteY55" fmla="*/ 712128 h 2411883"/>
              <a:gd name="connsiteX56" fmla="*/ 4593266 w 12230115"/>
              <a:gd name="connsiteY56" fmla="*/ 683992 h 2411883"/>
              <a:gd name="connsiteX57" fmla="*/ 4635470 w 12230115"/>
              <a:gd name="connsiteY57" fmla="*/ 669925 h 2411883"/>
              <a:gd name="connsiteX58" fmla="*/ 4705807 w 12230115"/>
              <a:gd name="connsiteY58" fmla="*/ 655857 h 2411883"/>
              <a:gd name="connsiteX59" fmla="*/ 5043432 w 12230115"/>
              <a:gd name="connsiteY59" fmla="*/ 627721 h 2411883"/>
              <a:gd name="connsiteX60" fmla="*/ 5338853 w 12230115"/>
              <a:gd name="connsiteY60" fmla="*/ 585518 h 2411883"/>
              <a:gd name="connsiteX61" fmla="*/ 5423260 w 12230115"/>
              <a:gd name="connsiteY61" fmla="*/ 571451 h 2411883"/>
              <a:gd name="connsiteX62" fmla="*/ 6014103 w 12230115"/>
              <a:gd name="connsiteY62" fmla="*/ 543315 h 2411883"/>
              <a:gd name="connsiteX63" fmla="*/ 6070373 w 12230115"/>
              <a:gd name="connsiteY63" fmla="*/ 529248 h 2411883"/>
              <a:gd name="connsiteX64" fmla="*/ 6365795 w 12230115"/>
              <a:gd name="connsiteY64" fmla="*/ 501112 h 2411883"/>
              <a:gd name="connsiteX65" fmla="*/ 6830029 w 12230115"/>
              <a:gd name="connsiteY65" fmla="*/ 472977 h 2411883"/>
              <a:gd name="connsiteX66" fmla="*/ 6970706 w 12230115"/>
              <a:gd name="connsiteY66" fmla="*/ 444841 h 2411883"/>
              <a:gd name="connsiteX67" fmla="*/ 7167653 w 12230115"/>
              <a:gd name="connsiteY67" fmla="*/ 430774 h 2411883"/>
              <a:gd name="connsiteX68" fmla="*/ 7266127 w 12230115"/>
              <a:gd name="connsiteY68" fmla="*/ 416706 h 2411883"/>
              <a:gd name="connsiteX69" fmla="*/ 7322398 w 12230115"/>
              <a:gd name="connsiteY69" fmla="*/ 402638 h 2411883"/>
              <a:gd name="connsiteX70" fmla="*/ 7617820 w 12230115"/>
              <a:gd name="connsiteY70" fmla="*/ 388571 h 2411883"/>
              <a:gd name="connsiteX71" fmla="*/ 8377475 w 12230115"/>
              <a:gd name="connsiteY71" fmla="*/ 346368 h 2411883"/>
              <a:gd name="connsiteX72" fmla="*/ 8433746 w 12230115"/>
              <a:gd name="connsiteY72" fmla="*/ 332300 h 2411883"/>
              <a:gd name="connsiteX73" fmla="*/ 8588490 w 12230115"/>
              <a:gd name="connsiteY73" fmla="*/ 276029 h 2411883"/>
              <a:gd name="connsiteX74" fmla="*/ 8658829 w 12230115"/>
              <a:gd name="connsiteY74" fmla="*/ 261961 h 2411883"/>
              <a:gd name="connsiteX75" fmla="*/ 8757303 w 12230115"/>
              <a:gd name="connsiteY75" fmla="*/ 233826 h 2411883"/>
              <a:gd name="connsiteX76" fmla="*/ 8813573 w 12230115"/>
              <a:gd name="connsiteY76" fmla="*/ 219758 h 2411883"/>
              <a:gd name="connsiteX77" fmla="*/ 8968318 w 12230115"/>
              <a:gd name="connsiteY77" fmla="*/ 149420 h 2411883"/>
              <a:gd name="connsiteX78" fmla="*/ 9052724 w 12230115"/>
              <a:gd name="connsiteY78" fmla="*/ 121285 h 2411883"/>
              <a:gd name="connsiteX79" fmla="*/ 9080860 w 12230115"/>
              <a:gd name="connsiteY79" fmla="*/ 93149 h 2411883"/>
              <a:gd name="connsiteX80" fmla="*/ 9446620 w 12230115"/>
              <a:gd name="connsiteY80" fmla="*/ 93149 h 2411883"/>
              <a:gd name="connsiteX81" fmla="*/ 9545093 w 12230115"/>
              <a:gd name="connsiteY81" fmla="*/ 135352 h 2411883"/>
              <a:gd name="connsiteX82" fmla="*/ 9727973 w 12230115"/>
              <a:gd name="connsiteY82" fmla="*/ 163488 h 2411883"/>
              <a:gd name="connsiteX83" fmla="*/ 9981192 w 12230115"/>
              <a:gd name="connsiteY83" fmla="*/ 191623 h 2411883"/>
              <a:gd name="connsiteX84" fmla="*/ 10037463 w 12230115"/>
              <a:gd name="connsiteY84" fmla="*/ 205691 h 2411883"/>
              <a:gd name="connsiteX85" fmla="*/ 11809992 w 12230115"/>
              <a:gd name="connsiteY85" fmla="*/ 149420 h 2411883"/>
              <a:gd name="connsiteX86" fmla="*/ 11894398 w 12230115"/>
              <a:gd name="connsiteY86" fmla="*/ 121285 h 2411883"/>
              <a:gd name="connsiteX87" fmla="*/ 11936601 w 12230115"/>
              <a:gd name="connsiteY87" fmla="*/ 107217 h 2411883"/>
              <a:gd name="connsiteX88" fmla="*/ 11978804 w 12230115"/>
              <a:gd name="connsiteY88" fmla="*/ 79081 h 2411883"/>
              <a:gd name="connsiteX89" fmla="*/ 12077278 w 12230115"/>
              <a:gd name="connsiteY89" fmla="*/ 50946 h 2411883"/>
              <a:gd name="connsiteX90" fmla="*/ 12203887 w 12230115"/>
              <a:gd name="connsiteY90" fmla="*/ 8743 h 241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2230115" h="2411883">
                <a:moveTo>
                  <a:pt x="12230115" y="0"/>
                </a:moveTo>
                <a:lnTo>
                  <a:pt x="12230115" y="2411883"/>
                </a:lnTo>
                <a:lnTo>
                  <a:pt x="11683383" y="2400251"/>
                </a:lnTo>
                <a:cubicBezTo>
                  <a:pt x="11650248" y="2399024"/>
                  <a:pt x="11618016" y="2388022"/>
                  <a:pt x="11584909" y="2386183"/>
                </a:cubicBezTo>
                <a:cubicBezTo>
                  <a:pt x="11373023" y="2374411"/>
                  <a:pt x="10723552" y="2361571"/>
                  <a:pt x="10572035" y="2358048"/>
                </a:cubicBezTo>
                <a:cubicBezTo>
                  <a:pt x="10392411" y="2322123"/>
                  <a:pt x="10577590" y="2355520"/>
                  <a:pt x="10206275" y="2329912"/>
                </a:cubicBezTo>
                <a:cubicBezTo>
                  <a:pt x="10168559" y="2327311"/>
                  <a:pt x="10131247" y="2320534"/>
                  <a:pt x="10093733" y="2315845"/>
                </a:cubicBezTo>
                <a:cubicBezTo>
                  <a:pt x="10074976" y="2311156"/>
                  <a:pt x="10056787" y="2302394"/>
                  <a:pt x="10037463" y="2301777"/>
                </a:cubicBezTo>
                <a:lnTo>
                  <a:pt x="8771370" y="2273641"/>
                </a:lnTo>
                <a:lnTo>
                  <a:pt x="8490016" y="2259574"/>
                </a:lnTo>
                <a:cubicBezTo>
                  <a:pt x="8349374" y="2253948"/>
                  <a:pt x="8208516" y="2253461"/>
                  <a:pt x="8067986" y="2245506"/>
                </a:cubicBezTo>
                <a:cubicBezTo>
                  <a:pt x="7959900" y="2239388"/>
                  <a:pt x="7852244" y="2227172"/>
                  <a:pt x="7744429" y="2217371"/>
                </a:cubicBezTo>
                <a:cubicBezTo>
                  <a:pt x="7595661" y="2203847"/>
                  <a:pt x="7637956" y="2209004"/>
                  <a:pt x="7519346" y="2189235"/>
                </a:cubicBezTo>
                <a:cubicBezTo>
                  <a:pt x="7424185" y="2141655"/>
                  <a:pt x="7498433" y="2171365"/>
                  <a:pt x="7364601" y="2147032"/>
                </a:cubicBezTo>
                <a:cubicBezTo>
                  <a:pt x="7345579" y="2143573"/>
                  <a:pt x="7327401" y="2136143"/>
                  <a:pt x="7308330" y="2132965"/>
                </a:cubicBezTo>
                <a:cubicBezTo>
                  <a:pt x="7230335" y="2119966"/>
                  <a:pt x="7115700" y="2112054"/>
                  <a:pt x="7041044" y="2104829"/>
                </a:cubicBezTo>
                <a:lnTo>
                  <a:pt x="6759691" y="2076694"/>
                </a:lnTo>
                <a:cubicBezTo>
                  <a:pt x="6708138" y="2071705"/>
                  <a:pt x="6656219" y="2069951"/>
                  <a:pt x="6604947" y="2062626"/>
                </a:cubicBezTo>
                <a:lnTo>
                  <a:pt x="6506472" y="2048558"/>
                </a:lnTo>
                <a:cubicBezTo>
                  <a:pt x="6431496" y="2038778"/>
                  <a:pt x="6355972" y="2032854"/>
                  <a:pt x="6281390" y="2020423"/>
                </a:cubicBezTo>
                <a:cubicBezTo>
                  <a:pt x="6253254" y="2015734"/>
                  <a:pt x="6225286" y="2009893"/>
                  <a:pt x="6196983" y="2006355"/>
                </a:cubicBezTo>
                <a:cubicBezTo>
                  <a:pt x="6112713" y="1995821"/>
                  <a:pt x="5943764" y="1978220"/>
                  <a:pt x="5943764" y="1978220"/>
                </a:cubicBezTo>
                <a:lnTo>
                  <a:pt x="4002423" y="1992288"/>
                </a:lnTo>
                <a:cubicBezTo>
                  <a:pt x="3852304" y="1994054"/>
                  <a:pt x="3702296" y="2001181"/>
                  <a:pt x="3552256" y="2006355"/>
                </a:cubicBezTo>
                <a:cubicBezTo>
                  <a:pt x="3187053" y="2018948"/>
                  <a:pt x="3249404" y="2016928"/>
                  <a:pt x="2933278" y="2034491"/>
                </a:cubicBezTo>
                <a:cubicBezTo>
                  <a:pt x="2914521" y="2039180"/>
                  <a:pt x="2895597" y="2043247"/>
                  <a:pt x="2877007" y="2048558"/>
                </a:cubicBezTo>
                <a:cubicBezTo>
                  <a:pt x="2862749" y="2052632"/>
                  <a:pt x="2849633" y="2062626"/>
                  <a:pt x="2834804" y="2062626"/>
                </a:cubicBezTo>
                <a:lnTo>
                  <a:pt x="35333" y="2048558"/>
                </a:lnTo>
                <a:lnTo>
                  <a:pt x="0" y="2044633"/>
                </a:lnTo>
                <a:lnTo>
                  <a:pt x="0" y="578745"/>
                </a:lnTo>
                <a:lnTo>
                  <a:pt x="26140" y="580174"/>
                </a:lnTo>
                <a:cubicBezTo>
                  <a:pt x="82488" y="583937"/>
                  <a:pt x="139557" y="589482"/>
                  <a:pt x="190078" y="599586"/>
                </a:cubicBezTo>
                <a:cubicBezTo>
                  <a:pt x="204619" y="602494"/>
                  <a:pt x="217654" y="611216"/>
                  <a:pt x="232281" y="613654"/>
                </a:cubicBezTo>
                <a:cubicBezTo>
                  <a:pt x="274166" y="620635"/>
                  <a:pt x="316582" y="624095"/>
                  <a:pt x="358890" y="627721"/>
                </a:cubicBezTo>
                <a:lnTo>
                  <a:pt x="724650" y="655857"/>
                </a:lnTo>
                <a:cubicBezTo>
                  <a:pt x="845740" y="696220"/>
                  <a:pt x="780284" y="676799"/>
                  <a:pt x="921598" y="712128"/>
                </a:cubicBezTo>
                <a:cubicBezTo>
                  <a:pt x="935666" y="721506"/>
                  <a:pt x="948679" y="732702"/>
                  <a:pt x="963801" y="740263"/>
                </a:cubicBezTo>
                <a:cubicBezTo>
                  <a:pt x="993971" y="755348"/>
                  <a:pt x="1047443" y="761976"/>
                  <a:pt x="1076343" y="768398"/>
                </a:cubicBezTo>
                <a:cubicBezTo>
                  <a:pt x="1095217" y="772592"/>
                  <a:pt x="1113739" y="778272"/>
                  <a:pt x="1132613" y="782466"/>
                </a:cubicBezTo>
                <a:cubicBezTo>
                  <a:pt x="1155954" y="787653"/>
                  <a:pt x="1179755" y="790735"/>
                  <a:pt x="1202952" y="796534"/>
                </a:cubicBezTo>
                <a:cubicBezTo>
                  <a:pt x="1217338" y="800130"/>
                  <a:pt x="1230849" y="806699"/>
                  <a:pt x="1245155" y="810601"/>
                </a:cubicBezTo>
                <a:cubicBezTo>
                  <a:pt x="1282461" y="820775"/>
                  <a:pt x="1321012" y="826509"/>
                  <a:pt x="1357696" y="838737"/>
                </a:cubicBezTo>
                <a:cubicBezTo>
                  <a:pt x="1377591" y="845369"/>
                  <a:pt x="1393495" y="862323"/>
                  <a:pt x="1413967" y="866872"/>
                </a:cubicBezTo>
                <a:cubicBezTo>
                  <a:pt x="1478704" y="881258"/>
                  <a:pt x="1546579" y="878925"/>
                  <a:pt x="1610915" y="895008"/>
                </a:cubicBezTo>
                <a:lnTo>
                  <a:pt x="1667186" y="909075"/>
                </a:lnTo>
                <a:lnTo>
                  <a:pt x="2286164" y="895008"/>
                </a:lnTo>
                <a:lnTo>
                  <a:pt x="3003616" y="880940"/>
                </a:lnTo>
                <a:cubicBezTo>
                  <a:pt x="3352432" y="869115"/>
                  <a:pt x="2921959" y="868725"/>
                  <a:pt x="3200564" y="852805"/>
                </a:cubicBezTo>
                <a:cubicBezTo>
                  <a:pt x="3336411" y="845042"/>
                  <a:pt x="3472539" y="843426"/>
                  <a:pt x="3608527" y="838737"/>
                </a:cubicBezTo>
                <a:cubicBezTo>
                  <a:pt x="3646041" y="834048"/>
                  <a:pt x="3683433" y="828253"/>
                  <a:pt x="3721069" y="824669"/>
                </a:cubicBezTo>
                <a:lnTo>
                  <a:pt x="4016490" y="796534"/>
                </a:lnTo>
                <a:cubicBezTo>
                  <a:pt x="4111490" y="764867"/>
                  <a:pt x="3994560" y="801406"/>
                  <a:pt x="4143100" y="768398"/>
                </a:cubicBezTo>
                <a:cubicBezTo>
                  <a:pt x="4157575" y="765181"/>
                  <a:pt x="4170917" y="757927"/>
                  <a:pt x="4185303" y="754331"/>
                </a:cubicBezTo>
                <a:cubicBezTo>
                  <a:pt x="4208499" y="748532"/>
                  <a:pt x="4232445" y="746062"/>
                  <a:pt x="4255642" y="740263"/>
                </a:cubicBezTo>
                <a:cubicBezTo>
                  <a:pt x="4270028" y="736666"/>
                  <a:pt x="4283304" y="729103"/>
                  <a:pt x="4297846" y="726195"/>
                </a:cubicBezTo>
                <a:cubicBezTo>
                  <a:pt x="4330358" y="719692"/>
                  <a:pt x="4363493" y="716817"/>
                  <a:pt x="4396318" y="712128"/>
                </a:cubicBezTo>
                <a:cubicBezTo>
                  <a:pt x="4500892" y="677269"/>
                  <a:pt x="4377529" y="714811"/>
                  <a:pt x="4593266" y="683992"/>
                </a:cubicBezTo>
                <a:cubicBezTo>
                  <a:pt x="4607947" y="681895"/>
                  <a:pt x="4621084" y="673521"/>
                  <a:pt x="4635470" y="669925"/>
                </a:cubicBezTo>
                <a:cubicBezTo>
                  <a:pt x="4658666" y="664126"/>
                  <a:pt x="4682081" y="658823"/>
                  <a:pt x="4705807" y="655857"/>
                </a:cubicBezTo>
                <a:cubicBezTo>
                  <a:pt x="4768537" y="648016"/>
                  <a:pt x="4989407" y="631877"/>
                  <a:pt x="5043432" y="627721"/>
                </a:cubicBezTo>
                <a:cubicBezTo>
                  <a:pt x="5181795" y="581602"/>
                  <a:pt x="4981595" y="645057"/>
                  <a:pt x="5338853" y="585518"/>
                </a:cubicBezTo>
                <a:cubicBezTo>
                  <a:pt x="5366989" y="580829"/>
                  <a:pt x="5394932" y="574784"/>
                  <a:pt x="5423260" y="571451"/>
                </a:cubicBezTo>
                <a:cubicBezTo>
                  <a:pt x="5629050" y="547241"/>
                  <a:pt x="5789632" y="550556"/>
                  <a:pt x="6014103" y="543315"/>
                </a:cubicBezTo>
                <a:cubicBezTo>
                  <a:pt x="6032860" y="538626"/>
                  <a:pt x="6051177" y="531552"/>
                  <a:pt x="6070373" y="529248"/>
                </a:cubicBezTo>
                <a:cubicBezTo>
                  <a:pt x="6168588" y="517462"/>
                  <a:pt x="6365795" y="501112"/>
                  <a:pt x="6365795" y="501112"/>
                </a:cubicBezTo>
                <a:cubicBezTo>
                  <a:pt x="6577411" y="458791"/>
                  <a:pt x="6343844" y="501577"/>
                  <a:pt x="6830029" y="472977"/>
                </a:cubicBezTo>
                <a:cubicBezTo>
                  <a:pt x="7049045" y="460093"/>
                  <a:pt x="6808447" y="462870"/>
                  <a:pt x="6970706" y="444841"/>
                </a:cubicBezTo>
                <a:cubicBezTo>
                  <a:pt x="7036120" y="437573"/>
                  <a:pt x="7102004" y="435463"/>
                  <a:pt x="7167653" y="430774"/>
                </a:cubicBezTo>
                <a:cubicBezTo>
                  <a:pt x="7200478" y="426085"/>
                  <a:pt x="7233504" y="422638"/>
                  <a:pt x="7266127" y="416706"/>
                </a:cubicBezTo>
                <a:cubicBezTo>
                  <a:pt x="7285149" y="413247"/>
                  <a:pt x="7303125" y="404180"/>
                  <a:pt x="7322398" y="402638"/>
                </a:cubicBezTo>
                <a:cubicBezTo>
                  <a:pt x="7420670" y="394776"/>
                  <a:pt x="7519443" y="394987"/>
                  <a:pt x="7617820" y="388571"/>
                </a:cubicBezTo>
                <a:cubicBezTo>
                  <a:pt x="8339559" y="341501"/>
                  <a:pt x="7580764" y="373839"/>
                  <a:pt x="8377475" y="346368"/>
                </a:cubicBezTo>
                <a:cubicBezTo>
                  <a:pt x="8396232" y="341679"/>
                  <a:pt x="8415404" y="338414"/>
                  <a:pt x="8433746" y="332300"/>
                </a:cubicBezTo>
                <a:cubicBezTo>
                  <a:pt x="8547008" y="294546"/>
                  <a:pt x="8462055" y="310512"/>
                  <a:pt x="8588490" y="276029"/>
                </a:cubicBezTo>
                <a:cubicBezTo>
                  <a:pt x="8611558" y="269738"/>
                  <a:pt x="8635488" y="267148"/>
                  <a:pt x="8658829" y="261961"/>
                </a:cubicBezTo>
                <a:cubicBezTo>
                  <a:pt x="8757782" y="239972"/>
                  <a:pt x="8675056" y="257326"/>
                  <a:pt x="8757303" y="233826"/>
                </a:cubicBezTo>
                <a:cubicBezTo>
                  <a:pt x="8775893" y="228514"/>
                  <a:pt x="8794816" y="224447"/>
                  <a:pt x="8813573" y="219758"/>
                </a:cubicBezTo>
                <a:cubicBezTo>
                  <a:pt x="8962311" y="134766"/>
                  <a:pt x="8858249" y="182441"/>
                  <a:pt x="8968318" y="149420"/>
                </a:cubicBezTo>
                <a:cubicBezTo>
                  <a:pt x="8996724" y="140898"/>
                  <a:pt x="9052724" y="121285"/>
                  <a:pt x="9052724" y="121285"/>
                </a:cubicBezTo>
                <a:cubicBezTo>
                  <a:pt x="9062103" y="111906"/>
                  <a:pt x="9070503" y="101435"/>
                  <a:pt x="9080860" y="93149"/>
                </a:cubicBezTo>
                <a:cubicBezTo>
                  <a:pt x="9193254" y="3234"/>
                  <a:pt x="9233554" y="74622"/>
                  <a:pt x="9446620" y="93149"/>
                </a:cubicBezTo>
                <a:cubicBezTo>
                  <a:pt x="9479444" y="107217"/>
                  <a:pt x="9510447" y="126691"/>
                  <a:pt x="9545093" y="135352"/>
                </a:cubicBezTo>
                <a:cubicBezTo>
                  <a:pt x="9604929" y="150311"/>
                  <a:pt x="9666772" y="155838"/>
                  <a:pt x="9727973" y="163488"/>
                </a:cubicBezTo>
                <a:cubicBezTo>
                  <a:pt x="9868017" y="180993"/>
                  <a:pt x="9861996" y="169951"/>
                  <a:pt x="9981192" y="191623"/>
                </a:cubicBezTo>
                <a:cubicBezTo>
                  <a:pt x="10000214" y="195082"/>
                  <a:pt x="10018706" y="201002"/>
                  <a:pt x="10037463" y="205691"/>
                </a:cubicBezTo>
                <a:lnTo>
                  <a:pt x="11809992" y="149420"/>
                </a:lnTo>
                <a:lnTo>
                  <a:pt x="11894398" y="121285"/>
                </a:lnTo>
                <a:cubicBezTo>
                  <a:pt x="11908466" y="116596"/>
                  <a:pt x="11924263" y="115443"/>
                  <a:pt x="11936601" y="107217"/>
                </a:cubicBezTo>
                <a:cubicBezTo>
                  <a:pt x="11950669" y="97838"/>
                  <a:pt x="11963682" y="86642"/>
                  <a:pt x="11978804" y="79081"/>
                </a:cubicBezTo>
                <a:cubicBezTo>
                  <a:pt x="12002436" y="67265"/>
                  <a:pt x="12054750" y="57704"/>
                  <a:pt x="12077278" y="50946"/>
                </a:cubicBezTo>
                <a:cubicBezTo>
                  <a:pt x="12077313" y="50936"/>
                  <a:pt x="12182768" y="15783"/>
                  <a:pt x="12203887" y="8743"/>
                </a:cubicBezTo>
                <a:close/>
              </a:path>
            </a:pathLst>
          </a:custGeom>
          <a:gradFill>
            <a:gsLst>
              <a:gs pos="0">
                <a:srgbClr val="383264"/>
              </a:gs>
              <a:gs pos="85000">
                <a:srgbClr val="302456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7" name="Freeform: Shape 1086">
            <a:extLst>
              <a:ext uri="{FF2B5EF4-FFF2-40B4-BE49-F238E27FC236}">
                <a16:creationId xmlns:a16="http://schemas.microsoft.com/office/drawing/2014/main" id="{576DC286-5677-86D5-6DBB-063605B2FC0B}"/>
              </a:ext>
            </a:extLst>
          </p:cNvPr>
          <p:cNvSpPr/>
          <p:nvPr/>
        </p:nvSpPr>
        <p:spPr>
          <a:xfrm>
            <a:off x="3767" y="5284293"/>
            <a:ext cx="12219167" cy="1273126"/>
          </a:xfrm>
          <a:custGeom>
            <a:avLst/>
            <a:gdLst>
              <a:gd name="connsiteX0" fmla="*/ 1332680 w 12219167"/>
              <a:gd name="connsiteY0" fmla="*/ 0 h 1273126"/>
              <a:gd name="connsiteX1" fmla="*/ 2162674 w 12219167"/>
              <a:gd name="connsiteY1" fmla="*/ 14068 h 1273126"/>
              <a:gd name="connsiteX2" fmla="*/ 2317418 w 12219167"/>
              <a:gd name="connsiteY2" fmla="*/ 56271 h 1273126"/>
              <a:gd name="connsiteX3" fmla="*/ 2373689 w 12219167"/>
              <a:gd name="connsiteY3" fmla="*/ 70338 h 1273126"/>
              <a:gd name="connsiteX4" fmla="*/ 2415892 w 12219167"/>
              <a:gd name="connsiteY4" fmla="*/ 84406 h 1273126"/>
              <a:gd name="connsiteX5" fmla="*/ 2556569 w 12219167"/>
              <a:gd name="connsiteY5" fmla="*/ 98474 h 1273126"/>
              <a:gd name="connsiteX6" fmla="*/ 3569443 w 12219167"/>
              <a:gd name="connsiteY6" fmla="*/ 98474 h 1273126"/>
              <a:gd name="connsiteX7" fmla="*/ 3991474 w 12219167"/>
              <a:gd name="connsiteY7" fmla="*/ 70338 h 1273126"/>
              <a:gd name="connsiteX8" fmla="*/ 4132151 w 12219167"/>
              <a:gd name="connsiteY8" fmla="*/ 56271 h 1273126"/>
              <a:gd name="connsiteX9" fmla="*/ 4343169 w 12219167"/>
              <a:gd name="connsiteY9" fmla="*/ 42203 h 1273126"/>
              <a:gd name="connsiteX10" fmla="*/ 4469777 w 12219167"/>
              <a:gd name="connsiteY10" fmla="*/ 28135 h 1273126"/>
              <a:gd name="connsiteX11" fmla="*/ 4540116 w 12219167"/>
              <a:gd name="connsiteY11" fmla="*/ 14068 h 1273126"/>
              <a:gd name="connsiteX12" fmla="*/ 5173162 w 12219167"/>
              <a:gd name="connsiteY12" fmla="*/ 0 h 1273126"/>
              <a:gd name="connsiteX13" fmla="*/ 6467387 w 12219167"/>
              <a:gd name="connsiteY13" fmla="*/ 42203 h 1273126"/>
              <a:gd name="connsiteX14" fmla="*/ 6523658 w 12219167"/>
              <a:gd name="connsiteY14" fmla="*/ 56271 h 1273126"/>
              <a:gd name="connsiteX15" fmla="*/ 6847215 w 12219167"/>
              <a:gd name="connsiteY15" fmla="*/ 98474 h 1273126"/>
              <a:gd name="connsiteX16" fmla="*/ 6889418 w 12219167"/>
              <a:gd name="connsiteY16" fmla="*/ 112541 h 1273126"/>
              <a:gd name="connsiteX17" fmla="*/ 7044163 w 12219167"/>
              <a:gd name="connsiteY17" fmla="*/ 140677 h 1273126"/>
              <a:gd name="connsiteX18" fmla="*/ 7086366 w 12219167"/>
              <a:gd name="connsiteY18" fmla="*/ 154744 h 1273126"/>
              <a:gd name="connsiteX19" fmla="*/ 7198907 w 12219167"/>
              <a:gd name="connsiteY19" fmla="*/ 182880 h 1273126"/>
              <a:gd name="connsiteX20" fmla="*/ 7269246 w 12219167"/>
              <a:gd name="connsiteY20" fmla="*/ 196948 h 1273126"/>
              <a:gd name="connsiteX21" fmla="*/ 7339584 w 12219167"/>
              <a:gd name="connsiteY21" fmla="*/ 225083 h 1273126"/>
              <a:gd name="connsiteX22" fmla="*/ 7409923 w 12219167"/>
              <a:gd name="connsiteY22" fmla="*/ 239151 h 1273126"/>
              <a:gd name="connsiteX23" fmla="*/ 7466194 w 12219167"/>
              <a:gd name="connsiteY23" fmla="*/ 253218 h 1273126"/>
              <a:gd name="connsiteX24" fmla="*/ 7606871 w 12219167"/>
              <a:gd name="connsiteY24" fmla="*/ 281354 h 1273126"/>
              <a:gd name="connsiteX25" fmla="*/ 7649074 w 12219167"/>
              <a:gd name="connsiteY25" fmla="*/ 295421 h 1273126"/>
              <a:gd name="connsiteX26" fmla="*/ 7902292 w 12219167"/>
              <a:gd name="connsiteY26" fmla="*/ 323557 h 1273126"/>
              <a:gd name="connsiteX27" fmla="*/ 8155511 w 12219167"/>
              <a:gd name="connsiteY27" fmla="*/ 351692 h 1273126"/>
              <a:gd name="connsiteX28" fmla="*/ 8338391 w 12219167"/>
              <a:gd name="connsiteY28" fmla="*/ 379828 h 1273126"/>
              <a:gd name="connsiteX29" fmla="*/ 8479067 w 12219167"/>
              <a:gd name="connsiteY29" fmla="*/ 393895 h 1273126"/>
              <a:gd name="connsiteX30" fmla="*/ 8521271 w 12219167"/>
              <a:gd name="connsiteY30" fmla="*/ 407963 h 1273126"/>
              <a:gd name="connsiteX31" fmla="*/ 8746354 w 12219167"/>
              <a:gd name="connsiteY31" fmla="*/ 436098 h 1273126"/>
              <a:gd name="connsiteX32" fmla="*/ 8788557 w 12219167"/>
              <a:gd name="connsiteY32" fmla="*/ 450166 h 1273126"/>
              <a:gd name="connsiteX33" fmla="*/ 8971437 w 12219167"/>
              <a:gd name="connsiteY33" fmla="*/ 478301 h 1273126"/>
              <a:gd name="connsiteX34" fmla="*/ 9083978 w 12219167"/>
              <a:gd name="connsiteY34" fmla="*/ 506437 h 1273126"/>
              <a:gd name="connsiteX35" fmla="*/ 9210587 w 12219167"/>
              <a:gd name="connsiteY35" fmla="*/ 534572 h 1273126"/>
              <a:gd name="connsiteX36" fmla="*/ 9245392 w 12219167"/>
              <a:gd name="connsiteY36" fmla="*/ 544847 h 1273126"/>
              <a:gd name="connsiteX37" fmla="*/ 9253564 w 12219167"/>
              <a:gd name="connsiteY37" fmla="*/ 547735 h 1273126"/>
              <a:gd name="connsiteX38" fmla="*/ 9242670 w 12219167"/>
              <a:gd name="connsiteY38" fmla="*/ 545518 h 1273126"/>
              <a:gd name="connsiteX39" fmla="*/ 9256697 w 12219167"/>
              <a:gd name="connsiteY39" fmla="*/ 548842 h 1273126"/>
              <a:gd name="connsiteX40" fmla="*/ 9253564 w 12219167"/>
              <a:gd name="connsiteY40" fmla="*/ 547735 h 1273126"/>
              <a:gd name="connsiteX41" fmla="*/ 9268288 w 12219167"/>
              <a:gd name="connsiteY41" fmla="*/ 550731 h 1273126"/>
              <a:gd name="connsiteX42" fmla="*/ 9323129 w 12219167"/>
              <a:gd name="connsiteY42" fmla="*/ 562708 h 1273126"/>
              <a:gd name="connsiteX43" fmla="*/ 9379400 w 12219167"/>
              <a:gd name="connsiteY43" fmla="*/ 576775 h 1273126"/>
              <a:gd name="connsiteX44" fmla="*/ 9477874 w 12219167"/>
              <a:gd name="connsiteY44" fmla="*/ 590843 h 1273126"/>
              <a:gd name="connsiteX45" fmla="*/ 9534144 w 12219167"/>
              <a:gd name="connsiteY45" fmla="*/ 604911 h 1273126"/>
              <a:gd name="connsiteX46" fmla="*/ 9632618 w 12219167"/>
              <a:gd name="connsiteY46" fmla="*/ 618978 h 1273126"/>
              <a:gd name="connsiteX47" fmla="*/ 9717024 w 12219167"/>
              <a:gd name="connsiteY47" fmla="*/ 633046 h 1273126"/>
              <a:gd name="connsiteX48" fmla="*/ 10392274 w 12219167"/>
              <a:gd name="connsiteY48" fmla="*/ 661181 h 1273126"/>
              <a:gd name="connsiteX49" fmla="*/ 10758034 w 12219167"/>
              <a:gd name="connsiteY49" fmla="*/ 675249 h 1273126"/>
              <a:gd name="connsiteX50" fmla="*/ 10842440 w 12219167"/>
              <a:gd name="connsiteY50" fmla="*/ 689317 h 1273126"/>
              <a:gd name="connsiteX51" fmla="*/ 11081591 w 12219167"/>
              <a:gd name="connsiteY51" fmla="*/ 717452 h 1273126"/>
              <a:gd name="connsiteX52" fmla="*/ 11419215 w 12219167"/>
              <a:gd name="connsiteY52" fmla="*/ 759655 h 1273126"/>
              <a:gd name="connsiteX53" fmla="*/ 11503621 w 12219167"/>
              <a:gd name="connsiteY53" fmla="*/ 787791 h 1273126"/>
              <a:gd name="connsiteX54" fmla="*/ 11545824 w 12219167"/>
              <a:gd name="connsiteY54" fmla="*/ 801858 h 1273126"/>
              <a:gd name="connsiteX55" fmla="*/ 11602095 w 12219167"/>
              <a:gd name="connsiteY55" fmla="*/ 815926 h 1273126"/>
              <a:gd name="connsiteX56" fmla="*/ 11672434 w 12219167"/>
              <a:gd name="connsiteY56" fmla="*/ 829994 h 1273126"/>
              <a:gd name="connsiteX57" fmla="*/ 11813111 w 12219167"/>
              <a:gd name="connsiteY57" fmla="*/ 872197 h 1273126"/>
              <a:gd name="connsiteX58" fmla="*/ 11897517 w 12219167"/>
              <a:gd name="connsiteY58" fmla="*/ 886264 h 1273126"/>
              <a:gd name="connsiteX59" fmla="*/ 12108532 w 12219167"/>
              <a:gd name="connsiteY59" fmla="*/ 942535 h 1273126"/>
              <a:gd name="connsiteX60" fmla="*/ 12219167 w 12219167"/>
              <a:gd name="connsiteY60" fmla="*/ 967121 h 1273126"/>
              <a:gd name="connsiteX61" fmla="*/ 12219167 w 12219167"/>
              <a:gd name="connsiteY61" fmla="*/ 1273126 h 1273126"/>
              <a:gd name="connsiteX62" fmla="*/ 0 w 12219167"/>
              <a:gd name="connsiteY62" fmla="*/ 1273126 h 1273126"/>
              <a:gd name="connsiteX63" fmla="*/ 0 w 12219167"/>
              <a:gd name="connsiteY63" fmla="*/ 540205 h 1273126"/>
              <a:gd name="connsiteX64" fmla="*/ 10317 w 12219167"/>
              <a:gd name="connsiteY64" fmla="*/ 520504 h 1273126"/>
              <a:gd name="connsiteX65" fmla="*/ 24384 w 12219167"/>
              <a:gd name="connsiteY65" fmla="*/ 478301 h 1273126"/>
              <a:gd name="connsiteX66" fmla="*/ 24384 w 12219167"/>
              <a:gd name="connsiteY66" fmla="*/ 407963 h 1273126"/>
              <a:gd name="connsiteX67" fmla="*/ 94723 w 12219167"/>
              <a:gd name="connsiteY67" fmla="*/ 393895 h 1273126"/>
              <a:gd name="connsiteX68" fmla="*/ 165061 w 12219167"/>
              <a:gd name="connsiteY68" fmla="*/ 337624 h 1273126"/>
              <a:gd name="connsiteX69" fmla="*/ 221332 w 12219167"/>
              <a:gd name="connsiteY69" fmla="*/ 323557 h 1273126"/>
              <a:gd name="connsiteX70" fmla="*/ 277603 w 12219167"/>
              <a:gd name="connsiteY70" fmla="*/ 295421 h 1273126"/>
              <a:gd name="connsiteX71" fmla="*/ 362009 w 12219167"/>
              <a:gd name="connsiteY71" fmla="*/ 239151 h 1273126"/>
              <a:gd name="connsiteX72" fmla="*/ 404212 w 12219167"/>
              <a:gd name="connsiteY72" fmla="*/ 211015 h 1273126"/>
              <a:gd name="connsiteX73" fmla="*/ 516754 w 12219167"/>
              <a:gd name="connsiteY73" fmla="*/ 182880 h 1273126"/>
              <a:gd name="connsiteX74" fmla="*/ 615227 w 12219167"/>
              <a:gd name="connsiteY74" fmla="*/ 140677 h 1273126"/>
              <a:gd name="connsiteX75" fmla="*/ 727769 w 12219167"/>
              <a:gd name="connsiteY75" fmla="*/ 112541 h 1273126"/>
              <a:gd name="connsiteX76" fmla="*/ 882514 w 12219167"/>
              <a:gd name="connsiteY76" fmla="*/ 70338 h 1273126"/>
              <a:gd name="connsiteX77" fmla="*/ 938784 w 12219167"/>
              <a:gd name="connsiteY77" fmla="*/ 56271 h 1273126"/>
              <a:gd name="connsiteX78" fmla="*/ 1023191 w 12219167"/>
              <a:gd name="connsiteY78" fmla="*/ 42203 h 1273126"/>
              <a:gd name="connsiteX79" fmla="*/ 1079461 w 12219167"/>
              <a:gd name="connsiteY79" fmla="*/ 28135 h 1273126"/>
              <a:gd name="connsiteX80" fmla="*/ 1332680 w 12219167"/>
              <a:gd name="connsiteY80" fmla="*/ 0 h 12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219167" h="1273126">
                <a:moveTo>
                  <a:pt x="1332680" y="0"/>
                </a:moveTo>
                <a:cubicBezTo>
                  <a:pt x="1609345" y="4689"/>
                  <a:pt x="1886247" y="1691"/>
                  <a:pt x="2162674" y="14068"/>
                </a:cubicBezTo>
                <a:cubicBezTo>
                  <a:pt x="2222155" y="16731"/>
                  <a:pt x="2264396" y="41122"/>
                  <a:pt x="2317418" y="56271"/>
                </a:cubicBezTo>
                <a:cubicBezTo>
                  <a:pt x="2336008" y="61582"/>
                  <a:pt x="2355099" y="65027"/>
                  <a:pt x="2373689" y="70338"/>
                </a:cubicBezTo>
                <a:cubicBezTo>
                  <a:pt x="2387947" y="74412"/>
                  <a:pt x="2401236" y="82151"/>
                  <a:pt x="2415892" y="84406"/>
                </a:cubicBezTo>
                <a:cubicBezTo>
                  <a:pt x="2462470" y="91572"/>
                  <a:pt x="2509677" y="93785"/>
                  <a:pt x="2556569" y="98474"/>
                </a:cubicBezTo>
                <a:cubicBezTo>
                  <a:pt x="2904649" y="214495"/>
                  <a:pt x="2608165" y="120829"/>
                  <a:pt x="3569443" y="98474"/>
                </a:cubicBezTo>
                <a:cubicBezTo>
                  <a:pt x="3648021" y="96647"/>
                  <a:pt x="3898646" y="78410"/>
                  <a:pt x="3991474" y="70338"/>
                </a:cubicBezTo>
                <a:cubicBezTo>
                  <a:pt x="4038423" y="66256"/>
                  <a:pt x="4085175" y="60029"/>
                  <a:pt x="4132151" y="56271"/>
                </a:cubicBezTo>
                <a:cubicBezTo>
                  <a:pt x="4202423" y="50649"/>
                  <a:pt x="4272917" y="48057"/>
                  <a:pt x="4343169" y="42203"/>
                </a:cubicBezTo>
                <a:cubicBezTo>
                  <a:pt x="4385484" y="38677"/>
                  <a:pt x="4427740" y="34140"/>
                  <a:pt x="4469777" y="28135"/>
                </a:cubicBezTo>
                <a:cubicBezTo>
                  <a:pt x="4493445" y="24754"/>
                  <a:pt x="4516222" y="15024"/>
                  <a:pt x="4540116" y="14068"/>
                </a:cubicBezTo>
                <a:cubicBezTo>
                  <a:pt x="4751013" y="5632"/>
                  <a:pt x="4962145" y="4689"/>
                  <a:pt x="5173162" y="0"/>
                </a:cubicBezTo>
                <a:cubicBezTo>
                  <a:pt x="6317452" y="30113"/>
                  <a:pt x="5886495" y="5896"/>
                  <a:pt x="6467387" y="42203"/>
                </a:cubicBezTo>
                <a:cubicBezTo>
                  <a:pt x="6486144" y="46892"/>
                  <a:pt x="6504587" y="53092"/>
                  <a:pt x="6523658" y="56271"/>
                </a:cubicBezTo>
                <a:cubicBezTo>
                  <a:pt x="6660208" y="79029"/>
                  <a:pt x="6720286" y="84370"/>
                  <a:pt x="6847215" y="98474"/>
                </a:cubicBezTo>
                <a:cubicBezTo>
                  <a:pt x="6861283" y="103163"/>
                  <a:pt x="6875033" y="108945"/>
                  <a:pt x="6889418" y="112541"/>
                </a:cubicBezTo>
                <a:cubicBezTo>
                  <a:pt x="6991830" y="138144"/>
                  <a:pt x="6931276" y="115591"/>
                  <a:pt x="7044163" y="140677"/>
                </a:cubicBezTo>
                <a:cubicBezTo>
                  <a:pt x="7058638" y="143894"/>
                  <a:pt x="7072060" y="150842"/>
                  <a:pt x="7086366" y="154744"/>
                </a:cubicBezTo>
                <a:cubicBezTo>
                  <a:pt x="7123672" y="164918"/>
                  <a:pt x="7161229" y="174185"/>
                  <a:pt x="7198907" y="182880"/>
                </a:cubicBezTo>
                <a:cubicBezTo>
                  <a:pt x="7222205" y="188257"/>
                  <a:pt x="7246344" y="190077"/>
                  <a:pt x="7269246" y="196948"/>
                </a:cubicBezTo>
                <a:cubicBezTo>
                  <a:pt x="7293433" y="204204"/>
                  <a:pt x="7315397" y="217827"/>
                  <a:pt x="7339584" y="225083"/>
                </a:cubicBezTo>
                <a:cubicBezTo>
                  <a:pt x="7362486" y="231954"/>
                  <a:pt x="7386582" y="233964"/>
                  <a:pt x="7409923" y="239151"/>
                </a:cubicBezTo>
                <a:cubicBezTo>
                  <a:pt x="7428797" y="243345"/>
                  <a:pt x="7447289" y="249167"/>
                  <a:pt x="7466194" y="253218"/>
                </a:cubicBezTo>
                <a:cubicBezTo>
                  <a:pt x="7512954" y="263238"/>
                  <a:pt x="7561504" y="266232"/>
                  <a:pt x="7606871" y="281354"/>
                </a:cubicBezTo>
                <a:cubicBezTo>
                  <a:pt x="7620939" y="286043"/>
                  <a:pt x="7634485" y="292768"/>
                  <a:pt x="7649074" y="295421"/>
                </a:cubicBezTo>
                <a:cubicBezTo>
                  <a:pt x="7697755" y="304272"/>
                  <a:pt x="7861893" y="319517"/>
                  <a:pt x="7902292" y="323557"/>
                </a:cubicBezTo>
                <a:cubicBezTo>
                  <a:pt x="8032188" y="356029"/>
                  <a:pt x="7906007" y="327929"/>
                  <a:pt x="8155511" y="351692"/>
                </a:cubicBezTo>
                <a:cubicBezTo>
                  <a:pt x="8270086" y="362604"/>
                  <a:pt x="8231717" y="366494"/>
                  <a:pt x="8338391" y="379828"/>
                </a:cubicBezTo>
                <a:cubicBezTo>
                  <a:pt x="8385153" y="385673"/>
                  <a:pt x="8432175" y="389206"/>
                  <a:pt x="8479067" y="393895"/>
                </a:cubicBezTo>
                <a:cubicBezTo>
                  <a:pt x="8493135" y="398584"/>
                  <a:pt x="8506795" y="404746"/>
                  <a:pt x="8521271" y="407963"/>
                </a:cubicBezTo>
                <a:cubicBezTo>
                  <a:pt x="8592671" y="423830"/>
                  <a:pt x="8675586" y="429022"/>
                  <a:pt x="8746354" y="436098"/>
                </a:cubicBezTo>
                <a:cubicBezTo>
                  <a:pt x="8760422" y="440787"/>
                  <a:pt x="8773968" y="447513"/>
                  <a:pt x="8788557" y="450166"/>
                </a:cubicBezTo>
                <a:cubicBezTo>
                  <a:pt x="8976212" y="484286"/>
                  <a:pt x="8831525" y="446014"/>
                  <a:pt x="8971437" y="478301"/>
                </a:cubicBezTo>
                <a:cubicBezTo>
                  <a:pt x="9009115" y="486996"/>
                  <a:pt x="9046061" y="498854"/>
                  <a:pt x="9083978" y="506437"/>
                </a:cubicBezTo>
                <a:cubicBezTo>
                  <a:pt x="9132338" y="516109"/>
                  <a:pt x="9164222" y="521325"/>
                  <a:pt x="9210587" y="534572"/>
                </a:cubicBezTo>
                <a:cubicBezTo>
                  <a:pt x="9227082" y="539285"/>
                  <a:pt x="9238195" y="542589"/>
                  <a:pt x="9245392" y="544847"/>
                </a:cubicBezTo>
                <a:lnTo>
                  <a:pt x="9253564" y="547735"/>
                </a:lnTo>
                <a:lnTo>
                  <a:pt x="9242670" y="545518"/>
                </a:lnTo>
                <a:cubicBezTo>
                  <a:pt x="9224091" y="542113"/>
                  <a:pt x="9260010" y="550950"/>
                  <a:pt x="9256697" y="548842"/>
                </a:cubicBezTo>
                <a:lnTo>
                  <a:pt x="9253564" y="547735"/>
                </a:lnTo>
                <a:lnTo>
                  <a:pt x="9268288" y="550731"/>
                </a:lnTo>
                <a:cubicBezTo>
                  <a:pt x="9281209" y="553475"/>
                  <a:pt x="9299002" y="557347"/>
                  <a:pt x="9323129" y="562708"/>
                </a:cubicBezTo>
                <a:cubicBezTo>
                  <a:pt x="9342003" y="566902"/>
                  <a:pt x="9360378" y="573316"/>
                  <a:pt x="9379400" y="576775"/>
                </a:cubicBezTo>
                <a:cubicBezTo>
                  <a:pt x="9412023" y="582706"/>
                  <a:pt x="9445251" y="584911"/>
                  <a:pt x="9477874" y="590843"/>
                </a:cubicBezTo>
                <a:cubicBezTo>
                  <a:pt x="9496896" y="594302"/>
                  <a:pt x="9515122" y="601452"/>
                  <a:pt x="9534144" y="604911"/>
                </a:cubicBezTo>
                <a:cubicBezTo>
                  <a:pt x="9566767" y="610842"/>
                  <a:pt x="9599846" y="613936"/>
                  <a:pt x="9632618" y="618978"/>
                </a:cubicBezTo>
                <a:cubicBezTo>
                  <a:pt x="9660810" y="623315"/>
                  <a:pt x="9688696" y="629713"/>
                  <a:pt x="9717024" y="633046"/>
                </a:cubicBezTo>
                <a:cubicBezTo>
                  <a:pt x="9952036" y="660695"/>
                  <a:pt x="10130251" y="652863"/>
                  <a:pt x="10392274" y="661181"/>
                </a:cubicBezTo>
                <a:lnTo>
                  <a:pt x="10758034" y="675249"/>
                </a:lnTo>
                <a:cubicBezTo>
                  <a:pt x="10786169" y="679938"/>
                  <a:pt x="10814167" y="685547"/>
                  <a:pt x="10842440" y="689317"/>
                </a:cubicBezTo>
                <a:cubicBezTo>
                  <a:pt x="10964980" y="705655"/>
                  <a:pt x="10963991" y="699812"/>
                  <a:pt x="11081591" y="717452"/>
                </a:cubicBezTo>
                <a:cubicBezTo>
                  <a:pt x="11362224" y="759548"/>
                  <a:pt x="11138001" y="736222"/>
                  <a:pt x="11419215" y="759655"/>
                </a:cubicBezTo>
                <a:lnTo>
                  <a:pt x="11503621" y="787791"/>
                </a:lnTo>
                <a:cubicBezTo>
                  <a:pt x="11517689" y="792480"/>
                  <a:pt x="11531438" y="798261"/>
                  <a:pt x="11545824" y="801858"/>
                </a:cubicBezTo>
                <a:cubicBezTo>
                  <a:pt x="11564581" y="806547"/>
                  <a:pt x="11583221" y="811732"/>
                  <a:pt x="11602095" y="815926"/>
                </a:cubicBezTo>
                <a:cubicBezTo>
                  <a:pt x="11625436" y="821113"/>
                  <a:pt x="11649366" y="823703"/>
                  <a:pt x="11672434" y="829994"/>
                </a:cubicBezTo>
                <a:cubicBezTo>
                  <a:pt x="11771105" y="856904"/>
                  <a:pt x="11730726" y="855720"/>
                  <a:pt x="11813111" y="872197"/>
                </a:cubicBezTo>
                <a:cubicBezTo>
                  <a:pt x="11841080" y="877791"/>
                  <a:pt x="11869627" y="880288"/>
                  <a:pt x="11897517" y="886264"/>
                </a:cubicBezTo>
                <a:cubicBezTo>
                  <a:pt x="12051124" y="919180"/>
                  <a:pt x="11965862" y="906867"/>
                  <a:pt x="12108532" y="942535"/>
                </a:cubicBezTo>
                <a:lnTo>
                  <a:pt x="12219167" y="967121"/>
                </a:lnTo>
                <a:lnTo>
                  <a:pt x="12219167" y="1273126"/>
                </a:lnTo>
                <a:lnTo>
                  <a:pt x="0" y="1273126"/>
                </a:lnTo>
                <a:lnTo>
                  <a:pt x="0" y="540205"/>
                </a:lnTo>
                <a:lnTo>
                  <a:pt x="10317" y="520504"/>
                </a:lnTo>
                <a:cubicBezTo>
                  <a:pt x="16948" y="507241"/>
                  <a:pt x="16755" y="491016"/>
                  <a:pt x="24384" y="478301"/>
                </a:cubicBezTo>
                <a:cubicBezTo>
                  <a:pt x="55836" y="425881"/>
                  <a:pt x="12661" y="422031"/>
                  <a:pt x="24384" y="407963"/>
                </a:cubicBezTo>
                <a:cubicBezTo>
                  <a:pt x="36107" y="393895"/>
                  <a:pt x="72335" y="402291"/>
                  <a:pt x="94723" y="393895"/>
                </a:cubicBezTo>
                <a:cubicBezTo>
                  <a:pt x="228171" y="343852"/>
                  <a:pt x="62049" y="389130"/>
                  <a:pt x="165061" y="337624"/>
                </a:cubicBezTo>
                <a:cubicBezTo>
                  <a:pt x="182354" y="328977"/>
                  <a:pt x="202575" y="328246"/>
                  <a:pt x="221332" y="323557"/>
                </a:cubicBezTo>
                <a:cubicBezTo>
                  <a:pt x="240089" y="314178"/>
                  <a:pt x="260538" y="307610"/>
                  <a:pt x="277603" y="295421"/>
                </a:cubicBezTo>
                <a:cubicBezTo>
                  <a:pt x="369805" y="229562"/>
                  <a:pt x="271481" y="269326"/>
                  <a:pt x="362009" y="239151"/>
                </a:cubicBezTo>
                <a:cubicBezTo>
                  <a:pt x="376077" y="229772"/>
                  <a:pt x="388323" y="216793"/>
                  <a:pt x="404212" y="211015"/>
                </a:cubicBezTo>
                <a:cubicBezTo>
                  <a:pt x="440552" y="197800"/>
                  <a:pt x="516754" y="182880"/>
                  <a:pt x="516754" y="182880"/>
                </a:cubicBezTo>
                <a:cubicBezTo>
                  <a:pt x="562876" y="159818"/>
                  <a:pt x="569683" y="153098"/>
                  <a:pt x="615227" y="140677"/>
                </a:cubicBezTo>
                <a:cubicBezTo>
                  <a:pt x="652533" y="130503"/>
                  <a:pt x="691085" y="124769"/>
                  <a:pt x="727769" y="112541"/>
                </a:cubicBezTo>
                <a:cubicBezTo>
                  <a:pt x="806654" y="86247"/>
                  <a:pt x="755593" y="102068"/>
                  <a:pt x="882514" y="70338"/>
                </a:cubicBezTo>
                <a:cubicBezTo>
                  <a:pt x="901271" y="65649"/>
                  <a:pt x="919713" y="59450"/>
                  <a:pt x="938784" y="56271"/>
                </a:cubicBezTo>
                <a:cubicBezTo>
                  <a:pt x="966920" y="51582"/>
                  <a:pt x="995221" y="47797"/>
                  <a:pt x="1023191" y="42203"/>
                </a:cubicBezTo>
                <a:cubicBezTo>
                  <a:pt x="1042150" y="38411"/>
                  <a:pt x="1060304" y="30747"/>
                  <a:pt x="1079461" y="28135"/>
                </a:cubicBezTo>
                <a:cubicBezTo>
                  <a:pt x="1163608" y="16660"/>
                  <a:pt x="1332680" y="0"/>
                  <a:pt x="1332680" y="0"/>
                </a:cubicBezTo>
                <a:close/>
              </a:path>
            </a:pathLst>
          </a:custGeom>
          <a:solidFill>
            <a:srgbClr val="24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065D18F5-19FF-F1A9-8748-CE738AE7FBE6}"/>
              </a:ext>
            </a:extLst>
          </p:cNvPr>
          <p:cNvSpPr/>
          <p:nvPr/>
        </p:nvSpPr>
        <p:spPr>
          <a:xfrm>
            <a:off x="8812775" y="54405"/>
            <a:ext cx="2957021" cy="1163862"/>
          </a:xfrm>
          <a:custGeom>
            <a:avLst/>
            <a:gdLst>
              <a:gd name="connsiteX0" fmla="*/ 2086510 w 3535187"/>
              <a:gd name="connsiteY0" fmla="*/ 0 h 2140558"/>
              <a:gd name="connsiteX1" fmla="*/ 2796748 w 3535187"/>
              <a:gd name="connsiteY1" fmla="*/ 358225 h 2140558"/>
              <a:gd name="connsiteX2" fmla="*/ 2804831 w 3535187"/>
              <a:gd name="connsiteY2" fmla="*/ 407851 h 2140558"/>
              <a:gd name="connsiteX3" fmla="*/ 2872038 w 3535187"/>
              <a:gd name="connsiteY3" fmla="*/ 435514 h 2140558"/>
              <a:gd name="connsiteX4" fmla="*/ 3174558 w 3535187"/>
              <a:gd name="connsiteY4" fmla="*/ 866983 h 2140558"/>
              <a:gd name="connsiteX5" fmla="*/ 3164356 w 3535187"/>
              <a:gd name="connsiteY5" fmla="*/ 943726 h 2140558"/>
              <a:gd name="connsiteX6" fmla="*/ 3215557 w 3535187"/>
              <a:gd name="connsiteY6" fmla="*/ 963672 h 2140558"/>
              <a:gd name="connsiteX7" fmla="*/ 3535187 w 3535187"/>
              <a:gd name="connsiteY7" fmla="*/ 1395141 h 2140558"/>
              <a:gd name="connsiteX8" fmla="*/ 3478216 w 3535187"/>
              <a:gd name="connsiteY8" fmla="*/ 1597679 h 2140558"/>
              <a:gd name="connsiteX9" fmla="*/ 3460802 w 3535187"/>
              <a:gd name="connsiteY9" fmla="*/ 1620706 h 2140558"/>
              <a:gd name="connsiteX10" fmla="*/ 3475988 w 3535187"/>
              <a:gd name="connsiteY10" fmla="*/ 1639111 h 2140558"/>
              <a:gd name="connsiteX11" fmla="*/ 3530916 w 3535187"/>
              <a:gd name="connsiteY11" fmla="*/ 1818934 h 2140558"/>
              <a:gd name="connsiteX12" fmla="*/ 3209292 w 3535187"/>
              <a:gd name="connsiteY12" fmla="*/ 2140558 h 2140558"/>
              <a:gd name="connsiteX13" fmla="*/ 347340 w 3535187"/>
              <a:gd name="connsiteY13" fmla="*/ 2140558 h 2140558"/>
              <a:gd name="connsiteX14" fmla="*/ 25716 w 3535187"/>
              <a:gd name="connsiteY14" fmla="*/ 1818934 h 2140558"/>
              <a:gd name="connsiteX15" fmla="*/ 80644 w 3535187"/>
              <a:gd name="connsiteY15" fmla="*/ 1639111 h 2140558"/>
              <a:gd name="connsiteX16" fmla="*/ 94914 w 3535187"/>
              <a:gd name="connsiteY16" fmla="*/ 1621815 h 2140558"/>
              <a:gd name="connsiteX17" fmla="*/ 48489 w 3535187"/>
              <a:gd name="connsiteY17" fmla="*/ 1536335 h 2140558"/>
              <a:gd name="connsiteX18" fmla="*/ 54931 w 3535187"/>
              <a:gd name="connsiteY18" fmla="*/ 1111733 h 2140558"/>
              <a:gd name="connsiteX19" fmla="*/ 550089 w 3535187"/>
              <a:gd name="connsiteY19" fmla="*/ 904737 h 2140558"/>
              <a:gd name="connsiteX20" fmla="*/ 551820 w 3535187"/>
              <a:gd name="connsiteY20" fmla="*/ 905027 h 2140558"/>
              <a:gd name="connsiteX21" fmla="*/ 563859 w 3535187"/>
              <a:gd name="connsiteY21" fmla="*/ 829739 h 2140558"/>
              <a:gd name="connsiteX22" fmla="*/ 1285765 w 3535187"/>
              <a:gd name="connsiteY22" fmla="*/ 301655 h 2140558"/>
              <a:gd name="connsiteX23" fmla="*/ 1415752 w 3535187"/>
              <a:gd name="connsiteY23" fmla="*/ 279518 h 2140558"/>
              <a:gd name="connsiteX24" fmla="*/ 1418515 w 3535187"/>
              <a:gd name="connsiteY24" fmla="*/ 274010 h 2140558"/>
              <a:gd name="connsiteX25" fmla="*/ 2086510 w 3535187"/>
              <a:gd name="connsiteY25" fmla="*/ 0 h 214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35187" h="2140558">
                <a:moveTo>
                  <a:pt x="2086510" y="0"/>
                </a:moveTo>
                <a:cubicBezTo>
                  <a:pt x="2436850" y="0"/>
                  <a:pt x="2729147" y="153786"/>
                  <a:pt x="2796748" y="358225"/>
                </a:cubicBezTo>
                <a:lnTo>
                  <a:pt x="2804831" y="407851"/>
                </a:lnTo>
                <a:lnTo>
                  <a:pt x="2872038" y="435514"/>
                </a:lnTo>
                <a:cubicBezTo>
                  <a:pt x="3054557" y="529021"/>
                  <a:pt x="3174558" y="687375"/>
                  <a:pt x="3174558" y="866983"/>
                </a:cubicBezTo>
                <a:lnTo>
                  <a:pt x="3164356" y="943726"/>
                </a:lnTo>
                <a:lnTo>
                  <a:pt x="3215557" y="963672"/>
                </a:lnTo>
                <a:cubicBezTo>
                  <a:pt x="3408399" y="1057180"/>
                  <a:pt x="3535187" y="1215533"/>
                  <a:pt x="3535187" y="1395141"/>
                </a:cubicBezTo>
                <a:cubicBezTo>
                  <a:pt x="3535187" y="1466984"/>
                  <a:pt x="3514901" y="1535427"/>
                  <a:pt x="3478216" y="1597679"/>
                </a:cubicBezTo>
                <a:lnTo>
                  <a:pt x="3460802" y="1620706"/>
                </a:lnTo>
                <a:lnTo>
                  <a:pt x="3475988" y="1639111"/>
                </a:lnTo>
                <a:cubicBezTo>
                  <a:pt x="3510667" y="1690443"/>
                  <a:pt x="3530916" y="1752324"/>
                  <a:pt x="3530916" y="1818934"/>
                </a:cubicBezTo>
                <a:cubicBezTo>
                  <a:pt x="3530916" y="1996562"/>
                  <a:pt x="3386920" y="2140558"/>
                  <a:pt x="3209292" y="2140558"/>
                </a:cubicBezTo>
                <a:lnTo>
                  <a:pt x="347340" y="2140558"/>
                </a:lnTo>
                <a:cubicBezTo>
                  <a:pt x="169712" y="2140558"/>
                  <a:pt x="25716" y="1996562"/>
                  <a:pt x="25716" y="1818934"/>
                </a:cubicBezTo>
                <a:cubicBezTo>
                  <a:pt x="25716" y="1752324"/>
                  <a:pt x="45965" y="1690443"/>
                  <a:pt x="80644" y="1639111"/>
                </a:cubicBezTo>
                <a:lnTo>
                  <a:pt x="94914" y="1621815"/>
                </a:lnTo>
                <a:lnTo>
                  <a:pt x="48489" y="1536335"/>
                </a:lnTo>
                <a:cubicBezTo>
                  <a:pt x="-15762" y="1388351"/>
                  <a:pt x="-18691" y="1235125"/>
                  <a:pt x="54931" y="1111733"/>
                </a:cubicBezTo>
                <a:cubicBezTo>
                  <a:pt x="146959" y="957493"/>
                  <a:pt x="336817" y="886374"/>
                  <a:pt x="550089" y="904737"/>
                </a:cubicBezTo>
                <a:lnTo>
                  <a:pt x="551820" y="905027"/>
                </a:lnTo>
                <a:lnTo>
                  <a:pt x="563859" y="829739"/>
                </a:lnTo>
                <a:cubicBezTo>
                  <a:pt x="643259" y="585116"/>
                  <a:pt x="920596" y="385949"/>
                  <a:pt x="1285765" y="301655"/>
                </a:cubicBezTo>
                <a:lnTo>
                  <a:pt x="1415752" y="279518"/>
                </a:lnTo>
                <a:lnTo>
                  <a:pt x="1418515" y="274010"/>
                </a:lnTo>
                <a:cubicBezTo>
                  <a:pt x="1528571" y="112986"/>
                  <a:pt x="1786219" y="0"/>
                  <a:pt x="2086510" y="0"/>
                </a:cubicBezTo>
                <a:close/>
              </a:path>
            </a:pathLst>
          </a:custGeom>
          <a:gradFill>
            <a:gsLst>
              <a:gs pos="42000">
                <a:srgbClr val="FFA990">
                  <a:alpha val="0"/>
                </a:srgbClr>
              </a:gs>
              <a:gs pos="100000">
                <a:schemeClr val="bg1">
                  <a:alpha val="74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9" name="Freeform: Shape 1088">
            <a:extLst>
              <a:ext uri="{FF2B5EF4-FFF2-40B4-BE49-F238E27FC236}">
                <a16:creationId xmlns:a16="http://schemas.microsoft.com/office/drawing/2014/main" id="{8BB78C06-3C4C-BF9F-03FB-4BBDE95D04A8}"/>
              </a:ext>
            </a:extLst>
          </p:cNvPr>
          <p:cNvSpPr/>
          <p:nvPr/>
        </p:nvSpPr>
        <p:spPr>
          <a:xfrm flipH="1">
            <a:off x="4167495" y="649434"/>
            <a:ext cx="4914701" cy="702392"/>
          </a:xfrm>
          <a:custGeom>
            <a:avLst/>
            <a:gdLst>
              <a:gd name="connsiteX0" fmla="*/ 2086510 w 3535187"/>
              <a:gd name="connsiteY0" fmla="*/ 0 h 2140558"/>
              <a:gd name="connsiteX1" fmla="*/ 2796748 w 3535187"/>
              <a:gd name="connsiteY1" fmla="*/ 358225 h 2140558"/>
              <a:gd name="connsiteX2" fmla="*/ 2804831 w 3535187"/>
              <a:gd name="connsiteY2" fmla="*/ 407851 h 2140558"/>
              <a:gd name="connsiteX3" fmla="*/ 2872038 w 3535187"/>
              <a:gd name="connsiteY3" fmla="*/ 435514 h 2140558"/>
              <a:gd name="connsiteX4" fmla="*/ 3174558 w 3535187"/>
              <a:gd name="connsiteY4" fmla="*/ 866983 h 2140558"/>
              <a:gd name="connsiteX5" fmla="*/ 3164356 w 3535187"/>
              <a:gd name="connsiteY5" fmla="*/ 943726 h 2140558"/>
              <a:gd name="connsiteX6" fmla="*/ 3215557 w 3535187"/>
              <a:gd name="connsiteY6" fmla="*/ 963672 h 2140558"/>
              <a:gd name="connsiteX7" fmla="*/ 3535187 w 3535187"/>
              <a:gd name="connsiteY7" fmla="*/ 1395141 h 2140558"/>
              <a:gd name="connsiteX8" fmla="*/ 3478216 w 3535187"/>
              <a:gd name="connsiteY8" fmla="*/ 1597679 h 2140558"/>
              <a:gd name="connsiteX9" fmla="*/ 3460802 w 3535187"/>
              <a:gd name="connsiteY9" fmla="*/ 1620706 h 2140558"/>
              <a:gd name="connsiteX10" fmla="*/ 3475988 w 3535187"/>
              <a:gd name="connsiteY10" fmla="*/ 1639111 h 2140558"/>
              <a:gd name="connsiteX11" fmla="*/ 3530916 w 3535187"/>
              <a:gd name="connsiteY11" fmla="*/ 1818934 h 2140558"/>
              <a:gd name="connsiteX12" fmla="*/ 3209292 w 3535187"/>
              <a:gd name="connsiteY12" fmla="*/ 2140558 h 2140558"/>
              <a:gd name="connsiteX13" fmla="*/ 347340 w 3535187"/>
              <a:gd name="connsiteY13" fmla="*/ 2140558 h 2140558"/>
              <a:gd name="connsiteX14" fmla="*/ 25716 w 3535187"/>
              <a:gd name="connsiteY14" fmla="*/ 1818934 h 2140558"/>
              <a:gd name="connsiteX15" fmla="*/ 80644 w 3535187"/>
              <a:gd name="connsiteY15" fmla="*/ 1639111 h 2140558"/>
              <a:gd name="connsiteX16" fmla="*/ 94914 w 3535187"/>
              <a:gd name="connsiteY16" fmla="*/ 1621815 h 2140558"/>
              <a:gd name="connsiteX17" fmla="*/ 48489 w 3535187"/>
              <a:gd name="connsiteY17" fmla="*/ 1536335 h 2140558"/>
              <a:gd name="connsiteX18" fmla="*/ 54931 w 3535187"/>
              <a:gd name="connsiteY18" fmla="*/ 1111733 h 2140558"/>
              <a:gd name="connsiteX19" fmla="*/ 550089 w 3535187"/>
              <a:gd name="connsiteY19" fmla="*/ 904737 h 2140558"/>
              <a:gd name="connsiteX20" fmla="*/ 551820 w 3535187"/>
              <a:gd name="connsiteY20" fmla="*/ 905027 h 2140558"/>
              <a:gd name="connsiteX21" fmla="*/ 563859 w 3535187"/>
              <a:gd name="connsiteY21" fmla="*/ 829739 h 2140558"/>
              <a:gd name="connsiteX22" fmla="*/ 1285765 w 3535187"/>
              <a:gd name="connsiteY22" fmla="*/ 301655 h 2140558"/>
              <a:gd name="connsiteX23" fmla="*/ 1415752 w 3535187"/>
              <a:gd name="connsiteY23" fmla="*/ 279518 h 2140558"/>
              <a:gd name="connsiteX24" fmla="*/ 1418515 w 3535187"/>
              <a:gd name="connsiteY24" fmla="*/ 274010 h 2140558"/>
              <a:gd name="connsiteX25" fmla="*/ 2086510 w 3535187"/>
              <a:gd name="connsiteY25" fmla="*/ 0 h 214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35187" h="2140558">
                <a:moveTo>
                  <a:pt x="2086510" y="0"/>
                </a:moveTo>
                <a:cubicBezTo>
                  <a:pt x="2436850" y="0"/>
                  <a:pt x="2729147" y="153786"/>
                  <a:pt x="2796748" y="358225"/>
                </a:cubicBezTo>
                <a:lnTo>
                  <a:pt x="2804831" y="407851"/>
                </a:lnTo>
                <a:lnTo>
                  <a:pt x="2872038" y="435514"/>
                </a:lnTo>
                <a:cubicBezTo>
                  <a:pt x="3054557" y="529021"/>
                  <a:pt x="3174558" y="687375"/>
                  <a:pt x="3174558" y="866983"/>
                </a:cubicBezTo>
                <a:lnTo>
                  <a:pt x="3164356" y="943726"/>
                </a:lnTo>
                <a:lnTo>
                  <a:pt x="3215557" y="963672"/>
                </a:lnTo>
                <a:cubicBezTo>
                  <a:pt x="3408399" y="1057180"/>
                  <a:pt x="3535187" y="1215533"/>
                  <a:pt x="3535187" y="1395141"/>
                </a:cubicBezTo>
                <a:cubicBezTo>
                  <a:pt x="3535187" y="1466984"/>
                  <a:pt x="3514901" y="1535427"/>
                  <a:pt x="3478216" y="1597679"/>
                </a:cubicBezTo>
                <a:lnTo>
                  <a:pt x="3460802" y="1620706"/>
                </a:lnTo>
                <a:lnTo>
                  <a:pt x="3475988" y="1639111"/>
                </a:lnTo>
                <a:cubicBezTo>
                  <a:pt x="3510667" y="1690443"/>
                  <a:pt x="3530916" y="1752324"/>
                  <a:pt x="3530916" y="1818934"/>
                </a:cubicBezTo>
                <a:cubicBezTo>
                  <a:pt x="3530916" y="1996562"/>
                  <a:pt x="3386920" y="2140558"/>
                  <a:pt x="3209292" y="2140558"/>
                </a:cubicBezTo>
                <a:lnTo>
                  <a:pt x="347340" y="2140558"/>
                </a:lnTo>
                <a:cubicBezTo>
                  <a:pt x="169712" y="2140558"/>
                  <a:pt x="25716" y="1996562"/>
                  <a:pt x="25716" y="1818934"/>
                </a:cubicBezTo>
                <a:cubicBezTo>
                  <a:pt x="25716" y="1752324"/>
                  <a:pt x="45965" y="1690443"/>
                  <a:pt x="80644" y="1639111"/>
                </a:cubicBezTo>
                <a:lnTo>
                  <a:pt x="94914" y="1621815"/>
                </a:lnTo>
                <a:lnTo>
                  <a:pt x="48489" y="1536335"/>
                </a:lnTo>
                <a:cubicBezTo>
                  <a:pt x="-15762" y="1388351"/>
                  <a:pt x="-18691" y="1235125"/>
                  <a:pt x="54931" y="1111733"/>
                </a:cubicBezTo>
                <a:cubicBezTo>
                  <a:pt x="146959" y="957493"/>
                  <a:pt x="336817" y="886374"/>
                  <a:pt x="550089" y="904737"/>
                </a:cubicBezTo>
                <a:lnTo>
                  <a:pt x="551820" y="905027"/>
                </a:lnTo>
                <a:lnTo>
                  <a:pt x="563859" y="829739"/>
                </a:lnTo>
                <a:cubicBezTo>
                  <a:pt x="643259" y="585116"/>
                  <a:pt x="920596" y="385949"/>
                  <a:pt x="1285765" y="301655"/>
                </a:cubicBezTo>
                <a:lnTo>
                  <a:pt x="1415752" y="279518"/>
                </a:lnTo>
                <a:lnTo>
                  <a:pt x="1418515" y="274010"/>
                </a:lnTo>
                <a:cubicBezTo>
                  <a:pt x="1528571" y="112986"/>
                  <a:pt x="1786219" y="0"/>
                  <a:pt x="2086510" y="0"/>
                </a:cubicBezTo>
                <a:close/>
              </a:path>
            </a:pathLst>
          </a:custGeom>
          <a:gradFill>
            <a:gsLst>
              <a:gs pos="42000">
                <a:srgbClr val="FFA990">
                  <a:alpha val="0"/>
                </a:srgbClr>
              </a:gs>
              <a:gs pos="100000">
                <a:schemeClr val="bg1">
                  <a:alpha val="3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F9757-A67A-8E69-025D-049CB7066243}"/>
              </a:ext>
            </a:extLst>
          </p:cNvPr>
          <p:cNvSpPr/>
          <p:nvPr/>
        </p:nvSpPr>
        <p:spPr>
          <a:xfrm>
            <a:off x="0" y="5596189"/>
            <a:ext cx="3049200" cy="1080000"/>
          </a:xfrm>
          <a:prstGeom prst="rect">
            <a:avLst/>
          </a:prstGeom>
          <a:solidFill>
            <a:srgbClr val="A7924E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54834-660C-C00A-2C9E-C7807307DFCA}"/>
              </a:ext>
            </a:extLst>
          </p:cNvPr>
          <p:cNvSpPr/>
          <p:nvPr/>
        </p:nvSpPr>
        <p:spPr>
          <a:xfrm>
            <a:off x="3049200" y="5596189"/>
            <a:ext cx="3049200" cy="1080000"/>
          </a:xfrm>
          <a:prstGeom prst="rect">
            <a:avLst/>
          </a:prstGeom>
          <a:solidFill>
            <a:srgbClr val="A7924E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5A1DF-6FE3-9915-51AA-65C4E00DA719}"/>
              </a:ext>
            </a:extLst>
          </p:cNvPr>
          <p:cNvSpPr/>
          <p:nvPr/>
        </p:nvSpPr>
        <p:spPr>
          <a:xfrm>
            <a:off x="5902952" y="5596189"/>
            <a:ext cx="3242248" cy="1080000"/>
          </a:xfrm>
          <a:prstGeom prst="rect">
            <a:avLst/>
          </a:prstGeom>
          <a:solidFill>
            <a:srgbClr val="BBAEA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9C291-2156-C310-CD1B-D8510B003C9D}"/>
              </a:ext>
            </a:extLst>
          </p:cNvPr>
          <p:cNvSpPr/>
          <p:nvPr/>
        </p:nvSpPr>
        <p:spPr>
          <a:xfrm>
            <a:off x="9145199" y="5596189"/>
            <a:ext cx="3077733" cy="1080000"/>
          </a:xfrm>
          <a:prstGeom prst="rect">
            <a:avLst/>
          </a:prstGeom>
          <a:solidFill>
            <a:srgbClr val="BBAEA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7FD1D-34C8-5339-9641-7A43510AA559}"/>
              </a:ext>
            </a:extLst>
          </p:cNvPr>
          <p:cNvSpPr/>
          <p:nvPr/>
        </p:nvSpPr>
        <p:spPr>
          <a:xfrm rot="5400000">
            <a:off x="-233099" y="3220133"/>
            <a:ext cx="3672110" cy="1080000"/>
          </a:xfrm>
          <a:prstGeom prst="rect">
            <a:avLst/>
          </a:prstGeom>
          <a:solidFill>
            <a:srgbClr val="A7924E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E9DD8-F1F1-60DE-FD9E-A5B9ECAA35F7}"/>
              </a:ext>
            </a:extLst>
          </p:cNvPr>
          <p:cNvSpPr/>
          <p:nvPr/>
        </p:nvSpPr>
        <p:spPr>
          <a:xfrm rot="5400000">
            <a:off x="2462107" y="3220133"/>
            <a:ext cx="3672110" cy="1080000"/>
          </a:xfrm>
          <a:prstGeom prst="rect">
            <a:avLst/>
          </a:prstGeom>
          <a:solidFill>
            <a:srgbClr val="A7924E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CEE7A5-DCC7-AE81-9737-69DE5306F631}"/>
              </a:ext>
            </a:extLst>
          </p:cNvPr>
          <p:cNvSpPr/>
          <p:nvPr/>
        </p:nvSpPr>
        <p:spPr>
          <a:xfrm rot="5400000">
            <a:off x="5668707" y="3220133"/>
            <a:ext cx="3672110" cy="1080000"/>
          </a:xfrm>
          <a:prstGeom prst="rect">
            <a:avLst/>
          </a:prstGeom>
          <a:solidFill>
            <a:srgbClr val="BBAEA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E1AE8-1A87-9671-F61F-42F0BD850229}"/>
              </a:ext>
            </a:extLst>
          </p:cNvPr>
          <p:cNvSpPr/>
          <p:nvPr/>
        </p:nvSpPr>
        <p:spPr>
          <a:xfrm rot="5400000">
            <a:off x="8893798" y="3220133"/>
            <a:ext cx="3672110" cy="1080000"/>
          </a:xfrm>
          <a:prstGeom prst="rect">
            <a:avLst/>
          </a:prstGeom>
          <a:solidFill>
            <a:srgbClr val="BBAEA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B6E684F-1246-8896-1F17-DA9CECFB3AA1}"/>
              </a:ext>
            </a:extLst>
          </p:cNvPr>
          <p:cNvSpPr/>
          <p:nvPr/>
        </p:nvSpPr>
        <p:spPr>
          <a:xfrm>
            <a:off x="1062956" y="1397607"/>
            <a:ext cx="1080000" cy="526471"/>
          </a:xfrm>
          <a:prstGeom prst="triangle">
            <a:avLst/>
          </a:prstGeom>
          <a:solidFill>
            <a:srgbClr val="A7924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F03A934-19F8-F562-E50A-FC94106D0DA6}"/>
              </a:ext>
            </a:extLst>
          </p:cNvPr>
          <p:cNvSpPr/>
          <p:nvPr/>
        </p:nvSpPr>
        <p:spPr>
          <a:xfrm>
            <a:off x="3760718" y="1397606"/>
            <a:ext cx="1080000" cy="526471"/>
          </a:xfrm>
          <a:prstGeom prst="triangle">
            <a:avLst/>
          </a:prstGeom>
          <a:solidFill>
            <a:srgbClr val="A7924E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61CA39F-E993-F5C6-BC21-41DC93BA0D98}"/>
              </a:ext>
            </a:extLst>
          </p:cNvPr>
          <p:cNvSpPr/>
          <p:nvPr/>
        </p:nvSpPr>
        <p:spPr>
          <a:xfrm>
            <a:off x="6964762" y="1397606"/>
            <a:ext cx="1080000" cy="526471"/>
          </a:xfrm>
          <a:prstGeom prst="triangle">
            <a:avLst/>
          </a:prstGeom>
          <a:solidFill>
            <a:srgbClr val="BBAEA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A5DB32-9D29-8432-2F7F-A0E69267A765}"/>
              </a:ext>
            </a:extLst>
          </p:cNvPr>
          <p:cNvSpPr/>
          <p:nvPr/>
        </p:nvSpPr>
        <p:spPr>
          <a:xfrm>
            <a:off x="10189855" y="1397606"/>
            <a:ext cx="1080000" cy="526471"/>
          </a:xfrm>
          <a:prstGeom prst="triangle">
            <a:avLst/>
          </a:prstGeom>
          <a:solidFill>
            <a:srgbClr val="BBAEA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F1105-F3B9-5038-6836-B3C61B34CC05}"/>
              </a:ext>
            </a:extLst>
          </p:cNvPr>
          <p:cNvSpPr/>
          <p:nvPr/>
        </p:nvSpPr>
        <p:spPr>
          <a:xfrm>
            <a:off x="0" y="6122659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A190B4-B3B0-7E99-473E-F323BC5D681D}"/>
              </a:ext>
            </a:extLst>
          </p:cNvPr>
          <p:cNvSpPr/>
          <p:nvPr/>
        </p:nvSpPr>
        <p:spPr>
          <a:xfrm>
            <a:off x="536896" y="5596188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6D211-F858-528A-765F-D18F98771B29}"/>
              </a:ext>
            </a:extLst>
          </p:cNvPr>
          <p:cNvSpPr/>
          <p:nvPr/>
        </p:nvSpPr>
        <p:spPr>
          <a:xfrm>
            <a:off x="1073792" y="6136189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7A08D-F325-3935-69E7-5118ABC566B8}"/>
              </a:ext>
            </a:extLst>
          </p:cNvPr>
          <p:cNvSpPr/>
          <p:nvPr/>
        </p:nvSpPr>
        <p:spPr>
          <a:xfrm>
            <a:off x="1610688" y="5596188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F18EAC-7B59-77F7-1DED-1A4D03B5DF31}"/>
              </a:ext>
            </a:extLst>
          </p:cNvPr>
          <p:cNvSpPr/>
          <p:nvPr/>
        </p:nvSpPr>
        <p:spPr>
          <a:xfrm>
            <a:off x="2147584" y="6136189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AB079F-3F78-AFC3-BC22-5B141CEE16EA}"/>
              </a:ext>
            </a:extLst>
          </p:cNvPr>
          <p:cNvSpPr/>
          <p:nvPr/>
        </p:nvSpPr>
        <p:spPr>
          <a:xfrm>
            <a:off x="2685795" y="5596188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06210F-9411-1F96-B020-2BAA3AF893C2}"/>
              </a:ext>
            </a:extLst>
          </p:cNvPr>
          <p:cNvSpPr/>
          <p:nvPr/>
        </p:nvSpPr>
        <p:spPr>
          <a:xfrm>
            <a:off x="1063903" y="5042657"/>
            <a:ext cx="555637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DB348F-4A05-9A83-0283-79B6B93EC210}"/>
              </a:ext>
            </a:extLst>
          </p:cNvPr>
          <p:cNvSpPr/>
          <p:nvPr/>
        </p:nvSpPr>
        <p:spPr>
          <a:xfrm>
            <a:off x="1602956" y="4489126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E3BE7-7571-21E0-6386-B3130CF8E158}"/>
              </a:ext>
            </a:extLst>
          </p:cNvPr>
          <p:cNvSpPr/>
          <p:nvPr/>
        </p:nvSpPr>
        <p:spPr>
          <a:xfrm>
            <a:off x="1066937" y="3949127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D32D9F-70A5-EDF5-8BEB-5DFB22FDE62F}"/>
              </a:ext>
            </a:extLst>
          </p:cNvPr>
          <p:cNvSpPr/>
          <p:nvPr/>
        </p:nvSpPr>
        <p:spPr>
          <a:xfrm>
            <a:off x="1602956" y="3409125"/>
            <a:ext cx="536896" cy="553530"/>
          </a:xfrm>
          <a:prstGeom prst="rect">
            <a:avLst/>
          </a:prstGeom>
          <a:solidFill>
            <a:srgbClr val="871C1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B5EBDF-BAC5-4776-4F69-CDA36740B343}"/>
              </a:ext>
            </a:extLst>
          </p:cNvPr>
          <p:cNvSpPr/>
          <p:nvPr/>
        </p:nvSpPr>
        <p:spPr>
          <a:xfrm>
            <a:off x="1066060" y="2745948"/>
            <a:ext cx="1073792" cy="676708"/>
          </a:xfrm>
          <a:prstGeom prst="rect">
            <a:avLst/>
          </a:prstGeom>
          <a:solidFill>
            <a:srgbClr val="53321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B6BE6-B182-08C5-8BC8-E4F637AC3908}"/>
              </a:ext>
            </a:extLst>
          </p:cNvPr>
          <p:cNvSpPr/>
          <p:nvPr/>
        </p:nvSpPr>
        <p:spPr>
          <a:xfrm>
            <a:off x="1066060" y="1924078"/>
            <a:ext cx="1069164" cy="821870"/>
          </a:xfrm>
          <a:prstGeom prst="rect">
            <a:avLst/>
          </a:prstGeom>
          <a:solidFill>
            <a:srgbClr val="100D0C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9AC874A-582B-E637-A082-B2BF958483EF}"/>
              </a:ext>
            </a:extLst>
          </p:cNvPr>
          <p:cNvSpPr/>
          <p:nvPr/>
        </p:nvSpPr>
        <p:spPr>
          <a:xfrm rot="3002480" flipV="1">
            <a:off x="1354315" y="1546545"/>
            <a:ext cx="719156" cy="447186"/>
          </a:xfrm>
          <a:custGeom>
            <a:avLst/>
            <a:gdLst>
              <a:gd name="connsiteX0" fmla="*/ 0 w 659891"/>
              <a:gd name="connsiteY0" fmla="*/ 185983 h 185983"/>
              <a:gd name="connsiteX1" fmla="*/ 0 w 659891"/>
              <a:gd name="connsiteY1" fmla="*/ 0 h 185983"/>
              <a:gd name="connsiteX2" fmla="*/ 659891 w 659891"/>
              <a:gd name="connsiteY2" fmla="*/ 185983 h 185983"/>
              <a:gd name="connsiteX3" fmla="*/ 0 w 659891"/>
              <a:gd name="connsiteY3" fmla="*/ 185983 h 185983"/>
              <a:gd name="connsiteX0" fmla="*/ 0 w 701950"/>
              <a:gd name="connsiteY0" fmla="*/ 185983 h 249243"/>
              <a:gd name="connsiteX1" fmla="*/ 0 w 701950"/>
              <a:gd name="connsiteY1" fmla="*/ 0 h 249243"/>
              <a:gd name="connsiteX2" fmla="*/ 701950 w 701950"/>
              <a:gd name="connsiteY2" fmla="*/ 249243 h 249243"/>
              <a:gd name="connsiteX3" fmla="*/ 0 w 701950"/>
              <a:gd name="connsiteY3" fmla="*/ 185983 h 249243"/>
              <a:gd name="connsiteX0" fmla="*/ 0 w 711683"/>
              <a:gd name="connsiteY0" fmla="*/ 161304 h 249243"/>
              <a:gd name="connsiteX1" fmla="*/ 9733 w 711683"/>
              <a:gd name="connsiteY1" fmla="*/ 0 h 249243"/>
              <a:gd name="connsiteX2" fmla="*/ 711683 w 711683"/>
              <a:gd name="connsiteY2" fmla="*/ 249243 h 249243"/>
              <a:gd name="connsiteX3" fmla="*/ 0 w 711683"/>
              <a:gd name="connsiteY3" fmla="*/ 161304 h 249243"/>
              <a:gd name="connsiteX0" fmla="*/ 0 w 701950"/>
              <a:gd name="connsiteY0" fmla="*/ 185982 h 249243"/>
              <a:gd name="connsiteX1" fmla="*/ 0 w 701950"/>
              <a:gd name="connsiteY1" fmla="*/ 0 h 249243"/>
              <a:gd name="connsiteX2" fmla="*/ 701950 w 701950"/>
              <a:gd name="connsiteY2" fmla="*/ 249243 h 249243"/>
              <a:gd name="connsiteX3" fmla="*/ 0 w 701950"/>
              <a:gd name="connsiteY3" fmla="*/ 185982 h 249243"/>
              <a:gd name="connsiteX0" fmla="*/ 0 w 719156"/>
              <a:gd name="connsiteY0" fmla="*/ 178510 h 249243"/>
              <a:gd name="connsiteX1" fmla="*/ 17206 w 719156"/>
              <a:gd name="connsiteY1" fmla="*/ 0 h 249243"/>
              <a:gd name="connsiteX2" fmla="*/ 719156 w 719156"/>
              <a:gd name="connsiteY2" fmla="*/ 249243 h 249243"/>
              <a:gd name="connsiteX3" fmla="*/ 0 w 719156"/>
              <a:gd name="connsiteY3" fmla="*/ 178510 h 249243"/>
              <a:gd name="connsiteX0" fmla="*/ 0 w 719156"/>
              <a:gd name="connsiteY0" fmla="*/ 448470 h 519203"/>
              <a:gd name="connsiteX1" fmla="*/ 49875 w 719156"/>
              <a:gd name="connsiteY1" fmla="*/ 0 h 519203"/>
              <a:gd name="connsiteX2" fmla="*/ 719156 w 719156"/>
              <a:gd name="connsiteY2" fmla="*/ 519203 h 519203"/>
              <a:gd name="connsiteX3" fmla="*/ 0 w 719156"/>
              <a:gd name="connsiteY3" fmla="*/ 448470 h 519203"/>
              <a:gd name="connsiteX0" fmla="*/ 0 w 719156"/>
              <a:gd name="connsiteY0" fmla="*/ 489142 h 559875"/>
              <a:gd name="connsiteX1" fmla="*/ 53002 w 719156"/>
              <a:gd name="connsiteY1" fmla="*/ -1 h 559875"/>
              <a:gd name="connsiteX2" fmla="*/ 719156 w 719156"/>
              <a:gd name="connsiteY2" fmla="*/ 559875 h 559875"/>
              <a:gd name="connsiteX3" fmla="*/ 0 w 719156"/>
              <a:gd name="connsiteY3" fmla="*/ 489142 h 559875"/>
              <a:gd name="connsiteX0" fmla="*/ 0 w 719156"/>
              <a:gd name="connsiteY0" fmla="*/ 442288 h 513021"/>
              <a:gd name="connsiteX1" fmla="*/ 43445 w 719156"/>
              <a:gd name="connsiteY1" fmla="*/ 0 h 513021"/>
              <a:gd name="connsiteX2" fmla="*/ 719156 w 719156"/>
              <a:gd name="connsiteY2" fmla="*/ 513021 h 513021"/>
              <a:gd name="connsiteX3" fmla="*/ 0 w 719156"/>
              <a:gd name="connsiteY3" fmla="*/ 442288 h 5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56" h="513021">
                <a:moveTo>
                  <a:pt x="0" y="442288"/>
                </a:moveTo>
                <a:lnTo>
                  <a:pt x="43445" y="0"/>
                </a:lnTo>
                <a:lnTo>
                  <a:pt x="719156" y="513021"/>
                </a:lnTo>
                <a:lnTo>
                  <a:pt x="0" y="442288"/>
                </a:lnTo>
                <a:close/>
              </a:path>
            </a:pathLst>
          </a:custGeom>
          <a:solidFill>
            <a:srgbClr val="871C1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Manual Operation 44">
            <a:extLst>
              <a:ext uri="{FF2B5EF4-FFF2-40B4-BE49-F238E27FC236}">
                <a16:creationId xmlns:a16="http://schemas.microsoft.com/office/drawing/2014/main" id="{A9EC73C1-016A-E468-C7AE-663116C07C6F}"/>
              </a:ext>
            </a:extLst>
          </p:cNvPr>
          <p:cNvSpPr/>
          <p:nvPr/>
        </p:nvSpPr>
        <p:spPr>
          <a:xfrm rot="10800000">
            <a:off x="1583864" y="898190"/>
            <a:ext cx="45719" cy="526471"/>
          </a:xfrm>
          <a:prstGeom prst="flowChartManualOperation">
            <a:avLst/>
          </a:prstGeom>
          <a:solidFill>
            <a:srgbClr val="77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8734E034-F5EC-5E58-99EF-82DFFA97A91B}"/>
              </a:ext>
            </a:extLst>
          </p:cNvPr>
          <p:cNvSpPr/>
          <p:nvPr/>
        </p:nvSpPr>
        <p:spPr>
          <a:xfrm rot="450421">
            <a:off x="1607242" y="974944"/>
            <a:ext cx="922789" cy="161570"/>
          </a:xfrm>
          <a:prstGeom prst="rtTriangle">
            <a:avLst/>
          </a:prstGeom>
          <a:solidFill>
            <a:srgbClr val="871C13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3A5581-B81B-5F8E-58C2-2F85C15C705E}"/>
              </a:ext>
            </a:extLst>
          </p:cNvPr>
          <p:cNvSpPr/>
          <p:nvPr/>
        </p:nvSpPr>
        <p:spPr>
          <a:xfrm>
            <a:off x="3224984" y="6122659"/>
            <a:ext cx="536896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D5B3A0-FEEB-18AD-2ECC-0982931AF521}"/>
              </a:ext>
            </a:extLst>
          </p:cNvPr>
          <p:cNvSpPr/>
          <p:nvPr/>
        </p:nvSpPr>
        <p:spPr>
          <a:xfrm>
            <a:off x="3760902" y="5596188"/>
            <a:ext cx="536896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F04C0F-E70F-CE44-DDA9-6123FDB0B9F4}"/>
              </a:ext>
            </a:extLst>
          </p:cNvPr>
          <p:cNvSpPr/>
          <p:nvPr/>
        </p:nvSpPr>
        <p:spPr>
          <a:xfrm>
            <a:off x="4291855" y="6122659"/>
            <a:ext cx="552079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4A71D3-5400-4456-92F0-2EC629B9AE94}"/>
              </a:ext>
            </a:extLst>
          </p:cNvPr>
          <p:cNvSpPr/>
          <p:nvPr/>
        </p:nvSpPr>
        <p:spPr>
          <a:xfrm>
            <a:off x="4843028" y="5596188"/>
            <a:ext cx="536896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4F5700-94D3-398D-9D6B-FF7F20AC62ED}"/>
              </a:ext>
            </a:extLst>
          </p:cNvPr>
          <p:cNvSpPr/>
          <p:nvPr/>
        </p:nvSpPr>
        <p:spPr>
          <a:xfrm>
            <a:off x="5366962" y="6122659"/>
            <a:ext cx="536896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452CCA-EEE3-C7CE-FC3A-2B615248558B}"/>
              </a:ext>
            </a:extLst>
          </p:cNvPr>
          <p:cNvSpPr/>
          <p:nvPr/>
        </p:nvSpPr>
        <p:spPr>
          <a:xfrm>
            <a:off x="4307034" y="5050245"/>
            <a:ext cx="536896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F2CA08-6545-99A1-4308-1A68A94D1132}"/>
              </a:ext>
            </a:extLst>
          </p:cNvPr>
          <p:cNvSpPr/>
          <p:nvPr/>
        </p:nvSpPr>
        <p:spPr>
          <a:xfrm>
            <a:off x="3754935" y="4506451"/>
            <a:ext cx="536896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871274-4715-6FFD-3613-FA7A55DE54D1}"/>
              </a:ext>
            </a:extLst>
          </p:cNvPr>
          <p:cNvSpPr/>
          <p:nvPr/>
        </p:nvSpPr>
        <p:spPr>
          <a:xfrm>
            <a:off x="4305975" y="3970244"/>
            <a:ext cx="536896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E6291A-71B9-767D-4358-9F5BCED4D4AA}"/>
              </a:ext>
            </a:extLst>
          </p:cNvPr>
          <p:cNvSpPr/>
          <p:nvPr/>
        </p:nvSpPr>
        <p:spPr>
          <a:xfrm>
            <a:off x="3756071" y="3418061"/>
            <a:ext cx="541514" cy="553530"/>
          </a:xfrm>
          <a:prstGeom prst="rect">
            <a:avLst/>
          </a:prstGeom>
          <a:solidFill>
            <a:srgbClr val="3225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7A82C7-B055-274E-73B2-B35A6351B62F}"/>
              </a:ext>
            </a:extLst>
          </p:cNvPr>
          <p:cNvSpPr/>
          <p:nvPr/>
        </p:nvSpPr>
        <p:spPr>
          <a:xfrm>
            <a:off x="3760718" y="2745948"/>
            <a:ext cx="1082366" cy="676708"/>
          </a:xfrm>
          <a:prstGeom prst="rect">
            <a:avLst/>
          </a:prstGeom>
          <a:solidFill>
            <a:srgbClr val="53321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2E284B-1D82-D5AB-6CBC-5DA5844D3E8A}"/>
              </a:ext>
            </a:extLst>
          </p:cNvPr>
          <p:cNvSpPr/>
          <p:nvPr/>
        </p:nvSpPr>
        <p:spPr>
          <a:xfrm>
            <a:off x="3757614" y="1928240"/>
            <a:ext cx="1080025" cy="821870"/>
          </a:xfrm>
          <a:prstGeom prst="rect">
            <a:avLst/>
          </a:prstGeom>
          <a:solidFill>
            <a:srgbClr val="100D0C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ight Triangle 43">
            <a:extLst>
              <a:ext uri="{FF2B5EF4-FFF2-40B4-BE49-F238E27FC236}">
                <a16:creationId xmlns:a16="http://schemas.microsoft.com/office/drawing/2014/main" id="{81D6C45F-4686-9135-43C8-1F714D15E491}"/>
              </a:ext>
            </a:extLst>
          </p:cNvPr>
          <p:cNvSpPr/>
          <p:nvPr/>
        </p:nvSpPr>
        <p:spPr>
          <a:xfrm rot="3002480" flipV="1">
            <a:off x="4050542" y="1554934"/>
            <a:ext cx="719156" cy="447186"/>
          </a:xfrm>
          <a:custGeom>
            <a:avLst/>
            <a:gdLst>
              <a:gd name="connsiteX0" fmla="*/ 0 w 659891"/>
              <a:gd name="connsiteY0" fmla="*/ 185983 h 185983"/>
              <a:gd name="connsiteX1" fmla="*/ 0 w 659891"/>
              <a:gd name="connsiteY1" fmla="*/ 0 h 185983"/>
              <a:gd name="connsiteX2" fmla="*/ 659891 w 659891"/>
              <a:gd name="connsiteY2" fmla="*/ 185983 h 185983"/>
              <a:gd name="connsiteX3" fmla="*/ 0 w 659891"/>
              <a:gd name="connsiteY3" fmla="*/ 185983 h 185983"/>
              <a:gd name="connsiteX0" fmla="*/ 0 w 701950"/>
              <a:gd name="connsiteY0" fmla="*/ 185983 h 249243"/>
              <a:gd name="connsiteX1" fmla="*/ 0 w 701950"/>
              <a:gd name="connsiteY1" fmla="*/ 0 h 249243"/>
              <a:gd name="connsiteX2" fmla="*/ 701950 w 701950"/>
              <a:gd name="connsiteY2" fmla="*/ 249243 h 249243"/>
              <a:gd name="connsiteX3" fmla="*/ 0 w 701950"/>
              <a:gd name="connsiteY3" fmla="*/ 185983 h 249243"/>
              <a:gd name="connsiteX0" fmla="*/ 0 w 711683"/>
              <a:gd name="connsiteY0" fmla="*/ 161304 h 249243"/>
              <a:gd name="connsiteX1" fmla="*/ 9733 w 711683"/>
              <a:gd name="connsiteY1" fmla="*/ 0 h 249243"/>
              <a:gd name="connsiteX2" fmla="*/ 711683 w 711683"/>
              <a:gd name="connsiteY2" fmla="*/ 249243 h 249243"/>
              <a:gd name="connsiteX3" fmla="*/ 0 w 711683"/>
              <a:gd name="connsiteY3" fmla="*/ 161304 h 249243"/>
              <a:gd name="connsiteX0" fmla="*/ 0 w 701950"/>
              <a:gd name="connsiteY0" fmla="*/ 185982 h 249243"/>
              <a:gd name="connsiteX1" fmla="*/ 0 w 701950"/>
              <a:gd name="connsiteY1" fmla="*/ 0 h 249243"/>
              <a:gd name="connsiteX2" fmla="*/ 701950 w 701950"/>
              <a:gd name="connsiteY2" fmla="*/ 249243 h 249243"/>
              <a:gd name="connsiteX3" fmla="*/ 0 w 701950"/>
              <a:gd name="connsiteY3" fmla="*/ 185982 h 249243"/>
              <a:gd name="connsiteX0" fmla="*/ 0 w 719156"/>
              <a:gd name="connsiteY0" fmla="*/ 178510 h 249243"/>
              <a:gd name="connsiteX1" fmla="*/ 17206 w 719156"/>
              <a:gd name="connsiteY1" fmla="*/ 0 h 249243"/>
              <a:gd name="connsiteX2" fmla="*/ 719156 w 719156"/>
              <a:gd name="connsiteY2" fmla="*/ 249243 h 249243"/>
              <a:gd name="connsiteX3" fmla="*/ 0 w 719156"/>
              <a:gd name="connsiteY3" fmla="*/ 178510 h 249243"/>
              <a:gd name="connsiteX0" fmla="*/ 0 w 719156"/>
              <a:gd name="connsiteY0" fmla="*/ 448470 h 519203"/>
              <a:gd name="connsiteX1" fmla="*/ 49875 w 719156"/>
              <a:gd name="connsiteY1" fmla="*/ 0 h 519203"/>
              <a:gd name="connsiteX2" fmla="*/ 719156 w 719156"/>
              <a:gd name="connsiteY2" fmla="*/ 519203 h 519203"/>
              <a:gd name="connsiteX3" fmla="*/ 0 w 719156"/>
              <a:gd name="connsiteY3" fmla="*/ 448470 h 519203"/>
              <a:gd name="connsiteX0" fmla="*/ 0 w 719156"/>
              <a:gd name="connsiteY0" fmla="*/ 489142 h 559875"/>
              <a:gd name="connsiteX1" fmla="*/ 53002 w 719156"/>
              <a:gd name="connsiteY1" fmla="*/ -1 h 559875"/>
              <a:gd name="connsiteX2" fmla="*/ 719156 w 719156"/>
              <a:gd name="connsiteY2" fmla="*/ 559875 h 559875"/>
              <a:gd name="connsiteX3" fmla="*/ 0 w 719156"/>
              <a:gd name="connsiteY3" fmla="*/ 489142 h 559875"/>
              <a:gd name="connsiteX0" fmla="*/ 0 w 719156"/>
              <a:gd name="connsiteY0" fmla="*/ 442288 h 513021"/>
              <a:gd name="connsiteX1" fmla="*/ 43445 w 719156"/>
              <a:gd name="connsiteY1" fmla="*/ 0 h 513021"/>
              <a:gd name="connsiteX2" fmla="*/ 719156 w 719156"/>
              <a:gd name="connsiteY2" fmla="*/ 513021 h 513021"/>
              <a:gd name="connsiteX3" fmla="*/ 0 w 719156"/>
              <a:gd name="connsiteY3" fmla="*/ 442288 h 5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56" h="513021">
                <a:moveTo>
                  <a:pt x="0" y="442288"/>
                </a:moveTo>
                <a:lnTo>
                  <a:pt x="43445" y="0"/>
                </a:lnTo>
                <a:lnTo>
                  <a:pt x="719156" y="513021"/>
                </a:lnTo>
                <a:lnTo>
                  <a:pt x="0" y="442288"/>
                </a:lnTo>
                <a:close/>
              </a:path>
            </a:pathLst>
          </a:custGeom>
          <a:solidFill>
            <a:srgbClr val="32251B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8DEB6B13-D7E9-1095-B130-B522AADA28FF}"/>
              </a:ext>
            </a:extLst>
          </p:cNvPr>
          <p:cNvSpPr/>
          <p:nvPr/>
        </p:nvSpPr>
        <p:spPr>
          <a:xfrm rot="10800000">
            <a:off x="4279795" y="902134"/>
            <a:ext cx="45719" cy="526471"/>
          </a:xfrm>
          <a:prstGeom prst="flowChartManualOperation">
            <a:avLst/>
          </a:prstGeom>
          <a:solidFill>
            <a:srgbClr val="77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C77A8A30-3562-C0D0-4336-A035AEC5705C}"/>
              </a:ext>
            </a:extLst>
          </p:cNvPr>
          <p:cNvSpPr/>
          <p:nvPr/>
        </p:nvSpPr>
        <p:spPr>
          <a:xfrm rot="450421">
            <a:off x="4303173" y="978888"/>
            <a:ext cx="922789" cy="161570"/>
          </a:xfrm>
          <a:prstGeom prst="rtTriangle">
            <a:avLst/>
          </a:prstGeom>
          <a:solidFill>
            <a:srgbClr val="A7924E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3AE7340E-94D8-1B08-790A-CFB44E80BCC7}"/>
              </a:ext>
            </a:extLst>
          </p:cNvPr>
          <p:cNvSpPr/>
          <p:nvPr/>
        </p:nvSpPr>
        <p:spPr>
          <a:xfrm>
            <a:off x="5902952" y="5596187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5760151-AEEE-BF18-FFF9-C5AABC74FDD4}"/>
              </a:ext>
            </a:extLst>
          </p:cNvPr>
          <p:cNvSpPr/>
          <p:nvPr/>
        </p:nvSpPr>
        <p:spPr>
          <a:xfrm>
            <a:off x="6439848" y="6136189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D174D8F6-7DC9-8806-A5DB-C9A8E198EA19}"/>
              </a:ext>
            </a:extLst>
          </p:cNvPr>
          <p:cNvSpPr/>
          <p:nvPr/>
        </p:nvSpPr>
        <p:spPr>
          <a:xfrm>
            <a:off x="6969861" y="5594539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DE4C3B3-6609-C14E-579A-30F29F19BD71}"/>
              </a:ext>
            </a:extLst>
          </p:cNvPr>
          <p:cNvSpPr/>
          <p:nvPr/>
        </p:nvSpPr>
        <p:spPr>
          <a:xfrm>
            <a:off x="7506757" y="6141171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35082D4-02F5-03CF-C5BE-4526D23EA4B0}"/>
              </a:ext>
            </a:extLst>
          </p:cNvPr>
          <p:cNvSpPr/>
          <p:nvPr/>
        </p:nvSpPr>
        <p:spPr>
          <a:xfrm>
            <a:off x="7506757" y="5059981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F89824B2-84D7-6FB7-FE32-8E5380BF66D7}"/>
              </a:ext>
            </a:extLst>
          </p:cNvPr>
          <p:cNvSpPr/>
          <p:nvPr/>
        </p:nvSpPr>
        <p:spPr>
          <a:xfrm>
            <a:off x="6961472" y="4509381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056F69-7F39-BC67-2513-C8C0D233BFE0}"/>
              </a:ext>
            </a:extLst>
          </p:cNvPr>
          <p:cNvSpPr/>
          <p:nvPr/>
        </p:nvSpPr>
        <p:spPr>
          <a:xfrm>
            <a:off x="7506757" y="3970244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5C9A1CD8-EAD9-B9EB-7C4F-56B70F407214}"/>
              </a:ext>
            </a:extLst>
          </p:cNvPr>
          <p:cNvSpPr/>
          <p:nvPr/>
        </p:nvSpPr>
        <p:spPr>
          <a:xfrm>
            <a:off x="6961472" y="3422656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953945F-B6A0-77EC-F99F-9BEE049CA59C}"/>
              </a:ext>
            </a:extLst>
          </p:cNvPr>
          <p:cNvSpPr/>
          <p:nvPr/>
        </p:nvSpPr>
        <p:spPr>
          <a:xfrm>
            <a:off x="6964763" y="2748784"/>
            <a:ext cx="1080918" cy="676708"/>
          </a:xfrm>
          <a:prstGeom prst="rect">
            <a:avLst/>
          </a:prstGeom>
          <a:solidFill>
            <a:srgbClr val="53321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9EC8A822-D425-D89B-9020-4B7161A1A3EF}"/>
              </a:ext>
            </a:extLst>
          </p:cNvPr>
          <p:cNvSpPr/>
          <p:nvPr/>
        </p:nvSpPr>
        <p:spPr>
          <a:xfrm>
            <a:off x="6963628" y="1926913"/>
            <a:ext cx="1080025" cy="821870"/>
          </a:xfrm>
          <a:prstGeom prst="rect">
            <a:avLst/>
          </a:prstGeom>
          <a:solidFill>
            <a:srgbClr val="100D0C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7" name="Right Triangle 43">
            <a:extLst>
              <a:ext uri="{FF2B5EF4-FFF2-40B4-BE49-F238E27FC236}">
                <a16:creationId xmlns:a16="http://schemas.microsoft.com/office/drawing/2014/main" id="{BDE6676C-FCB5-6C15-CA6E-5A62447B868B}"/>
              </a:ext>
            </a:extLst>
          </p:cNvPr>
          <p:cNvSpPr/>
          <p:nvPr/>
        </p:nvSpPr>
        <p:spPr>
          <a:xfrm rot="3002480" flipV="1">
            <a:off x="7257919" y="1554934"/>
            <a:ext cx="719156" cy="447186"/>
          </a:xfrm>
          <a:custGeom>
            <a:avLst/>
            <a:gdLst>
              <a:gd name="connsiteX0" fmla="*/ 0 w 659891"/>
              <a:gd name="connsiteY0" fmla="*/ 185983 h 185983"/>
              <a:gd name="connsiteX1" fmla="*/ 0 w 659891"/>
              <a:gd name="connsiteY1" fmla="*/ 0 h 185983"/>
              <a:gd name="connsiteX2" fmla="*/ 659891 w 659891"/>
              <a:gd name="connsiteY2" fmla="*/ 185983 h 185983"/>
              <a:gd name="connsiteX3" fmla="*/ 0 w 659891"/>
              <a:gd name="connsiteY3" fmla="*/ 185983 h 185983"/>
              <a:gd name="connsiteX0" fmla="*/ 0 w 701950"/>
              <a:gd name="connsiteY0" fmla="*/ 185983 h 249243"/>
              <a:gd name="connsiteX1" fmla="*/ 0 w 701950"/>
              <a:gd name="connsiteY1" fmla="*/ 0 h 249243"/>
              <a:gd name="connsiteX2" fmla="*/ 701950 w 701950"/>
              <a:gd name="connsiteY2" fmla="*/ 249243 h 249243"/>
              <a:gd name="connsiteX3" fmla="*/ 0 w 701950"/>
              <a:gd name="connsiteY3" fmla="*/ 185983 h 249243"/>
              <a:gd name="connsiteX0" fmla="*/ 0 w 711683"/>
              <a:gd name="connsiteY0" fmla="*/ 161304 h 249243"/>
              <a:gd name="connsiteX1" fmla="*/ 9733 w 711683"/>
              <a:gd name="connsiteY1" fmla="*/ 0 h 249243"/>
              <a:gd name="connsiteX2" fmla="*/ 711683 w 711683"/>
              <a:gd name="connsiteY2" fmla="*/ 249243 h 249243"/>
              <a:gd name="connsiteX3" fmla="*/ 0 w 711683"/>
              <a:gd name="connsiteY3" fmla="*/ 161304 h 249243"/>
              <a:gd name="connsiteX0" fmla="*/ 0 w 701950"/>
              <a:gd name="connsiteY0" fmla="*/ 185982 h 249243"/>
              <a:gd name="connsiteX1" fmla="*/ 0 w 701950"/>
              <a:gd name="connsiteY1" fmla="*/ 0 h 249243"/>
              <a:gd name="connsiteX2" fmla="*/ 701950 w 701950"/>
              <a:gd name="connsiteY2" fmla="*/ 249243 h 249243"/>
              <a:gd name="connsiteX3" fmla="*/ 0 w 701950"/>
              <a:gd name="connsiteY3" fmla="*/ 185982 h 249243"/>
              <a:gd name="connsiteX0" fmla="*/ 0 w 719156"/>
              <a:gd name="connsiteY0" fmla="*/ 178510 h 249243"/>
              <a:gd name="connsiteX1" fmla="*/ 17206 w 719156"/>
              <a:gd name="connsiteY1" fmla="*/ 0 h 249243"/>
              <a:gd name="connsiteX2" fmla="*/ 719156 w 719156"/>
              <a:gd name="connsiteY2" fmla="*/ 249243 h 249243"/>
              <a:gd name="connsiteX3" fmla="*/ 0 w 719156"/>
              <a:gd name="connsiteY3" fmla="*/ 178510 h 249243"/>
              <a:gd name="connsiteX0" fmla="*/ 0 w 719156"/>
              <a:gd name="connsiteY0" fmla="*/ 448470 h 519203"/>
              <a:gd name="connsiteX1" fmla="*/ 49875 w 719156"/>
              <a:gd name="connsiteY1" fmla="*/ 0 h 519203"/>
              <a:gd name="connsiteX2" fmla="*/ 719156 w 719156"/>
              <a:gd name="connsiteY2" fmla="*/ 519203 h 519203"/>
              <a:gd name="connsiteX3" fmla="*/ 0 w 719156"/>
              <a:gd name="connsiteY3" fmla="*/ 448470 h 519203"/>
              <a:gd name="connsiteX0" fmla="*/ 0 w 719156"/>
              <a:gd name="connsiteY0" fmla="*/ 489142 h 559875"/>
              <a:gd name="connsiteX1" fmla="*/ 53002 w 719156"/>
              <a:gd name="connsiteY1" fmla="*/ -1 h 559875"/>
              <a:gd name="connsiteX2" fmla="*/ 719156 w 719156"/>
              <a:gd name="connsiteY2" fmla="*/ 559875 h 559875"/>
              <a:gd name="connsiteX3" fmla="*/ 0 w 719156"/>
              <a:gd name="connsiteY3" fmla="*/ 489142 h 559875"/>
              <a:gd name="connsiteX0" fmla="*/ 0 w 719156"/>
              <a:gd name="connsiteY0" fmla="*/ 442288 h 513021"/>
              <a:gd name="connsiteX1" fmla="*/ 43445 w 719156"/>
              <a:gd name="connsiteY1" fmla="*/ 0 h 513021"/>
              <a:gd name="connsiteX2" fmla="*/ 719156 w 719156"/>
              <a:gd name="connsiteY2" fmla="*/ 513021 h 513021"/>
              <a:gd name="connsiteX3" fmla="*/ 0 w 719156"/>
              <a:gd name="connsiteY3" fmla="*/ 442288 h 5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56" h="513021">
                <a:moveTo>
                  <a:pt x="0" y="442288"/>
                </a:moveTo>
                <a:lnTo>
                  <a:pt x="43445" y="0"/>
                </a:lnTo>
                <a:lnTo>
                  <a:pt x="719156" y="513021"/>
                </a:lnTo>
                <a:lnTo>
                  <a:pt x="0" y="442288"/>
                </a:lnTo>
                <a:close/>
              </a:path>
            </a:pathLst>
          </a:custGeom>
          <a:solidFill>
            <a:srgbClr val="5193A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8" name="Flowchart: Manual Operation 1037">
            <a:extLst>
              <a:ext uri="{FF2B5EF4-FFF2-40B4-BE49-F238E27FC236}">
                <a16:creationId xmlns:a16="http://schemas.microsoft.com/office/drawing/2014/main" id="{D6048098-FC67-3F82-581F-39A4CEE63466}"/>
              </a:ext>
            </a:extLst>
          </p:cNvPr>
          <p:cNvSpPr/>
          <p:nvPr/>
        </p:nvSpPr>
        <p:spPr>
          <a:xfrm rot="10800000">
            <a:off x="7482698" y="898190"/>
            <a:ext cx="45719" cy="526471"/>
          </a:xfrm>
          <a:prstGeom prst="flowChartManualOperation">
            <a:avLst/>
          </a:prstGeom>
          <a:solidFill>
            <a:srgbClr val="77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9" name="Right Triangle 1038">
            <a:extLst>
              <a:ext uri="{FF2B5EF4-FFF2-40B4-BE49-F238E27FC236}">
                <a16:creationId xmlns:a16="http://schemas.microsoft.com/office/drawing/2014/main" id="{3293C3B0-6C09-274F-8A37-1801564D1295}"/>
              </a:ext>
            </a:extLst>
          </p:cNvPr>
          <p:cNvSpPr/>
          <p:nvPr/>
        </p:nvSpPr>
        <p:spPr>
          <a:xfrm rot="450421">
            <a:off x="7506076" y="974944"/>
            <a:ext cx="922789" cy="161570"/>
          </a:xfrm>
          <a:prstGeom prst="rtTriangle">
            <a:avLst/>
          </a:prstGeom>
          <a:solidFill>
            <a:srgbClr val="5193A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6B25FA55-7FEC-A957-E87C-428873F90AE3}"/>
              </a:ext>
            </a:extLst>
          </p:cNvPr>
          <p:cNvSpPr/>
          <p:nvPr/>
        </p:nvSpPr>
        <p:spPr>
          <a:xfrm>
            <a:off x="8042747" y="5593028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9E27EA0-BE2D-F16B-6233-4CBF1B64F4B6}"/>
              </a:ext>
            </a:extLst>
          </p:cNvPr>
          <p:cNvSpPr/>
          <p:nvPr/>
        </p:nvSpPr>
        <p:spPr>
          <a:xfrm>
            <a:off x="8582105" y="6130529"/>
            <a:ext cx="536896" cy="553530"/>
          </a:xfrm>
          <a:prstGeom prst="rect">
            <a:avLst/>
          </a:prstGeom>
          <a:solidFill>
            <a:srgbClr val="5193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1D44A2C-3888-600E-E0FC-7E25D6C0D1F8}"/>
              </a:ext>
            </a:extLst>
          </p:cNvPr>
          <p:cNvSpPr/>
          <p:nvPr/>
        </p:nvSpPr>
        <p:spPr>
          <a:xfrm>
            <a:off x="9117816" y="5593028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3760F1B-E2C3-061C-5443-761D9730E031}"/>
              </a:ext>
            </a:extLst>
          </p:cNvPr>
          <p:cNvSpPr/>
          <p:nvPr/>
        </p:nvSpPr>
        <p:spPr>
          <a:xfrm>
            <a:off x="9653527" y="6122659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30910F7-8F8C-69B1-35AD-BD6759FBDF15}"/>
              </a:ext>
            </a:extLst>
          </p:cNvPr>
          <p:cNvSpPr/>
          <p:nvPr/>
        </p:nvSpPr>
        <p:spPr>
          <a:xfrm>
            <a:off x="10190423" y="5577675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3B74E09-6491-D13E-D6B3-644531A788DB}"/>
              </a:ext>
            </a:extLst>
          </p:cNvPr>
          <p:cNvSpPr/>
          <p:nvPr/>
        </p:nvSpPr>
        <p:spPr>
          <a:xfrm>
            <a:off x="10722785" y="6122659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6A1464B-BDF7-D680-9275-B6D972EEAFC0}"/>
              </a:ext>
            </a:extLst>
          </p:cNvPr>
          <p:cNvSpPr/>
          <p:nvPr/>
        </p:nvSpPr>
        <p:spPr>
          <a:xfrm>
            <a:off x="11262125" y="5582659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AFFCDEC-AA62-8E65-D5D1-A4D4B0894467}"/>
              </a:ext>
            </a:extLst>
          </p:cNvPr>
          <p:cNvSpPr/>
          <p:nvPr/>
        </p:nvSpPr>
        <p:spPr>
          <a:xfrm>
            <a:off x="11803139" y="6122659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B584079-C0E3-3D0F-C371-41B7026CF822}"/>
              </a:ext>
            </a:extLst>
          </p:cNvPr>
          <p:cNvSpPr/>
          <p:nvPr/>
        </p:nvSpPr>
        <p:spPr>
          <a:xfrm>
            <a:off x="10738399" y="5022565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468CC59-93C7-7ABC-82AB-E2B5493B5789}"/>
              </a:ext>
            </a:extLst>
          </p:cNvPr>
          <p:cNvSpPr/>
          <p:nvPr/>
        </p:nvSpPr>
        <p:spPr>
          <a:xfrm>
            <a:off x="10189855" y="4486127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545678E8-2DF4-8A99-EAFC-F74251E3313E}"/>
              </a:ext>
            </a:extLst>
          </p:cNvPr>
          <p:cNvSpPr/>
          <p:nvPr/>
        </p:nvSpPr>
        <p:spPr>
          <a:xfrm>
            <a:off x="10729853" y="3934876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45133D3-4808-152F-E471-4F01D5B1FD21}"/>
              </a:ext>
            </a:extLst>
          </p:cNvPr>
          <p:cNvSpPr/>
          <p:nvPr/>
        </p:nvSpPr>
        <p:spPr>
          <a:xfrm>
            <a:off x="10190215" y="3388391"/>
            <a:ext cx="536896" cy="553530"/>
          </a:xfrm>
          <a:prstGeom prst="rect">
            <a:avLst/>
          </a:prstGeom>
          <a:solidFill>
            <a:srgbClr val="5E8E6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323BA2BA-8803-0A21-1E75-C8F62796B121}"/>
              </a:ext>
            </a:extLst>
          </p:cNvPr>
          <p:cNvSpPr/>
          <p:nvPr/>
        </p:nvSpPr>
        <p:spPr>
          <a:xfrm>
            <a:off x="10186551" y="2743963"/>
            <a:ext cx="1088744" cy="676708"/>
          </a:xfrm>
          <a:prstGeom prst="rect">
            <a:avLst/>
          </a:prstGeom>
          <a:solidFill>
            <a:srgbClr val="53321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E0FE446E-9AF3-1B06-BEC5-FB1F377E1D7D}"/>
              </a:ext>
            </a:extLst>
          </p:cNvPr>
          <p:cNvSpPr/>
          <p:nvPr/>
        </p:nvSpPr>
        <p:spPr>
          <a:xfrm>
            <a:off x="10183158" y="1927280"/>
            <a:ext cx="1080761" cy="821870"/>
          </a:xfrm>
          <a:prstGeom prst="rect">
            <a:avLst/>
          </a:prstGeom>
          <a:solidFill>
            <a:srgbClr val="100D0C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7" name="Right Triangle 43">
            <a:extLst>
              <a:ext uri="{FF2B5EF4-FFF2-40B4-BE49-F238E27FC236}">
                <a16:creationId xmlns:a16="http://schemas.microsoft.com/office/drawing/2014/main" id="{F25CB5E7-4DC4-DE3C-73E4-2E681B702BB6}"/>
              </a:ext>
            </a:extLst>
          </p:cNvPr>
          <p:cNvSpPr/>
          <p:nvPr/>
        </p:nvSpPr>
        <p:spPr>
          <a:xfrm rot="3002480" flipV="1">
            <a:off x="10485020" y="1563055"/>
            <a:ext cx="719156" cy="447186"/>
          </a:xfrm>
          <a:custGeom>
            <a:avLst/>
            <a:gdLst>
              <a:gd name="connsiteX0" fmla="*/ 0 w 659891"/>
              <a:gd name="connsiteY0" fmla="*/ 185983 h 185983"/>
              <a:gd name="connsiteX1" fmla="*/ 0 w 659891"/>
              <a:gd name="connsiteY1" fmla="*/ 0 h 185983"/>
              <a:gd name="connsiteX2" fmla="*/ 659891 w 659891"/>
              <a:gd name="connsiteY2" fmla="*/ 185983 h 185983"/>
              <a:gd name="connsiteX3" fmla="*/ 0 w 659891"/>
              <a:gd name="connsiteY3" fmla="*/ 185983 h 185983"/>
              <a:gd name="connsiteX0" fmla="*/ 0 w 701950"/>
              <a:gd name="connsiteY0" fmla="*/ 185983 h 249243"/>
              <a:gd name="connsiteX1" fmla="*/ 0 w 701950"/>
              <a:gd name="connsiteY1" fmla="*/ 0 h 249243"/>
              <a:gd name="connsiteX2" fmla="*/ 701950 w 701950"/>
              <a:gd name="connsiteY2" fmla="*/ 249243 h 249243"/>
              <a:gd name="connsiteX3" fmla="*/ 0 w 701950"/>
              <a:gd name="connsiteY3" fmla="*/ 185983 h 249243"/>
              <a:gd name="connsiteX0" fmla="*/ 0 w 711683"/>
              <a:gd name="connsiteY0" fmla="*/ 161304 h 249243"/>
              <a:gd name="connsiteX1" fmla="*/ 9733 w 711683"/>
              <a:gd name="connsiteY1" fmla="*/ 0 h 249243"/>
              <a:gd name="connsiteX2" fmla="*/ 711683 w 711683"/>
              <a:gd name="connsiteY2" fmla="*/ 249243 h 249243"/>
              <a:gd name="connsiteX3" fmla="*/ 0 w 711683"/>
              <a:gd name="connsiteY3" fmla="*/ 161304 h 249243"/>
              <a:gd name="connsiteX0" fmla="*/ 0 w 701950"/>
              <a:gd name="connsiteY0" fmla="*/ 185982 h 249243"/>
              <a:gd name="connsiteX1" fmla="*/ 0 w 701950"/>
              <a:gd name="connsiteY1" fmla="*/ 0 h 249243"/>
              <a:gd name="connsiteX2" fmla="*/ 701950 w 701950"/>
              <a:gd name="connsiteY2" fmla="*/ 249243 h 249243"/>
              <a:gd name="connsiteX3" fmla="*/ 0 w 701950"/>
              <a:gd name="connsiteY3" fmla="*/ 185982 h 249243"/>
              <a:gd name="connsiteX0" fmla="*/ 0 w 719156"/>
              <a:gd name="connsiteY0" fmla="*/ 178510 h 249243"/>
              <a:gd name="connsiteX1" fmla="*/ 17206 w 719156"/>
              <a:gd name="connsiteY1" fmla="*/ 0 h 249243"/>
              <a:gd name="connsiteX2" fmla="*/ 719156 w 719156"/>
              <a:gd name="connsiteY2" fmla="*/ 249243 h 249243"/>
              <a:gd name="connsiteX3" fmla="*/ 0 w 719156"/>
              <a:gd name="connsiteY3" fmla="*/ 178510 h 249243"/>
              <a:gd name="connsiteX0" fmla="*/ 0 w 719156"/>
              <a:gd name="connsiteY0" fmla="*/ 448470 h 519203"/>
              <a:gd name="connsiteX1" fmla="*/ 49875 w 719156"/>
              <a:gd name="connsiteY1" fmla="*/ 0 h 519203"/>
              <a:gd name="connsiteX2" fmla="*/ 719156 w 719156"/>
              <a:gd name="connsiteY2" fmla="*/ 519203 h 519203"/>
              <a:gd name="connsiteX3" fmla="*/ 0 w 719156"/>
              <a:gd name="connsiteY3" fmla="*/ 448470 h 519203"/>
              <a:gd name="connsiteX0" fmla="*/ 0 w 719156"/>
              <a:gd name="connsiteY0" fmla="*/ 489142 h 559875"/>
              <a:gd name="connsiteX1" fmla="*/ 53002 w 719156"/>
              <a:gd name="connsiteY1" fmla="*/ -1 h 559875"/>
              <a:gd name="connsiteX2" fmla="*/ 719156 w 719156"/>
              <a:gd name="connsiteY2" fmla="*/ 559875 h 559875"/>
              <a:gd name="connsiteX3" fmla="*/ 0 w 719156"/>
              <a:gd name="connsiteY3" fmla="*/ 489142 h 559875"/>
              <a:gd name="connsiteX0" fmla="*/ 0 w 719156"/>
              <a:gd name="connsiteY0" fmla="*/ 442288 h 513021"/>
              <a:gd name="connsiteX1" fmla="*/ 43445 w 719156"/>
              <a:gd name="connsiteY1" fmla="*/ 0 h 513021"/>
              <a:gd name="connsiteX2" fmla="*/ 719156 w 719156"/>
              <a:gd name="connsiteY2" fmla="*/ 513021 h 513021"/>
              <a:gd name="connsiteX3" fmla="*/ 0 w 719156"/>
              <a:gd name="connsiteY3" fmla="*/ 442288 h 5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56" h="513021">
                <a:moveTo>
                  <a:pt x="0" y="442288"/>
                </a:moveTo>
                <a:lnTo>
                  <a:pt x="43445" y="0"/>
                </a:lnTo>
                <a:lnTo>
                  <a:pt x="719156" y="513021"/>
                </a:lnTo>
                <a:lnTo>
                  <a:pt x="0" y="442288"/>
                </a:lnTo>
                <a:close/>
              </a:path>
            </a:pathLst>
          </a:custGeom>
          <a:solidFill>
            <a:srgbClr val="5E8E6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8" name="Flowchart: Manual Operation 1057">
            <a:extLst>
              <a:ext uri="{FF2B5EF4-FFF2-40B4-BE49-F238E27FC236}">
                <a16:creationId xmlns:a16="http://schemas.microsoft.com/office/drawing/2014/main" id="{D03EC755-4C96-0B5F-EB52-F905494F0266}"/>
              </a:ext>
            </a:extLst>
          </p:cNvPr>
          <p:cNvSpPr/>
          <p:nvPr/>
        </p:nvSpPr>
        <p:spPr>
          <a:xfrm rot="10800000">
            <a:off x="10712979" y="904777"/>
            <a:ext cx="45719" cy="526471"/>
          </a:xfrm>
          <a:prstGeom prst="flowChartManualOperation">
            <a:avLst/>
          </a:prstGeom>
          <a:solidFill>
            <a:srgbClr val="77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9" name="Right Triangle 1058">
            <a:extLst>
              <a:ext uri="{FF2B5EF4-FFF2-40B4-BE49-F238E27FC236}">
                <a16:creationId xmlns:a16="http://schemas.microsoft.com/office/drawing/2014/main" id="{4CC62195-3338-DBF8-D6F2-8E29E447FFA9}"/>
              </a:ext>
            </a:extLst>
          </p:cNvPr>
          <p:cNvSpPr/>
          <p:nvPr/>
        </p:nvSpPr>
        <p:spPr>
          <a:xfrm rot="450421">
            <a:off x="10736357" y="981531"/>
            <a:ext cx="922789" cy="161570"/>
          </a:xfrm>
          <a:prstGeom prst="rtTriangle">
            <a:avLst/>
          </a:prstGeom>
          <a:solidFill>
            <a:srgbClr val="5E8E66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5B7E6D15-475F-1746-7CD5-A00651E10CBE}"/>
              </a:ext>
            </a:extLst>
          </p:cNvPr>
          <p:cNvSpPr/>
          <p:nvPr/>
        </p:nvSpPr>
        <p:spPr>
          <a:xfrm>
            <a:off x="1201" y="4925029"/>
            <a:ext cx="1057128" cy="671159"/>
          </a:xfrm>
          <a:prstGeom prst="rect">
            <a:avLst/>
          </a:prstGeom>
          <a:solidFill>
            <a:srgbClr val="3F322A"/>
          </a:solidFill>
          <a:ln>
            <a:solidFill>
              <a:srgbClr val="3F343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5D7EB3-F1E6-5892-2EC0-5E63582B6C8E}"/>
              </a:ext>
            </a:extLst>
          </p:cNvPr>
          <p:cNvSpPr/>
          <p:nvPr/>
        </p:nvSpPr>
        <p:spPr>
          <a:xfrm>
            <a:off x="2143909" y="4925029"/>
            <a:ext cx="1605022" cy="669108"/>
          </a:xfrm>
          <a:prstGeom prst="rect">
            <a:avLst/>
          </a:prstGeom>
          <a:solidFill>
            <a:srgbClr val="3F322A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F09A308D-8428-8039-FB73-A276A45CC18B}"/>
              </a:ext>
            </a:extLst>
          </p:cNvPr>
          <p:cNvSpPr/>
          <p:nvPr/>
        </p:nvSpPr>
        <p:spPr>
          <a:xfrm>
            <a:off x="4837116" y="4921869"/>
            <a:ext cx="2119258" cy="671159"/>
          </a:xfrm>
          <a:prstGeom prst="rect">
            <a:avLst/>
          </a:prstGeom>
          <a:solidFill>
            <a:srgbClr val="3F322A"/>
          </a:solidFill>
          <a:ln>
            <a:solidFill>
              <a:srgbClr val="3F343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06BBB5E7-8212-A0CD-2548-FB33F0B85B0B}"/>
              </a:ext>
            </a:extLst>
          </p:cNvPr>
          <p:cNvSpPr/>
          <p:nvPr/>
        </p:nvSpPr>
        <p:spPr>
          <a:xfrm>
            <a:off x="8053150" y="4916319"/>
            <a:ext cx="2132584" cy="671159"/>
          </a:xfrm>
          <a:prstGeom prst="rect">
            <a:avLst/>
          </a:prstGeom>
          <a:solidFill>
            <a:srgbClr val="3F322A"/>
          </a:solidFill>
          <a:ln>
            <a:solidFill>
              <a:srgbClr val="3F343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D745D200-FC3D-4D12-478F-7151397077C7}"/>
              </a:ext>
            </a:extLst>
          </p:cNvPr>
          <p:cNvSpPr/>
          <p:nvPr/>
        </p:nvSpPr>
        <p:spPr>
          <a:xfrm>
            <a:off x="11273155" y="4911500"/>
            <a:ext cx="1050722" cy="671159"/>
          </a:xfrm>
          <a:prstGeom prst="rect">
            <a:avLst/>
          </a:prstGeom>
          <a:solidFill>
            <a:srgbClr val="3F322A"/>
          </a:solidFill>
          <a:ln>
            <a:solidFill>
              <a:srgbClr val="3F343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7" name="Flowchart: Magnetic Disk 1066">
            <a:extLst>
              <a:ext uri="{FF2B5EF4-FFF2-40B4-BE49-F238E27FC236}">
                <a16:creationId xmlns:a16="http://schemas.microsoft.com/office/drawing/2014/main" id="{50E2902B-61B4-EE2C-C9D5-BEA180073C7E}"/>
              </a:ext>
            </a:extLst>
          </p:cNvPr>
          <p:cNvSpPr/>
          <p:nvPr/>
        </p:nvSpPr>
        <p:spPr>
          <a:xfrm rot="16200000">
            <a:off x="8922232" y="2791648"/>
            <a:ext cx="508327" cy="897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069" name="Flowchart: Magnetic Disk 1068">
            <a:extLst>
              <a:ext uri="{FF2B5EF4-FFF2-40B4-BE49-F238E27FC236}">
                <a16:creationId xmlns:a16="http://schemas.microsoft.com/office/drawing/2014/main" id="{03383CF1-DDA5-6446-E0FF-C5896697133A}"/>
              </a:ext>
            </a:extLst>
          </p:cNvPr>
          <p:cNvSpPr/>
          <p:nvPr/>
        </p:nvSpPr>
        <p:spPr>
          <a:xfrm rot="16200000">
            <a:off x="9320956" y="3515181"/>
            <a:ext cx="508327" cy="897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C6A82520-7718-29AD-277B-23E3D55C6A9E}"/>
              </a:ext>
            </a:extLst>
          </p:cNvPr>
          <p:cNvSpPr/>
          <p:nvPr/>
        </p:nvSpPr>
        <p:spPr>
          <a:xfrm>
            <a:off x="-361751" y="502276"/>
            <a:ext cx="2957021" cy="753064"/>
          </a:xfrm>
          <a:custGeom>
            <a:avLst/>
            <a:gdLst>
              <a:gd name="connsiteX0" fmla="*/ 2086510 w 3535187"/>
              <a:gd name="connsiteY0" fmla="*/ 0 h 2140558"/>
              <a:gd name="connsiteX1" fmla="*/ 2796748 w 3535187"/>
              <a:gd name="connsiteY1" fmla="*/ 358225 h 2140558"/>
              <a:gd name="connsiteX2" fmla="*/ 2804831 w 3535187"/>
              <a:gd name="connsiteY2" fmla="*/ 407851 h 2140558"/>
              <a:gd name="connsiteX3" fmla="*/ 2872038 w 3535187"/>
              <a:gd name="connsiteY3" fmla="*/ 435514 h 2140558"/>
              <a:gd name="connsiteX4" fmla="*/ 3174558 w 3535187"/>
              <a:gd name="connsiteY4" fmla="*/ 866983 h 2140558"/>
              <a:gd name="connsiteX5" fmla="*/ 3164356 w 3535187"/>
              <a:gd name="connsiteY5" fmla="*/ 943726 h 2140558"/>
              <a:gd name="connsiteX6" fmla="*/ 3215557 w 3535187"/>
              <a:gd name="connsiteY6" fmla="*/ 963672 h 2140558"/>
              <a:gd name="connsiteX7" fmla="*/ 3535187 w 3535187"/>
              <a:gd name="connsiteY7" fmla="*/ 1395141 h 2140558"/>
              <a:gd name="connsiteX8" fmla="*/ 3478216 w 3535187"/>
              <a:gd name="connsiteY8" fmla="*/ 1597679 h 2140558"/>
              <a:gd name="connsiteX9" fmla="*/ 3460802 w 3535187"/>
              <a:gd name="connsiteY9" fmla="*/ 1620706 h 2140558"/>
              <a:gd name="connsiteX10" fmla="*/ 3475988 w 3535187"/>
              <a:gd name="connsiteY10" fmla="*/ 1639111 h 2140558"/>
              <a:gd name="connsiteX11" fmla="*/ 3530916 w 3535187"/>
              <a:gd name="connsiteY11" fmla="*/ 1818934 h 2140558"/>
              <a:gd name="connsiteX12" fmla="*/ 3209292 w 3535187"/>
              <a:gd name="connsiteY12" fmla="*/ 2140558 h 2140558"/>
              <a:gd name="connsiteX13" fmla="*/ 347340 w 3535187"/>
              <a:gd name="connsiteY13" fmla="*/ 2140558 h 2140558"/>
              <a:gd name="connsiteX14" fmla="*/ 25716 w 3535187"/>
              <a:gd name="connsiteY14" fmla="*/ 1818934 h 2140558"/>
              <a:gd name="connsiteX15" fmla="*/ 80644 w 3535187"/>
              <a:gd name="connsiteY15" fmla="*/ 1639111 h 2140558"/>
              <a:gd name="connsiteX16" fmla="*/ 94914 w 3535187"/>
              <a:gd name="connsiteY16" fmla="*/ 1621815 h 2140558"/>
              <a:gd name="connsiteX17" fmla="*/ 48489 w 3535187"/>
              <a:gd name="connsiteY17" fmla="*/ 1536335 h 2140558"/>
              <a:gd name="connsiteX18" fmla="*/ 54931 w 3535187"/>
              <a:gd name="connsiteY18" fmla="*/ 1111733 h 2140558"/>
              <a:gd name="connsiteX19" fmla="*/ 550089 w 3535187"/>
              <a:gd name="connsiteY19" fmla="*/ 904737 h 2140558"/>
              <a:gd name="connsiteX20" fmla="*/ 551820 w 3535187"/>
              <a:gd name="connsiteY20" fmla="*/ 905027 h 2140558"/>
              <a:gd name="connsiteX21" fmla="*/ 563859 w 3535187"/>
              <a:gd name="connsiteY21" fmla="*/ 829739 h 2140558"/>
              <a:gd name="connsiteX22" fmla="*/ 1285765 w 3535187"/>
              <a:gd name="connsiteY22" fmla="*/ 301655 h 2140558"/>
              <a:gd name="connsiteX23" fmla="*/ 1415752 w 3535187"/>
              <a:gd name="connsiteY23" fmla="*/ 279518 h 2140558"/>
              <a:gd name="connsiteX24" fmla="*/ 1418515 w 3535187"/>
              <a:gd name="connsiteY24" fmla="*/ 274010 h 2140558"/>
              <a:gd name="connsiteX25" fmla="*/ 2086510 w 3535187"/>
              <a:gd name="connsiteY25" fmla="*/ 0 h 214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35187" h="2140558">
                <a:moveTo>
                  <a:pt x="2086510" y="0"/>
                </a:moveTo>
                <a:cubicBezTo>
                  <a:pt x="2436850" y="0"/>
                  <a:pt x="2729147" y="153786"/>
                  <a:pt x="2796748" y="358225"/>
                </a:cubicBezTo>
                <a:lnTo>
                  <a:pt x="2804831" y="407851"/>
                </a:lnTo>
                <a:lnTo>
                  <a:pt x="2872038" y="435514"/>
                </a:lnTo>
                <a:cubicBezTo>
                  <a:pt x="3054557" y="529021"/>
                  <a:pt x="3174558" y="687375"/>
                  <a:pt x="3174558" y="866983"/>
                </a:cubicBezTo>
                <a:lnTo>
                  <a:pt x="3164356" y="943726"/>
                </a:lnTo>
                <a:lnTo>
                  <a:pt x="3215557" y="963672"/>
                </a:lnTo>
                <a:cubicBezTo>
                  <a:pt x="3408399" y="1057180"/>
                  <a:pt x="3535187" y="1215533"/>
                  <a:pt x="3535187" y="1395141"/>
                </a:cubicBezTo>
                <a:cubicBezTo>
                  <a:pt x="3535187" y="1466984"/>
                  <a:pt x="3514901" y="1535427"/>
                  <a:pt x="3478216" y="1597679"/>
                </a:cubicBezTo>
                <a:lnTo>
                  <a:pt x="3460802" y="1620706"/>
                </a:lnTo>
                <a:lnTo>
                  <a:pt x="3475988" y="1639111"/>
                </a:lnTo>
                <a:cubicBezTo>
                  <a:pt x="3510667" y="1690443"/>
                  <a:pt x="3530916" y="1752324"/>
                  <a:pt x="3530916" y="1818934"/>
                </a:cubicBezTo>
                <a:cubicBezTo>
                  <a:pt x="3530916" y="1996562"/>
                  <a:pt x="3386920" y="2140558"/>
                  <a:pt x="3209292" y="2140558"/>
                </a:cubicBezTo>
                <a:lnTo>
                  <a:pt x="347340" y="2140558"/>
                </a:lnTo>
                <a:cubicBezTo>
                  <a:pt x="169712" y="2140558"/>
                  <a:pt x="25716" y="1996562"/>
                  <a:pt x="25716" y="1818934"/>
                </a:cubicBezTo>
                <a:cubicBezTo>
                  <a:pt x="25716" y="1752324"/>
                  <a:pt x="45965" y="1690443"/>
                  <a:pt x="80644" y="1639111"/>
                </a:cubicBezTo>
                <a:lnTo>
                  <a:pt x="94914" y="1621815"/>
                </a:lnTo>
                <a:lnTo>
                  <a:pt x="48489" y="1536335"/>
                </a:lnTo>
                <a:cubicBezTo>
                  <a:pt x="-15762" y="1388351"/>
                  <a:pt x="-18691" y="1235125"/>
                  <a:pt x="54931" y="1111733"/>
                </a:cubicBezTo>
                <a:cubicBezTo>
                  <a:pt x="146959" y="957493"/>
                  <a:pt x="336817" y="886374"/>
                  <a:pt x="550089" y="904737"/>
                </a:cubicBezTo>
                <a:lnTo>
                  <a:pt x="551820" y="905027"/>
                </a:lnTo>
                <a:lnTo>
                  <a:pt x="563859" y="829739"/>
                </a:lnTo>
                <a:cubicBezTo>
                  <a:pt x="643259" y="585116"/>
                  <a:pt x="920596" y="385949"/>
                  <a:pt x="1285765" y="301655"/>
                </a:cubicBezTo>
                <a:lnTo>
                  <a:pt x="1415752" y="279518"/>
                </a:lnTo>
                <a:lnTo>
                  <a:pt x="1418515" y="274010"/>
                </a:lnTo>
                <a:cubicBezTo>
                  <a:pt x="1528571" y="112986"/>
                  <a:pt x="1786219" y="0"/>
                  <a:pt x="2086510" y="0"/>
                </a:cubicBezTo>
                <a:close/>
              </a:path>
            </a:pathLst>
          </a:custGeom>
          <a:gradFill>
            <a:gsLst>
              <a:gs pos="42000">
                <a:srgbClr val="FFA990">
                  <a:alpha val="0"/>
                </a:srgbClr>
              </a:gs>
              <a:gs pos="100000">
                <a:schemeClr val="bg1">
                  <a:alpha val="3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6" name="Picture 1095" descr="A picture containing shape&#10;&#10;Description automatically generated">
            <a:extLst>
              <a:ext uri="{FF2B5EF4-FFF2-40B4-BE49-F238E27FC236}">
                <a16:creationId xmlns:a16="http://schemas.microsoft.com/office/drawing/2014/main" id="{6EBC1CBD-B545-1CE7-DB07-719146B00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227" y="3019902"/>
            <a:ext cx="353321" cy="291393"/>
          </a:xfrm>
          <a:prstGeom prst="rect">
            <a:avLst/>
          </a:prstGeom>
        </p:spPr>
      </p:pic>
      <p:pic>
        <p:nvPicPr>
          <p:cNvPr id="1100" name="Picture 1099" descr="A picture containing text&#10;&#10;Description automatically generated">
            <a:extLst>
              <a:ext uri="{FF2B5EF4-FFF2-40B4-BE49-F238E27FC236}">
                <a16:creationId xmlns:a16="http://schemas.microsoft.com/office/drawing/2014/main" id="{778AD15F-E8FF-3140-43A9-AFC1D8C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272" y="2970331"/>
            <a:ext cx="149778" cy="144358"/>
          </a:xfrm>
          <a:prstGeom prst="rect">
            <a:avLst/>
          </a:prstGeom>
        </p:spPr>
      </p:pic>
      <p:sp>
        <p:nvSpPr>
          <p:cNvPr id="1072" name="Flowchart: Manual Operation 1071">
            <a:extLst>
              <a:ext uri="{FF2B5EF4-FFF2-40B4-BE49-F238E27FC236}">
                <a16:creationId xmlns:a16="http://schemas.microsoft.com/office/drawing/2014/main" id="{69AEAB6F-9962-73D1-DE61-E658164739B5}"/>
              </a:ext>
            </a:extLst>
          </p:cNvPr>
          <p:cNvSpPr/>
          <p:nvPr/>
        </p:nvSpPr>
        <p:spPr>
          <a:xfrm rot="10800000">
            <a:off x="8770443" y="4385320"/>
            <a:ext cx="51374" cy="2349591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070" name="Flowchart: Magnetic Disk 1069">
            <a:extLst>
              <a:ext uri="{FF2B5EF4-FFF2-40B4-BE49-F238E27FC236}">
                <a16:creationId xmlns:a16="http://schemas.microsoft.com/office/drawing/2014/main" id="{03F4CFA5-65E9-3624-0D1E-5E7C2B9CDAF9}"/>
              </a:ext>
            </a:extLst>
          </p:cNvPr>
          <p:cNvSpPr/>
          <p:nvPr/>
        </p:nvSpPr>
        <p:spPr>
          <a:xfrm rot="16200000">
            <a:off x="8539712" y="4095928"/>
            <a:ext cx="508327" cy="897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071" name="Flowchart: Manual Operation 1070">
            <a:extLst>
              <a:ext uri="{FF2B5EF4-FFF2-40B4-BE49-F238E27FC236}">
                <a16:creationId xmlns:a16="http://schemas.microsoft.com/office/drawing/2014/main" id="{20C36827-9026-F333-B0E6-93DBA59D0840}"/>
              </a:ext>
            </a:extLst>
          </p:cNvPr>
          <p:cNvSpPr/>
          <p:nvPr/>
        </p:nvSpPr>
        <p:spPr>
          <a:xfrm rot="10800000">
            <a:off x="9153161" y="3084301"/>
            <a:ext cx="45719" cy="3672108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073" name="Flowchart: Manual Operation 1072">
            <a:extLst>
              <a:ext uri="{FF2B5EF4-FFF2-40B4-BE49-F238E27FC236}">
                <a16:creationId xmlns:a16="http://schemas.microsoft.com/office/drawing/2014/main" id="{D8B22911-D664-79A9-A0F7-4DD812A3BF74}"/>
              </a:ext>
            </a:extLst>
          </p:cNvPr>
          <p:cNvSpPr/>
          <p:nvPr/>
        </p:nvSpPr>
        <p:spPr>
          <a:xfrm rot="10800000">
            <a:off x="9554155" y="3814238"/>
            <a:ext cx="45719" cy="2942172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8A76C181-F9EE-4874-F558-39E44588BE88}"/>
              </a:ext>
            </a:extLst>
          </p:cNvPr>
          <p:cNvSpPr/>
          <p:nvPr/>
        </p:nvSpPr>
        <p:spPr>
          <a:xfrm>
            <a:off x="-75494" y="6600442"/>
            <a:ext cx="12558312" cy="3033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AF710-0685-4064-37EF-FE4E0D4158D9}"/>
              </a:ext>
            </a:extLst>
          </p:cNvPr>
          <p:cNvSpPr txBox="1"/>
          <p:nvPr/>
        </p:nvSpPr>
        <p:spPr>
          <a:xfrm>
            <a:off x="11526982" y="-45342"/>
            <a:ext cx="1240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azhan337</a:t>
            </a:r>
          </a:p>
        </p:txBody>
      </p:sp>
    </p:spTree>
    <p:extLst>
      <p:ext uri="{BB962C8B-B14F-4D97-AF65-F5344CB8AC3E}">
        <p14:creationId xmlns:p14="http://schemas.microsoft.com/office/powerpoint/2010/main" val="4335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03932 0.11643 C 0.0474 0.14259 0.05964 0.15694 0.07266 0.15694 C 0.08724 0.15694 0.09909 0.14259 0.10716 0.11643 L 0.14661 1.48148E-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7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61 1.48148E-6 L 0.17578 -0.15 C 0.18203 -0.18403 0.19128 -0.20255 0.20091 -0.20255 C 0.21185 -0.20255 0.22057 -0.18403 0.22682 -0.15 L 0.25638 1.48148E-6 " pathEditMode="relative" rAng="0" ptsTypes="AAAAA">
                                      <p:cBhvr>
                                        <p:cTn id="9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38 1.48148E-6 C 0.23776 1.48148E-6 0.22266 -0.01759 0.22266 -0.03889 C 0.22266 -0.06435 0.23945 -0.07338 0.24961 -0.07732 L 0.26315 -0.08125 C 0.27331 -0.08519 0.2901 -0.09468 0.2901 -0.12338 C 0.2901 -0.14167 0.275 -0.16227 0.25638 -0.16227 C 0.23776 -0.16227 0.22266 -0.14167 0.22266 -0.12338 C 0.22266 -0.09468 0.23945 -0.08519 0.24961 -0.08125 L 0.26315 -0.07732 C 0.27331 -0.07338 0.2901 -0.06435 0.2901 -0.03889 C 0.2901 -0.01759 0.275 1.48148E-6 0.25638 1.48148E-6 Z " pathEditMode="relative" rAng="5400000" ptsTypes="AAAAAAAAAAA">
                                      <p:cBhvr>
                                        <p:cTn id="12" dur="1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78 -0.00324 L 0.25378 -0.00324 C 0.25612 -0.00162 0.25859 -0.0007 0.26068 0.00162 C 0.2681 0.00949 0.26914 0.01551 0.27448 0.02847 C 0.27396 0.03842 0.27422 0.04838 0.27305 0.05787 C 0.27135 0.07222 0.26445 0.08264 0.26068 0.09467 C 0.25768 0.10393 0.25443 0.12338 0.25247 0.13379 C 0.25534 0.14305 0.25677 0.15486 0.26133 0.1618 C 0.2651 0.16782 0.27109 0.16713 0.27578 0.17037 C 0.27786 0.17199 0.27943 0.17454 0.28125 0.17662 C 0.28229 0.18148 0.28411 0.18611 0.28411 0.1912 C 0.28385 0.20486 0.28242 0.21829 0.2806 0.23171 C 0.27904 0.24352 0.27357 0.25648 0.27096 0.26713 C 0.26992 0.27153 0.26966 0.27616 0.26888 0.28055 C 0.26979 0.28542 0.26966 0.29167 0.27161 0.29537 C 0.27526 0.30162 0.28008 0.30509 0.28477 0.30879 C 0.30143 0.32153 0.30638 0.31921 0.32539 0.32222 C 0.38425 0.31805 0.3612 0.31713 0.39479 0.31967 C 0.4026 0.32176 0.41055 0.32338 0.41823 0.32592 C 0.42474 0.32801 0.43099 0.3331 0.4375 0.3331 C 0.44766 0.33356 0.45768 0.32917 0.46784 0.32708 C 0.47083 0.32338 0.47474 0.32129 0.47669 0.31597 C 0.478 0.31273 0.47878 0.28217 0.47878 0.28055 C 0.47813 0.26088 0.47878 0.25648 0.47539 0.23773 C 0.47435 0.23194 0.47253 0.22639 0.47122 0.2206 C 0.46979 0.21412 0.46849 0.20764 0.46706 0.20116 C 0.46784 0.19606 0.46758 0.19051 0.46914 0.18634 C 0.47409 0.17407 0.48724 0.16366 0.49323 0.15579 C 0.50352 0.14213 0.50286 0.14097 0.50833 0.12407 C 0.50703 0.11504 0.50755 0.10417 0.5043 0.09699 C 0.50039 0.08866 0.49349 0.08704 0.48841 0.08125 C 0.48359 0.07569 0.47852 0.07037 0.47474 0.06273 C 0.46914 0.05185 0.46094 0.02616 0.46094 0.02616 C 0.46315 0.02083 0.46484 0.01435 0.46784 0.01018 C 0.47943 -0.00602 0.48464 -0.00278 0.49675 -0.01551 C 0.49974 -0.01875 0.50221 -0.02361 0.50495 -0.02778 C 0.50677 -0.05903 0.50482 -0.01667 0.50286 -0.07917 C 0.5026 -0.0882 0.50169 -0.09769 0.50352 -0.10602 C 0.50951 -0.13287 0.53672 -0.16111 0.54557 -0.17222 C 0.5582 -0.18796 0.56328 -0.18935 0.57448 -0.2088 C 0.59076 -0.23704 0.59128 -0.24769 0.6082 -0.26875 C 0.61315 -0.275 0.61823 -0.28148 0.62396 -0.28472 C 0.63021 -0.2882 0.63685 -0.28704 0.64323 -0.28843 C 0.64805 -0.28796 0.65313 -0.28958 0.65768 -0.28704 C 0.66276 -0.28449 0.66706 -0.27847 0.67148 -0.27361 C 0.67552 -0.26921 0.67969 -0.26482 0.6832 -0.25903 C 0.69128 -0.24514 0.69219 -0.23611 0.69622 -0.21852 C 0.69714 -0.2007 0.69818 -0.18264 0.69896 -0.16482 C 0.69987 -0.14306 0.69961 -0.1213 0.70169 -0.1 C 0.70286 -0.08912 0.70625 -0.0794 0.70859 -0.06945 C 0.71172 -0.05648 0.71563 -0.03727 0.72383 -0.03009 C 0.728 -0.02662 0.73294 -0.02778 0.7375 -0.02662 C 0.7431 -0.02778 0.74909 -0.0257 0.75404 -0.03009 C 0.75846 -0.03403 0.76081 -0.04283 0.76367 -0.04977 C 0.77135 -0.06829 0.77591 -0.08496 0.77956 -0.10718 C 0.78086 -0.11597 0.78438 -0.15949 0.78711 -0.16852 C 0.78958 -0.17685 0.79349 -0.18449 0.79805 -0.18935 C 0.80846 -0.19977 0.83112 -0.21366 0.83112 -0.21366 C 0.83919 -0.2338 0.82956 -0.20718 0.83659 -0.24306 C 0.83854 -0.25278 0.84076 -0.26296 0.84414 -0.2713 C 0.84987 -0.28449 0.85977 -0.29583 0.86823 -0.30301 C 0.87279 -0.30671 0.87747 -0.30926 0.88203 -0.31273 C 0.88971 -0.31875 0.89714 -0.325 0.90404 -0.33357 C 0.90677 -0.33681 0.90938 -0.34051 0.91159 -0.34468 C 0.91445 -0.34954 0.91927 -0.36042 0.91927 -0.36042 " pathEditMode="relative" ptsTypes="AAAAAAAAAAAAAAAAAAAAAAAAAAAAAAAAAAAAAAAAAAAAAAAAAAAAAAAAAAAAAAAAA">
                                      <p:cBhvr>
                                        <p:cTn id="17" dur="3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24896 0.00209 L 0.24896 0.00209 C 0.25182 0.00232 0.25495 0.00162 0.25781 0.00324 C 0.26068 0.00463 0.26615 0.01551 0.26745 0.01899 C 0.27031 0.02732 0.275 0.04468 0.275 0.04468 C 0.27526 0.04977 0.27578 0.05463 0.27578 0.05949 C 0.27578 0.0794 0.27487 0.07894 0.2737 0.09746 C 0.27279 0.11181 0.27344 0.1125 0.27161 0.12686 C 0.27083 0.13264 0.26966 0.1382 0.26888 0.14399 C 0.26784 0.15162 0.26628 0.16945 0.26536 0.17824 C 0.26589 0.19537 0.26615 0.2125 0.2668 0.22963 C 0.2668 0.23149 0.26706 0.23357 0.26745 0.23565 C 0.2694 0.24676 0.27057 0.24815 0.2737 0.26019 C 0.27513 0.26574 0.27448 0.27524 0.27773 0.27732 C 0.28034 0.27871 0.27956 0.27732 0.2806 0.28102 " pathEditMode="relative" ptsTypes="AAAAAAAAAAAAAAA">
                                      <p:cBhvr>
                                        <p:cTn id="19" dur="5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2806 0.28102 L 0.44753 0.30278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10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44753 0.30278 L 0.51393 -0.1877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24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51328 -0.18379 L 0.51328 -0.18379 C 0.51497 -0.1875 0.51667 -0.19143 0.51862 -0.1949 C 0.51953 -0.19652 0.52083 -0.19722 0.52174 -0.19907 C 0.52266 -0.20115 0.52305 -0.20393 0.52409 -0.20601 C 0.52513 -0.2081 0.52682 -0.20926 0.52786 -0.21134 C 0.53073 -0.21759 0.53307 -0.2243 0.53568 -0.23078 C 0.53698 -0.23379 0.53867 -0.23657 0.53945 -0.24027 C 0.54375 -0.25995 0.54388 -0.2662 0.54961 -0.28032 C 0.55143 -0.28495 0.55325 -0.29004 0.55573 -0.29398 C 0.56602 -0.31041 0.5668 -0.30486 0.57969 -0.31597 C 0.58268 -0.31851 0.58516 -0.32338 0.58828 -0.32569 C 0.59102 -0.32754 0.60482 -0.33148 0.60833 -0.3324 C 0.61289 -0.33588 0.61081 -0.33518 0.61458 -0.33518 " pathEditMode="relative" ptsTypes="AAAAAAAAAAAAAA">
                                      <p:cBhvr>
                                        <p:cTn id="25" dur="5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.61458 -0.33518 C 0.63711 -0.32152 0.65286 -0.3449 0.67552 -0.33125 C 0.68984 -0.32199 0.69922 -0.2868 0.7125 -0.27384 C 0.72604 -0.26111 0.74141 -0.24513 0.75573 -0.25439 C 0.77839 -0.26805 0.89505 -0.36689 0.91784 -0.38055 " pathEditMode="relative" rAng="0" ptsTypes="AAAAA">
                                      <p:cBhvr>
                                        <p:cTn id="27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pat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91927 -0.36018 C 0.9319 -0.36018 0.94232 -0.34305 0.94232 -0.32129 C 0.94232 -0.3 0.9319 -0.2824 0.91927 -0.2824 C 0.90651 -0.2824 0.89622 -0.3 0.89622 -0.32129 C 0.89622 -0.34305 0.90651 -0.36018 0.91927 -0.36018 Z " pathEditMode="relative" rAng="0" ptsTypes="AAAAA">
                                      <p:cBhvr>
                                        <p:cTn id="29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700"/>
                            </p:stCondLst>
                            <p:childTnLst>
                              <p:par>
                                <p:cTn id="31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005 -0.35833 L 0.92005 -0.35833 C 0.91849 -0.36852 0.91484 -0.37824 0.91536 -0.38866 C 0.91615 -0.40347 0.92734 -0.4044 0.93242 -0.40648 C 0.93294 -0.40185 0.93477 -0.39722 0.93398 -0.39283 C 0.9332 -0.38935 0.9293 -0.3838 0.92852 -0.38727 C 0.92565 -0.40023 0.93893 -0.40278 0.94089 -0.40371 C 0.94141 -0.4007 0.9431 -0.39722 0.94245 -0.39421 C 0.94193 -0.3919 0.93945 -0.39121 0.93854 -0.39283 C 0.93724 -0.39514 0.93802 -0.39931 0.93776 -0.40232 C 0.93958 -0.40417 0.94115 -0.40857 0.94323 -0.40787 C 0.95391 -0.4044 0.95039 -0.39884 0.94792 -0.39144 C 0.94609 -0.39329 0.94362 -0.39375 0.94245 -0.39699 C 0.94128 -0.4 0.93958 -0.40833 0.94167 -0.40787 C 0.94805 -0.40695 0.95352 -0.39884 0.95951 -0.39421 C 0.95521 -0.39259 0.95247 -0.39005 0.94935 -0.40093 C 0.94883 -0.40301 0.95091 -0.40463 0.95169 -0.40648 C 0.9556 -0.40509 0.96029 -0.40671 0.96328 -0.40232 C 0.96471 -0.40046 0.96107 -0.39699 0.95951 -0.3956 C 0.95755 -0.39375 0.95534 -0.39375 0.95326 -0.39283 C 0.95482 -0.40255 0.95534 -0.41181 0.9625 -0.41621 C 0.96406 -0.41713 0.96354 -0.41065 0.96406 -0.40787 C 0.95833 -0.37338 0.96419 -0.41273 0.96953 -0.41621 C 0.97266 -0.41806 0.97539 -0.40926 0.97643 -0.40371 C 0.97708 -0.40046 0.97292 -0.40648 0.97109 -0.40787 C 0.97396 -0.40926 0.97669 -0.4132 0.97956 -0.41204 C 0.98125 -0.41134 0.98255 -0.40671 0.9819 -0.40371 C 0.98138 -0.40162 0.9793 -0.40463 0.978 -0.40509 C 0.97891 -0.41574 0.97786 -0.42546 0.98958 -0.41621 C 0.99193 -0.41435 0.99167 -0.40787 0.99271 -0.40371 C 0.98984 -0.40093 0.98333 -0.39005 0.98425 -0.3956 C 0.98581 -0.40486 0.9901 -0.41343 0.99505 -0.41759 C 0.99701 -0.41921 0.99766 -0.41111 0.99896 -0.40787 C 0.99844 -0.40556 0.99857 -0.40208 0.9974 -0.40093 C 0.99648 -0.40023 0.99596 -0.40347 0.99583 -0.40509 C 0.9957 -0.40833 0.99635 -0.41158 0.99661 -0.41482 C 0.99896 -0.41343 1.00208 -0.41412 1.00352 -0.41065 C 1.00443 -0.40857 1.00182 -0.40417 1.00052 -0.40509 C 0.99896 -0.40625 1 -0.41065 0.99974 -0.41343 C 1.00117 -0.41366 1.00898 -0.41875 1.00898 -0.40926 C 1.00898 -0.40695 1.00742 -0.40556 1.00664 -0.40371 C 1.00378 -0.40625 0.99844 -0.4088 1.00508 -0.41898 C 1.00729 -0.42222 1.01081 -0.42083 1.01367 -0.42153 C 1.01471 -0.41898 1.01654 -0.41667 1.01667 -0.41343 C 1.0168 -0.41158 1.0138 -0.41088 1.01445 -0.40926 C 1.01536 -0.40695 1.01758 -0.40857 1.01901 -0.40787 C 1.0194 -0.40764 1.01953 -0.40695 1.01979 -0.40648 L 1.0431 -0.40232 " pathEditMode="relative" ptsTypes="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00"/>
                            </p:stCondLst>
                            <p:childTnLst>
                              <p:par>
                                <p:cTn id="34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84 -0.38055 L 1.07096 -0.4275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FE0C3187F7E42BBD6184B94A2F5D8" ma:contentTypeVersion="4" ma:contentTypeDescription="Create a new document." ma:contentTypeScope="" ma:versionID="4ea50bc9bf8fa5accafe5250903c6e8f">
  <xsd:schema xmlns:xsd="http://www.w3.org/2001/XMLSchema" xmlns:xs="http://www.w3.org/2001/XMLSchema" xmlns:p="http://schemas.microsoft.com/office/2006/metadata/properties" xmlns:ns3="f5bf43f9-26bd-4aa5-b917-9f87ca763d38" targetNamespace="http://schemas.microsoft.com/office/2006/metadata/properties" ma:root="true" ma:fieldsID="bded969b98b7973e88f44b4f3d66c549" ns3:_="">
    <xsd:import namespace="f5bf43f9-26bd-4aa5-b917-9f87ca763d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f43f9-26bd-4aa5-b917-9f87ca763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55961E-210C-4A6E-B7E3-61943F3C7561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5bf43f9-26bd-4aa5-b917-9f87ca763d3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BC0472-5E4B-44E5-BC8A-508AFD2C48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49FD0B-DCD0-48C5-9CBE-E6091C0B4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bf43f9-26bd-4aa5-b917-9f87ca763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Longqi Zhang</dc:creator>
  <cp:lastModifiedBy>Andrew Longqi Zhang</cp:lastModifiedBy>
  <cp:revision>3</cp:revision>
  <dcterms:created xsi:type="dcterms:W3CDTF">2022-11-23T04:55:30Z</dcterms:created>
  <dcterms:modified xsi:type="dcterms:W3CDTF">2022-11-24T18:59:32Z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0x010100848FE0C3187F7E42BBD6184B94A2F5D8</vt:lpwstr>
  </property>
</Properties>
</file>