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8" r:id="rId7"/>
    <p:sldId id="261" r:id="rId8"/>
    <p:sldId id="269" r:id="rId9"/>
    <p:sldId id="262" r:id="rId10"/>
    <p:sldId id="270" r:id="rId11"/>
    <p:sldId id="263" r:id="rId12"/>
    <p:sldId id="271" r:id="rId13"/>
    <p:sldId id="264" r:id="rId14"/>
    <p:sldId id="272" r:id="rId15"/>
    <p:sldId id="265" r:id="rId16"/>
    <p:sldId id="273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18AAB-5F06-42CE-A007-DC0565E3B4D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0FB5-F654-4C8F-BFAB-2369A41C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D0FB5-F654-4C8F-BFAB-2369A41CB6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720A-5C1C-45A4-9EA3-94F6993A8DD7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54CD-12EF-41E2-AF61-20DCB575787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C08B-AB1F-4596-8272-4FEEA1ADA9D8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1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FE76-590A-4A6E-83B9-97EF90489CAC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152A-B961-44BC-B5C4-D225D87882D5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B76-C317-4D9E-A52C-E2AFB52AF7E3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5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DC1B-D48D-4BA8-90C4-03E87877DFBE}" type="datetime1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7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134E-AA0F-405E-AA03-3E1A17897E1B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1188-3ECD-4B08-999A-CA581394D7A5}" type="datetime1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BE6-C3B2-4B93-A6EE-5447752644AC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0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44A7-D559-4C86-B6A2-124325FB98E6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7E63-3A02-4E44-88B5-3609AFD442C9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DEAD-4427-475A-8537-24B3CDAF0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Modelling Plasticity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Meha </a:t>
            </a:r>
            <a:r>
              <a:rPr lang="en-US" sz="3600" dirty="0" err="1" smtClean="0"/>
              <a:t>Jadhav</a:t>
            </a:r>
            <a:endParaRPr lang="en-US" sz="3600" dirty="0" smtClean="0"/>
          </a:p>
          <a:p>
            <a:r>
              <a:rPr lang="en-US" sz="3600" dirty="0" smtClean="0"/>
              <a:t>Camp 2022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make a model of BCM theory?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78322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Postsynaptic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NMDAr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AMPAr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Calcium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 update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Stimulus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9762" y="4629665"/>
            <a:ext cx="5667633" cy="6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44" y="1825625"/>
            <a:ext cx="6006297" cy="206504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19984" y="2624194"/>
            <a:ext cx="2807368" cy="9625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make a model of BCM theory?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3900" y="1483154"/>
            <a:ext cx="3429000" cy="4150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AMPAr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9762" y="4629665"/>
            <a:ext cx="5667633" cy="6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9" y="2043345"/>
            <a:ext cx="6361398" cy="43130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36948" y="2176859"/>
            <a:ext cx="49284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BREAKPOINT {	</a:t>
            </a:r>
          </a:p>
          <a:p>
            <a:r>
              <a:rPr lang="en-US" dirty="0"/>
              <a:t>	</a:t>
            </a:r>
            <a:r>
              <a:rPr lang="en-US" dirty="0" smtClean="0"/>
              <a:t>SOLVE state METHOD </a:t>
            </a:r>
            <a:r>
              <a:rPr lang="en-US" dirty="0" err="1" smtClean="0"/>
              <a:t>cnexp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P=B-A	</a:t>
            </a:r>
          </a:p>
          <a:p>
            <a:r>
              <a:rPr lang="en-US" dirty="0"/>
              <a:t>	</a:t>
            </a:r>
            <a:r>
              <a:rPr lang="en-US" dirty="0" err="1" smtClean="0"/>
              <a:t>ina</a:t>
            </a:r>
            <a:r>
              <a:rPr lang="en-US" dirty="0" smtClean="0"/>
              <a:t> = P*w*</a:t>
            </a:r>
            <a:r>
              <a:rPr lang="en-US" dirty="0" err="1" smtClean="0"/>
              <a:t>ghk</a:t>
            </a:r>
            <a:r>
              <a:rPr lang="en-US" dirty="0" smtClean="0"/>
              <a:t>(v, </a:t>
            </a:r>
            <a:r>
              <a:rPr lang="en-US" dirty="0" err="1" smtClean="0"/>
              <a:t>nai</a:t>
            </a:r>
            <a:r>
              <a:rPr lang="en-US" dirty="0" smtClean="0"/>
              <a:t>, nao,1)*Area		</a:t>
            </a:r>
            <a:r>
              <a:rPr lang="en-US" dirty="0" err="1" smtClean="0"/>
              <a:t>ik</a:t>
            </a:r>
            <a:r>
              <a:rPr lang="en-US" dirty="0" smtClean="0"/>
              <a:t> = P*w*</a:t>
            </a:r>
            <a:r>
              <a:rPr lang="en-US" dirty="0" err="1" smtClean="0"/>
              <a:t>ghk</a:t>
            </a:r>
            <a:r>
              <a:rPr lang="en-US" dirty="0" smtClean="0"/>
              <a:t>(v, </a:t>
            </a:r>
            <a:r>
              <a:rPr lang="en-US" dirty="0" err="1" smtClean="0"/>
              <a:t>ki</a:t>
            </a:r>
            <a:r>
              <a:rPr lang="en-US" dirty="0" smtClean="0"/>
              <a:t>, ko,1)*Area	</a:t>
            </a:r>
            <a:r>
              <a:rPr lang="en-US" dirty="0" err="1" smtClean="0"/>
              <a:t>iampa</a:t>
            </a:r>
            <a:r>
              <a:rPr lang="en-US" dirty="0" smtClean="0"/>
              <a:t> = </a:t>
            </a:r>
            <a:r>
              <a:rPr lang="en-US" dirty="0" err="1" smtClean="0"/>
              <a:t>ik</a:t>
            </a:r>
            <a:r>
              <a:rPr lang="en-US" dirty="0" smtClean="0"/>
              <a:t> + </a:t>
            </a:r>
            <a:r>
              <a:rPr lang="en-US" dirty="0" err="1" smtClean="0"/>
              <a:t>ina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DERIVATIVE state {	</a:t>
            </a:r>
          </a:p>
          <a:p>
            <a:r>
              <a:rPr lang="en-US" dirty="0"/>
              <a:t>	</a:t>
            </a:r>
            <a:r>
              <a:rPr lang="en-US" dirty="0" err="1" smtClean="0"/>
              <a:t>lr</a:t>
            </a:r>
            <a:r>
              <a:rPr lang="en-US" dirty="0" smtClean="0"/>
              <a:t>=eta(</a:t>
            </a:r>
            <a:r>
              <a:rPr lang="en-US" dirty="0" err="1" smtClean="0"/>
              <a:t>cai</a:t>
            </a:r>
            <a:r>
              <a:rPr lang="en-US" dirty="0" smtClean="0"/>
              <a:t>)	</a:t>
            </a:r>
          </a:p>
          <a:p>
            <a:r>
              <a:rPr lang="en-US" dirty="0"/>
              <a:t>	</a:t>
            </a:r>
            <a:r>
              <a:rPr lang="en-US" dirty="0" smtClean="0"/>
              <a:t>w' = </a:t>
            </a:r>
            <a:r>
              <a:rPr lang="en-US" dirty="0" err="1" smtClean="0"/>
              <a:t>lr</a:t>
            </a:r>
            <a:r>
              <a:rPr lang="en-US" dirty="0" smtClean="0"/>
              <a:t>*(Omega(</a:t>
            </a:r>
            <a:r>
              <a:rPr lang="en-US" dirty="0" err="1" smtClean="0"/>
              <a:t>cai</a:t>
            </a:r>
            <a:r>
              <a:rPr lang="en-US" dirty="0" smtClean="0"/>
              <a:t>)-w)	</a:t>
            </a:r>
          </a:p>
          <a:p>
            <a:r>
              <a:rPr lang="en-US" dirty="0"/>
              <a:t>	</a:t>
            </a:r>
            <a:r>
              <a:rPr lang="en-US" dirty="0" smtClean="0"/>
              <a:t>A' = -A/</a:t>
            </a:r>
            <a:r>
              <a:rPr lang="en-US" dirty="0" err="1" smtClean="0"/>
              <a:t>taur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B' = -B/</a:t>
            </a:r>
            <a:r>
              <a:rPr lang="en-US" dirty="0" err="1" smtClean="0"/>
              <a:t>taud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75600" y="170422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ghkampa.mod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56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make a model of BCM theory?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78322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Postsynaptic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NMDAr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AMPAr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Calcium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 update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Stimulus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9762" y="4629665"/>
            <a:ext cx="5667633" cy="6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44" y="1825625"/>
            <a:ext cx="6006297" cy="206504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26129" y="3118408"/>
            <a:ext cx="2807368" cy="9625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make a model of BCM theory?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3900" y="1483154"/>
            <a:ext cx="3429000" cy="4150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4. Calcium dynamics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59827" y="6426372"/>
            <a:ext cx="2743200" cy="365125"/>
          </a:xfrm>
        </p:spPr>
        <p:txBody>
          <a:bodyPr/>
          <a:lstStyle/>
          <a:p>
            <a:fld id="{A654DEAD-4427-475A-8537-24B3CDAF09ED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55" y="2082238"/>
            <a:ext cx="2658393" cy="1307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970" y="4926806"/>
            <a:ext cx="5744377" cy="1428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84" y="3302246"/>
            <a:ext cx="3625488" cy="13713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67142" y="2305257"/>
            <a:ext cx="254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Influx through various channels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22013" y="3761643"/>
            <a:ext cx="254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Efflux via pumps, buffers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13810" y="5390147"/>
            <a:ext cx="300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Combining them we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6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make a model of BCM theory?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78322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Postsynaptic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NMDAr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AMPAr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Calcium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 update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Stimulus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9762" y="4629665"/>
            <a:ext cx="5667633" cy="6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44" y="1825625"/>
            <a:ext cx="6006297" cy="206504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68908" y="3548496"/>
            <a:ext cx="2807368" cy="9625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make a model of BCM theory?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3900" y="1483154"/>
            <a:ext cx="3429000" cy="4150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5. Weight update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38" y="1898221"/>
            <a:ext cx="6148324" cy="4823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2600" y="2959100"/>
            <a:ext cx="353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DERIVATIVE state {	</a:t>
            </a:r>
          </a:p>
          <a:p>
            <a:r>
              <a:rPr lang="en-US" dirty="0"/>
              <a:t>	</a:t>
            </a:r>
            <a:r>
              <a:rPr lang="en-US" dirty="0" err="1" smtClean="0"/>
              <a:t>lr</a:t>
            </a:r>
            <a:r>
              <a:rPr lang="en-US" dirty="0" smtClean="0"/>
              <a:t>=eta(</a:t>
            </a:r>
            <a:r>
              <a:rPr lang="en-US" dirty="0" err="1" smtClean="0"/>
              <a:t>cai</a:t>
            </a:r>
            <a:r>
              <a:rPr lang="en-US" dirty="0" smtClean="0"/>
              <a:t>)	</a:t>
            </a:r>
          </a:p>
          <a:p>
            <a:r>
              <a:rPr lang="en-US" dirty="0"/>
              <a:t>	</a:t>
            </a:r>
            <a:r>
              <a:rPr lang="en-US" dirty="0" smtClean="0"/>
              <a:t>w' = </a:t>
            </a:r>
            <a:r>
              <a:rPr lang="en-US" dirty="0" err="1" smtClean="0"/>
              <a:t>lr</a:t>
            </a:r>
            <a:r>
              <a:rPr lang="en-US" dirty="0" smtClean="0"/>
              <a:t>*(Omega(</a:t>
            </a:r>
            <a:r>
              <a:rPr lang="en-US" dirty="0" err="1" smtClean="0"/>
              <a:t>cai</a:t>
            </a:r>
            <a:r>
              <a:rPr lang="en-US" dirty="0" smtClean="0"/>
              <a:t>)-w)	A' = -A/</a:t>
            </a:r>
            <a:r>
              <a:rPr lang="en-US" dirty="0" err="1" smtClean="0"/>
              <a:t>taur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B' = -B/</a:t>
            </a:r>
            <a:r>
              <a:rPr lang="en-US" dirty="0" err="1" smtClean="0"/>
              <a:t>taud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500" y="214281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ghkampa.mod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969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make a model of BCM theory?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78322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Postsynaptic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NMDAr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AMPAr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Calcium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 update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Stimulus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9762" y="4629665"/>
            <a:ext cx="5667633" cy="6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44" y="1825625"/>
            <a:ext cx="6006297" cy="206504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44318" y="4080934"/>
            <a:ext cx="2807368" cy="9625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7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make a model of BCM theory?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3900" y="1483154"/>
            <a:ext cx="3429000" cy="4150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Stimulus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25792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objref</a:t>
            </a:r>
            <a:r>
              <a:rPr lang="en-US" dirty="0" smtClean="0"/>
              <a:t> s</a:t>
            </a:r>
          </a:p>
          <a:p>
            <a:r>
              <a:rPr lang="en-US" dirty="0" smtClean="0"/>
              <a:t>s = new </a:t>
            </a:r>
            <a:r>
              <a:rPr lang="en-US" dirty="0" err="1" smtClean="0"/>
              <a:t>NetStim</a:t>
            </a:r>
            <a:r>
              <a:rPr lang="en-US" dirty="0" smtClean="0"/>
              <a:t>(0.5)</a:t>
            </a:r>
          </a:p>
          <a:p>
            <a:r>
              <a:rPr lang="en-US" dirty="0" err="1" smtClean="0"/>
              <a:t>s.interval</a:t>
            </a:r>
            <a:r>
              <a:rPr lang="en-US" dirty="0" smtClean="0"/>
              <a:t>=</a:t>
            </a:r>
            <a:r>
              <a:rPr lang="en-US" dirty="0" err="1" smtClean="0"/>
              <a:t>intrvl</a:t>
            </a:r>
            <a:r>
              <a:rPr lang="en-US" dirty="0" smtClean="0"/>
              <a:t>   // </a:t>
            </a:r>
            <a:r>
              <a:rPr lang="en-US" dirty="0" err="1" smtClean="0"/>
              <a:t>ms</a:t>
            </a:r>
            <a:r>
              <a:rPr lang="en-US" dirty="0" smtClean="0"/>
              <a:t> (mean) time between spikes</a:t>
            </a:r>
          </a:p>
          <a:p>
            <a:r>
              <a:rPr lang="en-US" dirty="0" err="1" smtClean="0"/>
              <a:t>s.number</a:t>
            </a:r>
            <a:r>
              <a:rPr lang="en-US" dirty="0" smtClean="0"/>
              <a:t>=</a:t>
            </a:r>
            <a:r>
              <a:rPr lang="en-US" dirty="0" err="1" smtClean="0"/>
              <a:t>nmbr</a:t>
            </a:r>
            <a:r>
              <a:rPr lang="en-US" dirty="0" smtClean="0"/>
              <a:t>       // (average) number of spikes</a:t>
            </a:r>
          </a:p>
          <a:p>
            <a:r>
              <a:rPr lang="en-US" dirty="0" err="1" smtClean="0"/>
              <a:t>s.start</a:t>
            </a:r>
            <a:r>
              <a:rPr lang="en-US" dirty="0" smtClean="0"/>
              <a:t>=</a:t>
            </a:r>
            <a:r>
              <a:rPr lang="en-US" dirty="0" err="1" smtClean="0"/>
              <a:t>tsyn</a:t>
            </a:r>
            <a:r>
              <a:rPr lang="en-US" dirty="0" smtClean="0"/>
              <a:t>        // </a:t>
            </a:r>
            <a:r>
              <a:rPr lang="en-US" dirty="0" err="1" smtClean="0"/>
              <a:t>ms</a:t>
            </a:r>
            <a:r>
              <a:rPr lang="en-US" dirty="0" smtClean="0"/>
              <a:t> (mean) start time of first spike</a:t>
            </a:r>
          </a:p>
          <a:p>
            <a:r>
              <a:rPr lang="en-US" dirty="0" err="1" smtClean="0"/>
              <a:t>s.noise</a:t>
            </a:r>
            <a:r>
              <a:rPr lang="en-US" dirty="0" smtClean="0"/>
              <a:t>=0           // range 0 to 1. Fractional randomness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2070262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900 spikes of frequency from1 to 25 Hz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47605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&lt;=25; </a:t>
            </a:r>
            <a:r>
              <a:rPr lang="en-US" dirty="0" err="1" smtClean="0"/>
              <a:t>i</a:t>
            </a:r>
            <a:r>
              <a:rPr lang="en-US" dirty="0" smtClean="0"/>
              <a:t>+=1) {				</a:t>
            </a:r>
            <a:r>
              <a:rPr lang="en-US" dirty="0" err="1" smtClean="0"/>
              <a:t>s.interval</a:t>
            </a:r>
            <a:r>
              <a:rPr lang="en-US" dirty="0" smtClean="0"/>
              <a:t>=1000/I</a:t>
            </a:r>
          </a:p>
          <a:p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7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does the model do?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624"/>
            <a:ext cx="10110017" cy="374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6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Bidirectional Plasticity and the BCM Theory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10" y="2180818"/>
            <a:ext cx="4397671" cy="2976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2" y="1616547"/>
            <a:ext cx="5768206" cy="4358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2865" y="5436973"/>
            <a:ext cx="39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Φ(y): modification function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θ</a:t>
            </a:r>
            <a:r>
              <a:rPr lang="en-US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Modification threshold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y: postsynaptic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activity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X: presynaptic activity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01" y="6550223"/>
            <a:ext cx="6260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Bienenstock</a:t>
            </a:r>
            <a:r>
              <a:rPr lang="en-US" sz="1400" dirty="0"/>
              <a:t>, E. L., Cooper, L. N, and Munro, P. W. (1982</a:t>
            </a:r>
            <a:r>
              <a:rPr lang="en-US" sz="1400" dirty="0" smtClean="0"/>
              <a:t>). </a:t>
            </a:r>
            <a:r>
              <a:rPr lang="en-US" sz="1400" i="1" dirty="0" smtClean="0"/>
              <a:t>J Neuro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8" y="-2420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Experimental validation of BCM theory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8" y="1397865"/>
            <a:ext cx="6895360" cy="4722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301" y="6550223"/>
            <a:ext cx="6260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Dudek</a:t>
            </a:r>
            <a:r>
              <a:rPr lang="en-US" sz="1400" dirty="0" smtClean="0"/>
              <a:t> and Bear (1992). </a:t>
            </a:r>
            <a:r>
              <a:rPr lang="en-US" sz="1400" i="1" dirty="0" smtClean="0"/>
              <a:t>PNAS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5493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8" y="-2420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BCM theory and calcium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3"/>
          <a:stretch/>
        </p:blipFill>
        <p:spPr>
          <a:xfrm>
            <a:off x="1762895" y="947128"/>
            <a:ext cx="7557893" cy="32008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9762" y="4629665"/>
            <a:ext cx="5667633" cy="6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96" y="4087599"/>
            <a:ext cx="6025489" cy="9369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9719" y="560996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</a:t>
            </a:r>
            <a:r>
              <a:rPr lang="en-US" dirty="0" smtClean="0"/>
              <a:t>: learning rate</a:t>
            </a:r>
          </a:p>
          <a:p>
            <a:r>
              <a:rPr lang="el-GR" dirty="0" smtClean="0"/>
              <a:t>Ω</a:t>
            </a:r>
            <a:r>
              <a:rPr lang="en-US" dirty="0" smtClean="0"/>
              <a:t>: calcium dependent modification function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301" y="6550223"/>
            <a:ext cx="6260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Shouval</a:t>
            </a:r>
            <a:r>
              <a:rPr lang="en-US" sz="1400" dirty="0" smtClean="0"/>
              <a:t>, Bear and Cooper (2002). </a:t>
            </a:r>
            <a:r>
              <a:rPr lang="en-US" sz="1400" i="1" dirty="0" smtClean="0"/>
              <a:t>PNAS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066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make a model of BCM theory?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78322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Postsynaptic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NMDAr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AMPAr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Calcium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 update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Stimulus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9762" y="4629665"/>
            <a:ext cx="5667633" cy="6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44" y="1825625"/>
            <a:ext cx="6006297" cy="20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make a model of BCM theory?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78322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Postsynaptic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NMDAr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AMPAr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Calcium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 update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Stimulus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9762" y="4629665"/>
            <a:ext cx="5667633" cy="6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44" y="1825625"/>
            <a:ext cx="6006297" cy="206504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04758" y="1518653"/>
            <a:ext cx="2807368" cy="9625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0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make a model of BCM theory?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440" y="1690688"/>
            <a:ext cx="3429000" cy="4150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Postsynaptic 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9762" y="4629665"/>
            <a:ext cx="5667633" cy="6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37" y="2957170"/>
            <a:ext cx="1974181" cy="3233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37686" y="2337315"/>
            <a:ext cx="493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Conductance based model of dendrite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77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make a model of BCM theory?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78322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Postsynaptic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NMDAr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AMPAr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Calcium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 update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Stimulus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9762" y="4629665"/>
            <a:ext cx="5667633" cy="6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44" y="1825625"/>
            <a:ext cx="6006297" cy="206504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51832" y="2042695"/>
            <a:ext cx="2807368" cy="9625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make a model of BCM theory?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3900" y="1483154"/>
            <a:ext cx="3429000" cy="4150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NMDAr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DEAD-4427-475A-8537-24B3CDAF09ED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9762" y="4629665"/>
            <a:ext cx="5667633" cy="6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0"/>
          <a:stretch/>
        </p:blipFill>
        <p:spPr>
          <a:xfrm>
            <a:off x="624570" y="1996803"/>
            <a:ext cx="5249008" cy="47246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37300" y="229783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BREAKPOINT {	</a:t>
            </a:r>
          </a:p>
          <a:p>
            <a:r>
              <a:rPr lang="en-US" dirty="0"/>
              <a:t>	</a:t>
            </a:r>
            <a:r>
              <a:rPr lang="en-US" dirty="0" smtClean="0"/>
              <a:t>SOLVE state METHOD </a:t>
            </a:r>
            <a:r>
              <a:rPr lang="en-US" dirty="0" err="1" smtClean="0"/>
              <a:t>cnexp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P=B-A	</a:t>
            </a:r>
          </a:p>
          <a:p>
            <a:r>
              <a:rPr lang="en-US" dirty="0"/>
              <a:t>	</a:t>
            </a:r>
            <a:r>
              <a:rPr lang="en-US" dirty="0" err="1" smtClean="0"/>
              <a:t>mgb</a:t>
            </a:r>
            <a:r>
              <a:rPr lang="en-US" dirty="0" smtClean="0"/>
              <a:t> = </a:t>
            </a:r>
            <a:r>
              <a:rPr lang="en-US" dirty="0" err="1" smtClean="0"/>
              <a:t>mgblock</a:t>
            </a:r>
            <a:r>
              <a:rPr lang="en-US" dirty="0" smtClean="0"/>
              <a:t>(v)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ina</a:t>
            </a:r>
            <a:r>
              <a:rPr lang="en-US" dirty="0" smtClean="0"/>
              <a:t> = P*</a:t>
            </a:r>
            <a:r>
              <a:rPr lang="en-US" dirty="0" err="1" smtClean="0"/>
              <a:t>mgb</a:t>
            </a:r>
            <a:r>
              <a:rPr lang="en-US" dirty="0" smtClean="0"/>
              <a:t>*</a:t>
            </a:r>
            <a:r>
              <a:rPr lang="en-US" dirty="0" err="1" smtClean="0"/>
              <a:t>ghk</a:t>
            </a:r>
            <a:r>
              <a:rPr lang="en-US" dirty="0" smtClean="0"/>
              <a:t>(v, </a:t>
            </a:r>
            <a:r>
              <a:rPr lang="en-US" dirty="0" err="1" smtClean="0"/>
              <a:t>nai</a:t>
            </a:r>
            <a:r>
              <a:rPr lang="en-US" dirty="0" smtClean="0"/>
              <a:t>, nao,1)*Area			</a:t>
            </a:r>
            <a:r>
              <a:rPr lang="en-US" dirty="0" err="1" smtClean="0"/>
              <a:t>ica</a:t>
            </a:r>
            <a:r>
              <a:rPr lang="en-US" dirty="0" smtClean="0"/>
              <a:t> = P*10.6*</a:t>
            </a:r>
            <a:r>
              <a:rPr lang="en-US" dirty="0" err="1" smtClean="0"/>
              <a:t>mgb</a:t>
            </a:r>
            <a:r>
              <a:rPr lang="en-US" dirty="0" smtClean="0"/>
              <a:t>*</a:t>
            </a:r>
            <a:r>
              <a:rPr lang="en-US" dirty="0" err="1" smtClean="0"/>
              <a:t>ghk</a:t>
            </a:r>
            <a:r>
              <a:rPr lang="en-US" dirty="0" smtClean="0"/>
              <a:t>(v, </a:t>
            </a:r>
            <a:r>
              <a:rPr lang="en-US" dirty="0" err="1" smtClean="0"/>
              <a:t>cai</a:t>
            </a:r>
            <a:r>
              <a:rPr lang="en-US" dirty="0" smtClean="0"/>
              <a:t>, cao,2)*Area		</a:t>
            </a:r>
            <a:r>
              <a:rPr lang="en-US" dirty="0" err="1" smtClean="0"/>
              <a:t>ik</a:t>
            </a:r>
            <a:r>
              <a:rPr lang="en-US" dirty="0" smtClean="0"/>
              <a:t> = P*</a:t>
            </a:r>
            <a:r>
              <a:rPr lang="en-US" dirty="0" err="1" smtClean="0"/>
              <a:t>mgb</a:t>
            </a:r>
            <a:r>
              <a:rPr lang="en-US" dirty="0" smtClean="0"/>
              <a:t>*</a:t>
            </a:r>
            <a:r>
              <a:rPr lang="en-US" dirty="0" err="1" smtClean="0"/>
              <a:t>ghk</a:t>
            </a:r>
            <a:r>
              <a:rPr lang="en-US" dirty="0" smtClean="0"/>
              <a:t>(v, </a:t>
            </a:r>
            <a:r>
              <a:rPr lang="en-US" dirty="0" err="1" smtClean="0"/>
              <a:t>ki</a:t>
            </a:r>
            <a:r>
              <a:rPr lang="en-US" dirty="0" smtClean="0"/>
              <a:t>, ko,1)*Area		</a:t>
            </a:r>
            <a:r>
              <a:rPr lang="en-US" dirty="0" err="1" smtClean="0"/>
              <a:t>inmda</a:t>
            </a:r>
            <a:r>
              <a:rPr lang="en-US" dirty="0" smtClean="0"/>
              <a:t> = </a:t>
            </a:r>
            <a:r>
              <a:rPr lang="en-US" dirty="0" err="1" smtClean="0"/>
              <a:t>ica</a:t>
            </a:r>
            <a:r>
              <a:rPr lang="en-US" dirty="0" smtClean="0"/>
              <a:t> + </a:t>
            </a:r>
            <a:r>
              <a:rPr lang="en-US" dirty="0" err="1" smtClean="0"/>
              <a:t>ik</a:t>
            </a:r>
            <a:r>
              <a:rPr lang="en-US" dirty="0" smtClean="0"/>
              <a:t> + </a:t>
            </a:r>
            <a:r>
              <a:rPr lang="en-US" dirty="0" err="1" smtClean="0"/>
              <a:t>ina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DERIVATIVE state {	</a:t>
            </a:r>
          </a:p>
          <a:p>
            <a:r>
              <a:rPr lang="en-US" dirty="0"/>
              <a:t>	</a:t>
            </a:r>
            <a:r>
              <a:rPr lang="en-US" dirty="0" smtClean="0"/>
              <a:t>A' = -A/</a:t>
            </a:r>
            <a:r>
              <a:rPr lang="en-US" dirty="0" err="1" smtClean="0"/>
              <a:t>taur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B' = -B/</a:t>
            </a:r>
            <a:r>
              <a:rPr lang="en-US" dirty="0" err="1" smtClean="0"/>
              <a:t>taud</a:t>
            </a:r>
            <a:endParaRPr lang="en-US" dirty="0" smtClean="0"/>
          </a:p>
          <a:p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5600" y="170422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en-US" b="1" dirty="0" smtClean="0"/>
              <a:t>hknmda.mod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38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413</Words>
  <Application>Microsoft Office PowerPoint</Application>
  <PresentationFormat>Widescreen</PresentationFormat>
  <Paragraphs>138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Office Theme</vt:lpstr>
      <vt:lpstr>Modelling Plasticity</vt:lpstr>
      <vt:lpstr>Bidirectional Plasticity and the BCM Theory</vt:lpstr>
      <vt:lpstr>Experimental validation of BCM theory</vt:lpstr>
      <vt:lpstr>BCM theory and calcium</vt:lpstr>
      <vt:lpstr>How to make a model of BCM theory?</vt:lpstr>
      <vt:lpstr>How to make a model of BCM theory?</vt:lpstr>
      <vt:lpstr>How to make a model of BCM theory?</vt:lpstr>
      <vt:lpstr>How to make a model of BCM theory?</vt:lpstr>
      <vt:lpstr>How to make a model of BCM theory?</vt:lpstr>
      <vt:lpstr>How to make a model of BCM theory?</vt:lpstr>
      <vt:lpstr>How to make a model of BCM theory?</vt:lpstr>
      <vt:lpstr>How to make a model of BCM theory?</vt:lpstr>
      <vt:lpstr>How to make a model of BCM theory?</vt:lpstr>
      <vt:lpstr>How to make a model of BCM theory?</vt:lpstr>
      <vt:lpstr>How to make a model of BCM theory?</vt:lpstr>
      <vt:lpstr>How to make a model of BCM theory?</vt:lpstr>
      <vt:lpstr>How to make a model of BCM theory?</vt:lpstr>
      <vt:lpstr>What does the model do?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Plasticity</dc:title>
  <dc:creator>User</dc:creator>
  <cp:lastModifiedBy>User</cp:lastModifiedBy>
  <cp:revision>14</cp:revision>
  <dcterms:created xsi:type="dcterms:W3CDTF">2022-06-21T11:02:11Z</dcterms:created>
  <dcterms:modified xsi:type="dcterms:W3CDTF">2022-06-27T12:07:27Z</dcterms:modified>
</cp:coreProperties>
</file>