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Montserrat"/>
      <p:regular r:id="rId12"/>
      <p:bold r:id="rId13"/>
      <p:italic r:id="rId14"/>
      <p:boldItalic r:id="rId15"/>
    </p:embeddedFont>
    <p:embeddedFont>
      <p:font typeface="La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Montserrat-bold.fntdata"/><Relationship Id="rId12"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Italic.fntdata"/><Relationship Id="rId14" Type="http://schemas.openxmlformats.org/officeDocument/2006/relationships/font" Target="fonts/Montserrat-italic.fntdata"/><Relationship Id="rId17" Type="http://schemas.openxmlformats.org/officeDocument/2006/relationships/font" Target="fonts/Lato-bold.fntdata"/><Relationship Id="rId16" Type="http://schemas.openxmlformats.org/officeDocument/2006/relationships/font" Target="fonts/Lato-regular.fntdata"/><Relationship Id="rId5" Type="http://schemas.openxmlformats.org/officeDocument/2006/relationships/notesMaster" Target="notesMasters/notesMaster1.xml"/><Relationship Id="rId19" Type="http://schemas.openxmlformats.org/officeDocument/2006/relationships/font" Target="fonts/Lato-boldItalic.fntdata"/><Relationship Id="rId6" Type="http://schemas.openxmlformats.org/officeDocument/2006/relationships/slide" Target="slides/slide1.xml"/><Relationship Id="rId18"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c232203a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c232203a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3c232203a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c232203a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3c232203a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c232203a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3c232203ab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c232203ab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0bdfdcd2c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0bdfdcd2c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www.youtube.com/watch?v=y4O5szBzIA0" TargetMode="Externa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Body Language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14"/>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Body language cues over the last two weeks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descr="Your effectiveness as a speaker is directly related to your ability to invoke emotion and interest through the use of nonverbal communication. In this clip, you'll learn ways to incorporate eye contact, gestures and facial expressions into your presentation. http://www.skillpath.com" id="146" name="Google Shape;146;p15" title="Powerful Presentation Skills: Body Language">
            <a:hlinkClick r:id="rId3"/>
          </p:cNvPr>
          <p:cNvPicPr preferRelativeResize="0"/>
          <p:nvPr/>
        </p:nvPicPr>
        <p:blipFill>
          <a:blip r:embed="rId4">
            <a:alphaModFix/>
          </a:blip>
          <a:stretch>
            <a:fillRect/>
          </a:stretch>
        </p:blipFill>
        <p:spPr>
          <a:xfrm>
            <a:off x="311700" y="292850"/>
            <a:ext cx="8520600" cy="45570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6"/>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Activity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7"/>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Reflection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End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