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fad02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fad02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8c3a2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8c3a2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fad02a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fad02a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fad02a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fad02a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8c3a25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8c3a25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fad02a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fad02a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0o0krkGgNkaIK1YCHi-39nLVUrDNLQgS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CZmluW9azxtJVC1qc2HQnDvMSv2z6i9C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Skills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91900"/>
            <a:ext cx="8520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listening skills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55925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 title="IMG_076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188" y="781963"/>
            <a:ext cx="5147626" cy="38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839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listening skills practices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3102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 title="IMG_077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413" y="727838"/>
            <a:ext cx="5259175" cy="39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