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4"/>
  </p:notesMasterIdLst>
  <p:handoutMasterIdLst>
    <p:handoutMasterId r:id="rId5"/>
  </p:handoutMasterIdLst>
  <p:sldIdLst>
    <p:sldId id="257" r:id="rId3"/>
  </p:sldIdLst>
  <p:sldSz cx="30275213" cy="42803763"/>
  <p:notesSz cx="6858000" cy="9144000"/>
  <p:defaultTextStyle>
    <a:defPPr>
      <a:defRPr lang="en-US"/>
    </a:defPPr>
    <a:lvl1pPr marL="0" algn="l" defTabSz="4298950" rtl="0" eaLnBrk="1" latinLnBrk="0" hangingPunct="1">
      <a:defRPr sz="8450" kern="1200">
        <a:solidFill>
          <a:schemeClr val="tx1"/>
        </a:solidFill>
        <a:latin typeface="+mn-lt"/>
        <a:ea typeface="+mn-ea"/>
        <a:cs typeface="+mn-cs"/>
      </a:defRPr>
    </a:lvl1pPr>
    <a:lvl2pPr marL="2149475" algn="l" defTabSz="4298950" rtl="0" eaLnBrk="1" latinLnBrk="0" hangingPunct="1">
      <a:defRPr sz="8450" kern="1200">
        <a:solidFill>
          <a:schemeClr val="tx1"/>
        </a:solidFill>
        <a:latin typeface="+mn-lt"/>
        <a:ea typeface="+mn-ea"/>
        <a:cs typeface="+mn-cs"/>
      </a:defRPr>
    </a:lvl2pPr>
    <a:lvl3pPr marL="4298950" algn="l" defTabSz="4298950" rtl="0" eaLnBrk="1" latinLnBrk="0" hangingPunct="1">
      <a:defRPr sz="8450" kern="1200">
        <a:solidFill>
          <a:schemeClr val="tx1"/>
        </a:solidFill>
        <a:latin typeface="+mn-lt"/>
        <a:ea typeface="+mn-ea"/>
        <a:cs typeface="+mn-cs"/>
      </a:defRPr>
    </a:lvl3pPr>
    <a:lvl4pPr marL="6448425" algn="l" defTabSz="4298950" rtl="0" eaLnBrk="1" latinLnBrk="0" hangingPunct="1">
      <a:defRPr sz="8450" kern="1200">
        <a:solidFill>
          <a:schemeClr val="tx1"/>
        </a:solidFill>
        <a:latin typeface="+mn-lt"/>
        <a:ea typeface="+mn-ea"/>
        <a:cs typeface="+mn-cs"/>
      </a:defRPr>
    </a:lvl4pPr>
    <a:lvl5pPr marL="8597900" algn="l" defTabSz="4298950" rtl="0" eaLnBrk="1" latinLnBrk="0" hangingPunct="1">
      <a:defRPr sz="8450" kern="1200">
        <a:solidFill>
          <a:schemeClr val="tx1"/>
        </a:solidFill>
        <a:latin typeface="+mn-lt"/>
        <a:ea typeface="+mn-ea"/>
        <a:cs typeface="+mn-cs"/>
      </a:defRPr>
    </a:lvl5pPr>
    <a:lvl6pPr marL="10747375" algn="l" defTabSz="4298950" rtl="0" eaLnBrk="1" latinLnBrk="0" hangingPunct="1">
      <a:defRPr sz="8450" kern="1200">
        <a:solidFill>
          <a:schemeClr val="tx1"/>
        </a:solidFill>
        <a:latin typeface="+mn-lt"/>
        <a:ea typeface="+mn-ea"/>
        <a:cs typeface="+mn-cs"/>
      </a:defRPr>
    </a:lvl6pPr>
    <a:lvl7pPr marL="12896850" algn="l" defTabSz="4298950" rtl="0" eaLnBrk="1" latinLnBrk="0" hangingPunct="1">
      <a:defRPr sz="8450" kern="1200">
        <a:solidFill>
          <a:schemeClr val="tx1"/>
        </a:solidFill>
        <a:latin typeface="+mn-lt"/>
        <a:ea typeface="+mn-ea"/>
        <a:cs typeface="+mn-cs"/>
      </a:defRPr>
    </a:lvl7pPr>
    <a:lvl8pPr marL="15046325" algn="l" defTabSz="4298950" rtl="0" eaLnBrk="1" latinLnBrk="0" hangingPunct="1">
      <a:defRPr sz="8450" kern="1200">
        <a:solidFill>
          <a:schemeClr val="tx1"/>
        </a:solidFill>
        <a:latin typeface="+mn-lt"/>
        <a:ea typeface="+mn-ea"/>
        <a:cs typeface="+mn-cs"/>
      </a:defRPr>
    </a:lvl8pPr>
    <a:lvl9pPr marL="17195800" algn="l" defTabSz="4298950" rtl="0" eaLnBrk="1" latinLnBrk="0" hangingPunct="1">
      <a:defRPr sz="84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B7E3F-FF23-4AC0-898A-EB234E4E8F63}" v="1" dt="2023-05-11T14:46:16.22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7" autoAdjust="0"/>
  </p:normalViewPr>
  <p:slideViewPr>
    <p:cSldViewPr snapToGrid="0" snapToObjects="1">
      <p:cViewPr varScale="1">
        <p:scale>
          <a:sx n="11" d="100"/>
          <a:sy n="11" d="100"/>
        </p:scale>
        <p:origin x="2604"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zar Naseer [Student-PECS]" userId="0d979d38-af85-41ed-9ffd-2abdb3e0c266" providerId="ADAL" clId="{347B7E3F-FF23-4AC0-898A-EB234E4E8F63}"/>
    <pc:docChg chg="custSel modSld">
      <pc:chgData name="Anzar Naseer [Student-PECS]" userId="0d979d38-af85-41ed-9ffd-2abdb3e0c266" providerId="ADAL" clId="{347B7E3F-FF23-4AC0-898A-EB234E4E8F63}" dt="2023-05-11T14:46:16.372" v="0" actId="27636"/>
      <pc:docMkLst>
        <pc:docMk/>
      </pc:docMkLst>
      <pc:sldChg chg="modSp mod">
        <pc:chgData name="Anzar Naseer [Student-PECS]" userId="0d979d38-af85-41ed-9ffd-2abdb3e0c266" providerId="ADAL" clId="{347B7E3F-FF23-4AC0-898A-EB234E4E8F63}" dt="2023-05-11T14:46:16.372" v="0" actId="27636"/>
        <pc:sldMkLst>
          <pc:docMk/>
          <pc:sldMk cId="0" sldId="257"/>
        </pc:sldMkLst>
        <pc:spChg chg="mod">
          <ac:chgData name="Anzar Naseer [Student-PECS]" userId="0d979d38-af85-41ed-9ffd-2abdb3e0c266" providerId="ADAL" clId="{347B7E3F-FF23-4AC0-898A-EB234E4E8F63}" dt="2023-05-11T14:46:16.372" v="0" actId="27636"/>
          <ac:spMkLst>
            <pc:docMk/>
            <pc:sldMk cId="0" sldId="257"/>
            <ac:spMk id="2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11-May-23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11-May-23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298950" rtl="0" eaLnBrk="1" latinLnBrk="0" hangingPunct="1">
      <a:defRPr sz="5710" kern="1200">
        <a:solidFill>
          <a:schemeClr val="tx1"/>
        </a:solidFill>
        <a:latin typeface="+mn-lt"/>
        <a:ea typeface="+mn-ea"/>
        <a:cs typeface="+mn-cs"/>
      </a:defRPr>
    </a:lvl1pPr>
    <a:lvl2pPr marL="2149475" algn="l" defTabSz="4298950" rtl="0" eaLnBrk="1" latinLnBrk="0" hangingPunct="1">
      <a:defRPr sz="5710" kern="1200">
        <a:solidFill>
          <a:schemeClr val="tx1"/>
        </a:solidFill>
        <a:latin typeface="+mn-lt"/>
        <a:ea typeface="+mn-ea"/>
        <a:cs typeface="+mn-cs"/>
      </a:defRPr>
    </a:lvl2pPr>
    <a:lvl3pPr marL="4298950" algn="l" defTabSz="4298950" rtl="0" eaLnBrk="1" latinLnBrk="0" hangingPunct="1">
      <a:defRPr sz="5710" kern="1200">
        <a:solidFill>
          <a:schemeClr val="tx1"/>
        </a:solidFill>
        <a:latin typeface="+mn-lt"/>
        <a:ea typeface="+mn-ea"/>
        <a:cs typeface="+mn-cs"/>
      </a:defRPr>
    </a:lvl3pPr>
    <a:lvl4pPr marL="6448425" algn="l" defTabSz="4298950" rtl="0" eaLnBrk="1" latinLnBrk="0" hangingPunct="1">
      <a:defRPr sz="5710" kern="1200">
        <a:solidFill>
          <a:schemeClr val="tx1"/>
        </a:solidFill>
        <a:latin typeface="+mn-lt"/>
        <a:ea typeface="+mn-ea"/>
        <a:cs typeface="+mn-cs"/>
      </a:defRPr>
    </a:lvl4pPr>
    <a:lvl5pPr marL="8597900" algn="l" defTabSz="4298950" rtl="0" eaLnBrk="1" latinLnBrk="0" hangingPunct="1">
      <a:defRPr sz="5710" kern="1200">
        <a:solidFill>
          <a:schemeClr val="tx1"/>
        </a:solidFill>
        <a:latin typeface="+mn-lt"/>
        <a:ea typeface="+mn-ea"/>
        <a:cs typeface="+mn-cs"/>
      </a:defRPr>
    </a:lvl5pPr>
    <a:lvl6pPr marL="10747375" algn="l" defTabSz="4298950" rtl="0" eaLnBrk="1" latinLnBrk="0" hangingPunct="1">
      <a:defRPr sz="5710" kern="1200">
        <a:solidFill>
          <a:schemeClr val="tx1"/>
        </a:solidFill>
        <a:latin typeface="+mn-lt"/>
        <a:ea typeface="+mn-ea"/>
        <a:cs typeface="+mn-cs"/>
      </a:defRPr>
    </a:lvl6pPr>
    <a:lvl7pPr marL="12896850" algn="l" defTabSz="4298950" rtl="0" eaLnBrk="1" latinLnBrk="0" hangingPunct="1">
      <a:defRPr sz="5710" kern="1200">
        <a:solidFill>
          <a:schemeClr val="tx1"/>
        </a:solidFill>
        <a:latin typeface="+mn-lt"/>
        <a:ea typeface="+mn-ea"/>
        <a:cs typeface="+mn-cs"/>
      </a:defRPr>
    </a:lvl7pPr>
    <a:lvl8pPr marL="15046325" algn="l" defTabSz="4298950" rtl="0" eaLnBrk="1" latinLnBrk="0" hangingPunct="1">
      <a:defRPr sz="5710" kern="1200">
        <a:solidFill>
          <a:schemeClr val="tx1"/>
        </a:solidFill>
        <a:latin typeface="+mn-lt"/>
        <a:ea typeface="+mn-ea"/>
        <a:cs typeface="+mn-cs"/>
      </a:defRPr>
    </a:lvl8pPr>
    <a:lvl9pPr marL="17195800" algn="l" defTabSz="4298950" rtl="0" eaLnBrk="1" latinLnBrk="0" hangingPunct="1">
      <a:defRPr sz="571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2" y="7640321"/>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51977"/>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0" y="18585459"/>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752776" y="7007147"/>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752776" y="779235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754149" y="18567652"/>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754325" y="1932961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741700" y="3343257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741925" y="34204184"/>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636210" y="5053661"/>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636210" y="3844458"/>
            <a:ext cx="22536521" cy="892801"/>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6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6" name="Text Placeholder 3"/>
          <p:cNvSpPr>
            <a:spLocks noGrp="1"/>
          </p:cNvSpPr>
          <p:nvPr>
            <p:ph type="body" sz="quarter" idx="10" hasCustomPrompt="1"/>
          </p:nvPr>
        </p:nvSpPr>
        <p:spPr>
          <a:xfrm>
            <a:off x="623692" y="7640321"/>
            <a:ext cx="1390442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17" name="Text Placeholder 5"/>
          <p:cNvSpPr>
            <a:spLocks noGrp="1"/>
          </p:cNvSpPr>
          <p:nvPr>
            <p:ph type="body" sz="quarter" idx="11" hasCustomPrompt="1"/>
          </p:nvPr>
        </p:nvSpPr>
        <p:spPr>
          <a:xfrm>
            <a:off x="636214" y="6951977"/>
            <a:ext cx="13893453"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INTRODUCTION or ABSTRACT</a:t>
            </a:r>
          </a:p>
        </p:txBody>
      </p:sp>
      <p:sp>
        <p:nvSpPr>
          <p:cNvPr id="18" name="Text Placeholder 5"/>
          <p:cNvSpPr>
            <a:spLocks noGrp="1"/>
          </p:cNvSpPr>
          <p:nvPr>
            <p:ph type="body" sz="quarter" idx="20" hasCustomPrompt="1"/>
          </p:nvPr>
        </p:nvSpPr>
        <p:spPr>
          <a:xfrm>
            <a:off x="636210" y="18585459"/>
            <a:ext cx="13884679"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OBJECTIVES</a:t>
            </a:r>
          </a:p>
        </p:txBody>
      </p:sp>
      <p:sp>
        <p:nvSpPr>
          <p:cNvPr id="19" name="Text Placeholder 5"/>
          <p:cNvSpPr>
            <a:spLocks noGrp="1"/>
          </p:cNvSpPr>
          <p:nvPr>
            <p:ph type="body" sz="quarter" idx="25" hasCustomPrompt="1"/>
          </p:nvPr>
        </p:nvSpPr>
        <p:spPr>
          <a:xfrm>
            <a:off x="15752776" y="7007147"/>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CONCLUSIONS</a:t>
            </a:r>
          </a:p>
        </p:txBody>
      </p:sp>
      <p:sp>
        <p:nvSpPr>
          <p:cNvPr id="21" name="Text Placeholder 3"/>
          <p:cNvSpPr>
            <a:spLocks noGrp="1"/>
          </p:cNvSpPr>
          <p:nvPr>
            <p:ph type="body" sz="quarter" idx="26" hasCustomPrompt="1"/>
          </p:nvPr>
        </p:nvSpPr>
        <p:spPr>
          <a:xfrm>
            <a:off x="15752776" y="779235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22" name="Text Placeholder 5"/>
          <p:cNvSpPr>
            <a:spLocks noGrp="1"/>
          </p:cNvSpPr>
          <p:nvPr>
            <p:ph type="body" sz="quarter" idx="27" hasCustomPrompt="1"/>
          </p:nvPr>
        </p:nvSpPr>
        <p:spPr>
          <a:xfrm>
            <a:off x="15754149" y="18567652"/>
            <a:ext cx="138225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REFERENCES</a:t>
            </a:r>
          </a:p>
        </p:txBody>
      </p:sp>
      <p:sp>
        <p:nvSpPr>
          <p:cNvPr id="23" name="Text Placeholder 3"/>
          <p:cNvSpPr>
            <a:spLocks noGrp="1"/>
          </p:cNvSpPr>
          <p:nvPr>
            <p:ph type="body" sz="quarter" idx="28" hasCustomPrompt="1"/>
          </p:nvPr>
        </p:nvSpPr>
        <p:spPr>
          <a:xfrm>
            <a:off x="15754325" y="19329612"/>
            <a:ext cx="13827814"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24" name="Text Placeholder 5"/>
          <p:cNvSpPr>
            <a:spLocks noGrp="1"/>
          </p:cNvSpPr>
          <p:nvPr>
            <p:ph type="body" sz="quarter" idx="29" hasCustomPrompt="1"/>
          </p:nvPr>
        </p:nvSpPr>
        <p:spPr>
          <a:xfrm>
            <a:off x="15741700" y="33432578"/>
            <a:ext cx="13827814" cy="697033"/>
          </a:xfrm>
          <a:prstGeom prst="rect">
            <a:avLst/>
          </a:prstGeom>
          <a:solidFill>
            <a:schemeClr val="accent6"/>
          </a:solidFill>
        </p:spPr>
        <p:txBody>
          <a:bodyPr wrap="square" lIns="78446" tIns="78446" rIns="78446" bIns="78446" anchor="ctr" anchorCtr="0">
            <a:spAutoFit/>
          </a:bodyPr>
          <a:lstStyle>
            <a:lvl1pPr marL="0" indent="0" algn="l">
              <a:buNone/>
              <a:defRPr sz="3500" b="1" u="none" baseline="0">
                <a:solidFill>
                  <a:schemeClr val="bg1"/>
                </a:solidFill>
                <a:latin typeface="Helvetica" pitchFamily="2" charset="0"/>
              </a:defRPr>
            </a:lvl1pPr>
          </a:lstStyle>
          <a:p>
            <a:pPr lvl="0"/>
            <a:r>
              <a:rPr lang="en-US" dirty="0"/>
              <a:t>(click to edit)  ACKNOWLEDGEMENTS or  CONTACT</a:t>
            </a:r>
          </a:p>
        </p:txBody>
      </p:sp>
      <p:sp>
        <p:nvSpPr>
          <p:cNvPr id="31" name="Text Placeholder 3"/>
          <p:cNvSpPr>
            <a:spLocks noGrp="1"/>
          </p:cNvSpPr>
          <p:nvPr>
            <p:ph type="body" sz="quarter" idx="30" hasCustomPrompt="1"/>
          </p:nvPr>
        </p:nvSpPr>
        <p:spPr>
          <a:xfrm>
            <a:off x="15741925" y="34204184"/>
            <a:ext cx="13834739"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32" name="Text Placeholder 3"/>
          <p:cNvSpPr>
            <a:spLocks noGrp="1"/>
          </p:cNvSpPr>
          <p:nvPr>
            <p:ph type="body" sz="quarter" idx="96" hasCustomPrompt="1"/>
          </p:nvPr>
        </p:nvSpPr>
        <p:spPr>
          <a:xfrm>
            <a:off x="623692" y="19330021"/>
            <a:ext cx="13893452" cy="888499"/>
          </a:xfrm>
          <a:prstGeom prst="rect">
            <a:avLst/>
          </a:prstGeom>
        </p:spPr>
        <p:txBody>
          <a:bodyPr wrap="square" lIns="196113" tIns="196113" rIns="196113" bIns="196113">
            <a:spAutoFit/>
          </a:bodyPr>
          <a:lstStyle>
            <a:lvl1pPr marL="0" indent="0">
              <a:buNone/>
              <a:defRPr sz="3200">
                <a:solidFill>
                  <a:schemeClr val="tx2"/>
                </a:solidFill>
                <a:latin typeface="Helvetica" pitchFamily="2" charset="0"/>
                <a:cs typeface="Times New Roman" panose="02020603050405020304" pitchFamily="18" charset="0"/>
              </a:defRPr>
            </a:lvl1pPr>
            <a:lvl2pPr marL="1274445" indent="-490220">
              <a:defRPr sz="2200">
                <a:latin typeface="Trebuchet MS" panose="020B0603020202020204" pitchFamily="34" charset="0"/>
              </a:defRPr>
            </a:lvl2pPr>
            <a:lvl3pPr marL="1765300" indent="-490220">
              <a:defRPr sz="2200">
                <a:latin typeface="Trebuchet MS" panose="020B0603020202020204" pitchFamily="34" charset="0"/>
              </a:defRPr>
            </a:lvl3pPr>
            <a:lvl4pPr marL="2304415" indent="-539115">
              <a:defRPr sz="2200">
                <a:latin typeface="Trebuchet MS" panose="020B0603020202020204" pitchFamily="34" charset="0"/>
              </a:defRPr>
            </a:lvl4pPr>
            <a:lvl5pPr marL="2696845" indent="-392430">
              <a:defRPr sz="2200">
                <a:latin typeface="Trebuchet MS" panose="020B0603020202020204" pitchFamily="34" charset="0"/>
              </a:defRPr>
            </a:lvl5pPr>
          </a:lstStyle>
          <a:p>
            <a:pPr lvl="0"/>
            <a:r>
              <a:rPr lang="en-US" dirty="0"/>
              <a:t>Type in or paste your text here</a:t>
            </a:r>
          </a:p>
        </p:txBody>
      </p:sp>
      <p:sp>
        <p:nvSpPr>
          <p:cNvPr id="33" name="Text Placeholder 76"/>
          <p:cNvSpPr>
            <a:spLocks noGrp="1"/>
          </p:cNvSpPr>
          <p:nvPr>
            <p:ph type="body" sz="quarter" idx="150" hasCustomPrompt="1"/>
          </p:nvPr>
        </p:nvSpPr>
        <p:spPr>
          <a:xfrm>
            <a:off x="636210" y="5053661"/>
            <a:ext cx="22536521" cy="921608"/>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4" name="Text Placeholder 76"/>
          <p:cNvSpPr>
            <a:spLocks noGrp="1"/>
          </p:cNvSpPr>
          <p:nvPr>
            <p:ph type="body" sz="quarter" idx="151" hasCustomPrompt="1"/>
          </p:nvPr>
        </p:nvSpPr>
        <p:spPr>
          <a:xfrm>
            <a:off x="636210" y="3844458"/>
            <a:ext cx="22536521" cy="892801"/>
          </a:xfrm>
          <a:prstGeom prst="rect">
            <a:avLst/>
          </a:prstGeom>
        </p:spPr>
        <p:txBody>
          <a:bodyPr lIns="95646" tIns="47823" rIns="95646" bIns="47823" anchor="t" anchorCtr="0">
            <a:normAutofit/>
          </a:bodyPr>
          <a:lstStyle>
            <a:lvl1pPr marL="0" indent="0" algn="l">
              <a:buFontTx/>
              <a:buNone/>
              <a:defRPr sz="54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5" name="Text Placeholder 76"/>
          <p:cNvSpPr>
            <a:spLocks noGrp="1"/>
          </p:cNvSpPr>
          <p:nvPr>
            <p:ph type="body" sz="quarter" idx="153" hasCustomPrompt="1"/>
          </p:nvPr>
        </p:nvSpPr>
        <p:spPr>
          <a:xfrm>
            <a:off x="636210" y="1599655"/>
            <a:ext cx="22536521" cy="1947554"/>
          </a:xfrm>
          <a:prstGeom prst="rect">
            <a:avLst/>
          </a:prstGeom>
        </p:spPr>
        <p:txBody>
          <a:bodyPr lIns="95646" tIns="47823" rIns="95646" bIns="47823" anchor="t" anchorCtr="0">
            <a:normAutofit/>
          </a:bodyPr>
          <a:lstStyle>
            <a:lvl1pPr marL="0" indent="0" algn="l">
              <a:buFontTx/>
              <a:buNone/>
              <a:defRPr sz="9600" b="0" i="0">
                <a:solidFill>
                  <a:schemeClr val="tx2"/>
                </a:solidFill>
                <a:latin typeface="Helvetica Light" panose="020B040302020202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cxnSp>
        <p:nvCxnSpPr>
          <p:cNvPr id="36" name="Straight Connector 35"/>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graphicFrame>
        <p:nvGraphicFramePr>
          <p:cNvPr id="5" name="Table 4"/>
          <p:cNvGraphicFramePr>
            <a:graphicFrameLocks noGrp="1"/>
          </p:cNvGraphicFramePr>
          <p:nvPr userDrawn="1"/>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defTabSz="3765550"/>
                      <a:r>
                        <a:rPr lang="en-US" sz="2800" i="0" dirty="0">
                          <a:solidFill>
                            <a:srgbClr val="D9D9D9"/>
                          </a:solidFill>
                          <a:latin typeface="Arial" panose="020B0604020202020204"/>
                          <a:cs typeface="Arial" panose="020B0604020202020204"/>
                        </a:rPr>
                        <a:t>This PowerPoint template produces a </a:t>
                      </a:r>
                      <a:r>
                        <a:rPr lang="en-US" sz="2800" i="0" dirty="0">
                          <a:solidFill>
                            <a:srgbClr val="FFC000"/>
                          </a:solidFill>
                          <a:latin typeface="Arial" panose="020B0604020202020204"/>
                          <a:cs typeface="Arial" panose="020B0604020202020204"/>
                        </a:rPr>
                        <a:t>A0 </a:t>
                      </a:r>
                      <a:r>
                        <a:rPr lang="en-US" sz="28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the  </a:t>
                      </a:r>
                      <a:r>
                        <a:rPr lang="en-US" sz="2800" i="0" dirty="0">
                          <a:solidFill>
                            <a:srgbClr val="FFC000"/>
                          </a:solidFill>
                          <a:latin typeface="Arial" panose="020B0604020202020204"/>
                          <a:cs typeface="Arial" panose="020B0604020202020204"/>
                        </a:rPr>
                        <a:t>HELP DESK</a:t>
                      </a:r>
                      <a:r>
                        <a:rPr lang="en-US" sz="2800" i="0" baseline="0" dirty="0">
                          <a:solidFill>
                            <a:srgbClr val="D9D9D9"/>
                          </a:solidFill>
                          <a:latin typeface="Arial" panose="020B0604020202020204"/>
                          <a:cs typeface="Arial" panose="020B0604020202020204"/>
                        </a:rPr>
                        <a:t> </a:t>
                      </a:r>
                      <a:r>
                        <a:rPr lang="en-US" sz="2800" i="0" dirty="0">
                          <a:solidFill>
                            <a:srgbClr val="D9D9D9"/>
                          </a:solidFill>
                          <a:latin typeface="Arial" panose="020B0604020202020204"/>
                          <a:cs typeface="Arial" panose="020B0604020202020204"/>
                        </a:rPr>
                        <a:t>tab.</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To print your poster using our same-day professional printing service,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a:t>
                      </a:r>
                      <a:r>
                        <a:rPr lang="en-US" sz="2800" i="0" dirty="0">
                          <a:solidFill>
                            <a:srgbClr val="FFC000"/>
                          </a:solidFill>
                          <a:latin typeface="Arial" panose="020B0604020202020204"/>
                          <a:cs typeface="Arial" panose="020B0604020202020204"/>
                        </a:rPr>
                        <a:t>Order your poster</a:t>
                      </a:r>
                      <a:r>
                        <a:rPr lang="en-US" sz="2800" i="0" dirty="0">
                          <a:solidFill>
                            <a:srgbClr val="D9D9D9"/>
                          </a:solidFill>
                          <a:latin typeface="Arial" panose="020B0604020202020204"/>
                          <a:cs typeface="Arial" panose="020B0604020202020204"/>
                        </a:rPr>
                        <a:t>".</a:t>
                      </a:r>
                      <a:endParaRPr lang="en-US" sz="2800" b="1" dirty="0">
                        <a:solidFill>
                          <a:srgbClr val="D9D9D9"/>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1"/>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2"/>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3"/>
                  </a:ext>
                </a:extLst>
              </a:tr>
              <a:tr h="2820929">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a:p>
                  </a:txBody>
                  <a:tcPr marL="182880" marT="137160">
                    <a:solidFill>
                      <a:schemeClr val="tx1">
                        <a:lumMod val="95000"/>
                        <a:lumOff val="5000"/>
                      </a:schemeClr>
                    </a:solidFill>
                  </a:tcPr>
                </a:tc>
                <a:extLst>
                  <a:ext uri="{0D108BD9-81ED-4DB2-BD59-A6C34878D82A}">
                    <a16:rowId xmlns:a16="http://schemas.microsoft.com/office/drawing/2014/main" val="10004"/>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5"/>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6"/>
                  </a:ext>
                </a:extLst>
              </a:tr>
              <a:tr h="300490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2">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9"/>
                  </a:ext>
                </a:extLst>
              </a:tr>
              <a:tr h="367330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chemeClr val="bg1"/>
                        </a:solidFill>
                        <a:latin typeface="Arial" panose="020B0604020202020204"/>
                        <a:cs typeface="Arial" panose="020B0604020202020204"/>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 name="Table 5"/>
          <p:cNvGraphicFramePr>
            <a:graphicFrameLocks noGrp="1"/>
          </p:cNvGraphicFramePr>
          <p:nvPr userDrawn="1"/>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2"/>
                  </a:ext>
                </a:extLst>
              </a:tr>
              <a:tr h="2338318">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endParaRPr lang="en-US"/>
                    </a:p>
                  </a:txBody>
                  <a:tcPr marL="182880" marT="137160">
                    <a:solidFill>
                      <a:srgbClr val="010101"/>
                    </a:solidFill>
                  </a:tcPr>
                </a:tc>
                <a:extLst>
                  <a:ext uri="{0D108BD9-81ED-4DB2-BD59-A6C34878D82A}">
                    <a16:rowId xmlns:a16="http://schemas.microsoft.com/office/drawing/2014/main" val="10003"/>
                  </a:ext>
                </a:extLst>
              </a:tr>
              <a:tr h="7587261">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endParaRPr lang="en-US"/>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5"/>
                  </a:ext>
                </a:extLst>
              </a:tr>
              <a:tr h="739553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When you are ready to have your poster printed go online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and click on the "</a:t>
                      </a:r>
                      <a:r>
                        <a:rPr lang="en-US" sz="2800" noProof="0" dirty="0">
                          <a:solidFill>
                            <a:srgbClr val="FFC000"/>
                          </a:solidFill>
                          <a:latin typeface="Arial" panose="020B0604020202020204"/>
                          <a:cs typeface="Arial" panose="020B0604020202020204"/>
                        </a:rPr>
                        <a:t>Order Your Poster</a:t>
                      </a:r>
                      <a:r>
                        <a:rPr lang="en-US" sz="28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br>
                        <a:rPr lang="en-US" sz="2800" noProof="0" dirty="0">
                          <a:solidFill>
                            <a:srgbClr val="D9D9D9"/>
                          </a:solidFill>
                          <a:latin typeface="Arial" panose="020B0604020202020204"/>
                          <a:cs typeface="Arial" panose="020B0604020202020204"/>
                        </a:rPr>
                      </a:br>
                      <a:r>
                        <a:rPr lang="en-US" sz="2800" noProof="0" dirty="0">
                          <a:solidFill>
                            <a:srgbClr val="D9D9D9"/>
                          </a:solidFill>
                          <a:latin typeface="Arial" panose="020B0604020202020204"/>
                          <a:cs typeface="Arial" panose="020B0604020202020204"/>
                        </a:rPr>
                        <a:t>Go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2019</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2800" b="1" dirty="0">
                          <a:solidFill>
                            <a:srgbClr val="D0D0D0"/>
                          </a:solidFill>
                          <a:latin typeface="Arial" panose="020B0604020202020204"/>
                          <a:cs typeface="Arial" panose="020B0604020202020204"/>
                        </a:rPr>
                        <a:t>For complete tutorials</a:t>
                      </a:r>
                      <a:r>
                        <a:rPr lang="en-US" sz="2800" b="1" baseline="0" dirty="0">
                          <a:solidFill>
                            <a:srgbClr val="D0D0D0"/>
                          </a:solidFill>
                          <a:latin typeface="Arial" panose="020B0604020202020204"/>
                          <a:cs typeface="Arial" panose="020B0604020202020204"/>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2000" b="1" dirty="0">
                          <a:solidFill>
                            <a:srgbClr val="FFC000"/>
                          </a:solidFill>
                          <a:latin typeface="Arial" panose="020B0604020202020204"/>
                          <a:cs typeface="Arial" panose="020B0604020202020204"/>
                        </a:rPr>
                        <a:t>https://</a:t>
                      </a:r>
                      <a:r>
                        <a:rPr lang="en-US" sz="2000" b="1" dirty="0" err="1">
                          <a:solidFill>
                            <a:srgbClr val="FFC000"/>
                          </a:solidFill>
                          <a:latin typeface="Arial" panose="020B0604020202020204"/>
                          <a:cs typeface="Arial" panose="020B0604020202020204"/>
                        </a:rPr>
                        <a:t>www.posterpresentations.com</a:t>
                      </a:r>
                      <a:r>
                        <a:rPr lang="en-US" sz="2000" b="1" dirty="0">
                          <a:solidFill>
                            <a:srgbClr val="FFC000"/>
                          </a:solidFill>
                          <a:latin typeface="Arial" panose="020B0604020202020204"/>
                          <a:cs typeface="Arial" panose="020B0604020202020204"/>
                        </a:rPr>
                        <a:t>/</a:t>
                      </a:r>
                      <a:r>
                        <a:rPr lang="en-US" sz="2000" b="1" dirty="0" err="1">
                          <a:solidFill>
                            <a:srgbClr val="FFC000"/>
                          </a:solidFill>
                          <a:latin typeface="Arial" panose="020B0604020202020204"/>
                          <a:cs typeface="Arial" panose="020B0604020202020204"/>
                        </a:rPr>
                        <a:t>helpdesk.html</a:t>
                      </a:r>
                      <a:endParaRPr lang="en-US" sz="16600" dirty="0"/>
                    </a:p>
                  </a:txBody>
                  <a:tcPr marL="182880" marT="137160">
                    <a:solidFill>
                      <a:srgbClr val="010101"/>
                    </a:solidFill>
                  </a:tcPr>
                </a:tc>
                <a:extLst>
                  <a:ext uri="{0D108BD9-81ED-4DB2-BD59-A6C34878D82A}">
                    <a16:rowId xmlns:a16="http://schemas.microsoft.com/office/drawing/2014/main" val="10008"/>
                  </a:ext>
                </a:extLst>
              </a:tr>
            </a:tbl>
          </a:graphicData>
        </a:graphic>
      </p:graphicFrame>
      <p:cxnSp>
        <p:nvCxnSpPr>
          <p:cNvPr id="7" name="Straight Connector 6"/>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p:cNvCxnSpPr/>
          <p:nvPr userDrawn="1"/>
        </p:nvCxnSpPr>
        <p:spPr>
          <a:xfrm>
            <a:off x="0"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765550" rtl="0" eaLnBrk="1" latinLnBrk="0" hangingPunct="1">
        <a:spcBef>
          <a:spcPct val="0"/>
        </a:spcBef>
        <a:buNone/>
        <a:defRPr sz="7500" kern="1200">
          <a:solidFill>
            <a:schemeClr val="bg1"/>
          </a:solidFill>
          <a:latin typeface="Trebuchet MS" panose="020B0603020202020204" pitchFamily="34" charset="0"/>
          <a:ea typeface="+mj-ea"/>
          <a:cs typeface="+mj-cs"/>
        </a:defRPr>
      </a:lvl1pPr>
    </p:titleStyle>
    <p:bodyStyle>
      <a:lvl1pPr marL="1412240" indent="-1412240" algn="l" defTabSz="3765550"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9430" indent="-1176655" algn="l" defTabSz="3765550" rtl="0" eaLnBrk="1" latinLnBrk="0" hangingPunct="1">
        <a:spcBef>
          <a:spcPct val="20000"/>
        </a:spcBef>
        <a:buFont typeface="Arial" panose="020B0604020202020204" pitchFamily="34" charset="0"/>
        <a:buChar char="–"/>
        <a:defRPr sz="11600" kern="1200">
          <a:solidFill>
            <a:schemeClr val="tx1"/>
          </a:solidFill>
          <a:latin typeface="+mn-lt"/>
          <a:ea typeface="+mn-ea"/>
          <a:cs typeface="+mn-cs"/>
        </a:defRPr>
      </a:lvl2pPr>
      <a:lvl3pPr marL="4706620" indent="-941070" algn="l" defTabSz="3765550"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939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4pPr>
      <a:lvl5pPr marL="847217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5pPr>
      <a:lvl6pPr marL="1035494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6pPr>
      <a:lvl7pPr marL="1223772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7pPr>
      <a:lvl8pPr marL="1411986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8pPr>
      <a:lvl9pPr marL="1600263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9pPr>
    </p:bodyStyle>
    <p:otherStyle>
      <a:defPPr>
        <a:defRPr lang="en-US"/>
      </a:defPPr>
      <a:lvl1pPr marL="0" algn="l" defTabSz="3765550" rtl="0" eaLnBrk="1" latinLnBrk="0" hangingPunct="1">
        <a:defRPr sz="7400" kern="1200">
          <a:solidFill>
            <a:schemeClr val="tx1"/>
          </a:solidFill>
          <a:latin typeface="+mn-lt"/>
          <a:ea typeface="+mn-ea"/>
          <a:cs typeface="+mn-cs"/>
        </a:defRPr>
      </a:lvl1pPr>
      <a:lvl2pPr marL="1882775" algn="l" defTabSz="3765550" rtl="0" eaLnBrk="1" latinLnBrk="0" hangingPunct="1">
        <a:defRPr sz="7400" kern="1200">
          <a:solidFill>
            <a:schemeClr val="tx1"/>
          </a:solidFill>
          <a:latin typeface="+mn-lt"/>
          <a:ea typeface="+mn-ea"/>
          <a:cs typeface="+mn-cs"/>
        </a:defRPr>
      </a:lvl2pPr>
      <a:lvl3pPr marL="3765550" algn="l" defTabSz="3765550" rtl="0" eaLnBrk="1" latinLnBrk="0" hangingPunct="1">
        <a:defRPr sz="7400" kern="1200">
          <a:solidFill>
            <a:schemeClr val="tx1"/>
          </a:solidFill>
          <a:latin typeface="+mn-lt"/>
          <a:ea typeface="+mn-ea"/>
          <a:cs typeface="+mn-cs"/>
        </a:defRPr>
      </a:lvl3pPr>
      <a:lvl4pPr marL="5648325" algn="l" defTabSz="3765550" rtl="0" eaLnBrk="1" latinLnBrk="0" hangingPunct="1">
        <a:defRPr sz="7400" kern="1200">
          <a:solidFill>
            <a:schemeClr val="tx1"/>
          </a:solidFill>
          <a:latin typeface="+mn-lt"/>
          <a:ea typeface="+mn-ea"/>
          <a:cs typeface="+mn-cs"/>
        </a:defRPr>
      </a:lvl4pPr>
      <a:lvl5pPr marL="7530465" algn="l" defTabSz="3765550" rtl="0" eaLnBrk="1" latinLnBrk="0" hangingPunct="1">
        <a:defRPr sz="7400" kern="1200">
          <a:solidFill>
            <a:schemeClr val="tx1"/>
          </a:solidFill>
          <a:latin typeface="+mn-lt"/>
          <a:ea typeface="+mn-ea"/>
          <a:cs typeface="+mn-cs"/>
        </a:defRPr>
      </a:lvl5pPr>
      <a:lvl6pPr marL="9413240" algn="l" defTabSz="3765550" rtl="0" eaLnBrk="1" latinLnBrk="0" hangingPunct="1">
        <a:defRPr sz="7400" kern="1200">
          <a:solidFill>
            <a:schemeClr val="tx1"/>
          </a:solidFill>
          <a:latin typeface="+mn-lt"/>
          <a:ea typeface="+mn-ea"/>
          <a:cs typeface="+mn-cs"/>
        </a:defRPr>
      </a:lvl6pPr>
      <a:lvl7pPr marL="11296015" algn="l" defTabSz="3765550" rtl="0" eaLnBrk="1" latinLnBrk="0" hangingPunct="1">
        <a:defRPr sz="7400" kern="1200">
          <a:solidFill>
            <a:schemeClr val="tx1"/>
          </a:solidFill>
          <a:latin typeface="+mn-lt"/>
          <a:ea typeface="+mn-ea"/>
          <a:cs typeface="+mn-cs"/>
        </a:defRPr>
      </a:lvl7pPr>
      <a:lvl8pPr marL="13178790" algn="l" defTabSz="3765550" rtl="0" eaLnBrk="1" latinLnBrk="0" hangingPunct="1">
        <a:defRPr sz="7400" kern="1200">
          <a:solidFill>
            <a:schemeClr val="tx1"/>
          </a:solidFill>
          <a:latin typeface="+mn-lt"/>
          <a:ea typeface="+mn-ea"/>
          <a:cs typeface="+mn-cs"/>
        </a:defRPr>
      </a:lvl8pPr>
      <a:lvl9pPr marL="15061565" algn="l" defTabSz="3765550"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7638" y="41996961"/>
            <a:ext cx="3243644" cy="329308"/>
          </a:xfrm>
          <a:prstGeom prst="rect">
            <a:avLst/>
          </a:prstGeom>
          <a:noFill/>
          <a:ln w="9525">
            <a:noFill/>
            <a:miter lim="800000"/>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panose="020B0604020202020204" pitchFamily="34"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panose="020B0604020202020204" pitchFamily="34" charset="0"/>
              </a:rPr>
              <a:t>www.PosterPresentations.com</a:t>
            </a:r>
          </a:p>
        </p:txBody>
      </p:sp>
      <p:cxnSp>
        <p:nvCxnSpPr>
          <p:cNvPr id="3" name="Straight Connector 2"/>
          <p:cNvCxnSpPr/>
          <p:nvPr userDrawn="1"/>
        </p:nvCxnSpPr>
        <p:spPr>
          <a:xfrm>
            <a:off x="15137607" y="6883733"/>
            <a:ext cx="0" cy="34314889"/>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4" name="Straight Connector 3"/>
          <p:cNvCxnSpPr/>
          <p:nvPr userDrawn="1"/>
        </p:nvCxnSpPr>
        <p:spPr>
          <a:xfrm>
            <a:off x="0" y="41670514"/>
            <a:ext cx="30275213" cy="0"/>
          </a:xfrm>
          <a:prstGeom prst="line">
            <a:avLst/>
          </a:prstGeom>
          <a:ln w="12700">
            <a:solidFill>
              <a:srgbClr val="CDD2D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3765550" rtl="0" eaLnBrk="1" latinLnBrk="0" hangingPunct="1">
        <a:spcBef>
          <a:spcPct val="0"/>
        </a:spcBef>
        <a:buNone/>
        <a:defRPr sz="7500" kern="1200">
          <a:solidFill>
            <a:schemeClr val="bg1"/>
          </a:solidFill>
          <a:latin typeface="Trebuchet MS" panose="020B0603020202020204" pitchFamily="34" charset="0"/>
          <a:ea typeface="+mj-ea"/>
          <a:cs typeface="+mj-cs"/>
        </a:defRPr>
      </a:lvl1pPr>
    </p:titleStyle>
    <p:bodyStyle>
      <a:lvl1pPr marL="1412240" indent="-1412240" algn="l" defTabSz="3765550"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9430" indent="-1176655" algn="l" defTabSz="3765550" rtl="0" eaLnBrk="1" latinLnBrk="0" hangingPunct="1">
        <a:spcBef>
          <a:spcPct val="20000"/>
        </a:spcBef>
        <a:buFont typeface="Arial" panose="020B0604020202020204" pitchFamily="34" charset="0"/>
        <a:buChar char="–"/>
        <a:defRPr sz="11600" kern="1200">
          <a:solidFill>
            <a:schemeClr val="tx1"/>
          </a:solidFill>
          <a:latin typeface="+mn-lt"/>
          <a:ea typeface="+mn-ea"/>
          <a:cs typeface="+mn-cs"/>
        </a:defRPr>
      </a:lvl2pPr>
      <a:lvl3pPr marL="4706620" indent="-941070" algn="l" defTabSz="3765550"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939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4pPr>
      <a:lvl5pPr marL="847217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5pPr>
      <a:lvl6pPr marL="1035494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6pPr>
      <a:lvl7pPr marL="1223772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7pPr>
      <a:lvl8pPr marL="1411986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8pPr>
      <a:lvl9pPr marL="1600263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9pPr>
    </p:bodyStyle>
    <p:otherStyle>
      <a:defPPr>
        <a:defRPr lang="en-US"/>
      </a:defPPr>
      <a:lvl1pPr marL="0" algn="l" defTabSz="3765550" rtl="0" eaLnBrk="1" latinLnBrk="0" hangingPunct="1">
        <a:defRPr sz="7400" kern="1200">
          <a:solidFill>
            <a:schemeClr val="tx1"/>
          </a:solidFill>
          <a:latin typeface="+mn-lt"/>
          <a:ea typeface="+mn-ea"/>
          <a:cs typeface="+mn-cs"/>
        </a:defRPr>
      </a:lvl1pPr>
      <a:lvl2pPr marL="1882775" algn="l" defTabSz="3765550" rtl="0" eaLnBrk="1" latinLnBrk="0" hangingPunct="1">
        <a:defRPr sz="7400" kern="1200">
          <a:solidFill>
            <a:schemeClr val="tx1"/>
          </a:solidFill>
          <a:latin typeface="+mn-lt"/>
          <a:ea typeface="+mn-ea"/>
          <a:cs typeface="+mn-cs"/>
        </a:defRPr>
      </a:lvl2pPr>
      <a:lvl3pPr marL="3765550" algn="l" defTabSz="3765550" rtl="0" eaLnBrk="1" latinLnBrk="0" hangingPunct="1">
        <a:defRPr sz="7400" kern="1200">
          <a:solidFill>
            <a:schemeClr val="tx1"/>
          </a:solidFill>
          <a:latin typeface="+mn-lt"/>
          <a:ea typeface="+mn-ea"/>
          <a:cs typeface="+mn-cs"/>
        </a:defRPr>
      </a:lvl3pPr>
      <a:lvl4pPr marL="5648325" algn="l" defTabSz="3765550" rtl="0" eaLnBrk="1" latinLnBrk="0" hangingPunct="1">
        <a:defRPr sz="7400" kern="1200">
          <a:solidFill>
            <a:schemeClr val="tx1"/>
          </a:solidFill>
          <a:latin typeface="+mn-lt"/>
          <a:ea typeface="+mn-ea"/>
          <a:cs typeface="+mn-cs"/>
        </a:defRPr>
      </a:lvl4pPr>
      <a:lvl5pPr marL="7530465" algn="l" defTabSz="3765550" rtl="0" eaLnBrk="1" latinLnBrk="0" hangingPunct="1">
        <a:defRPr sz="7400" kern="1200">
          <a:solidFill>
            <a:schemeClr val="tx1"/>
          </a:solidFill>
          <a:latin typeface="+mn-lt"/>
          <a:ea typeface="+mn-ea"/>
          <a:cs typeface="+mn-cs"/>
        </a:defRPr>
      </a:lvl5pPr>
      <a:lvl6pPr marL="9413240" algn="l" defTabSz="3765550" rtl="0" eaLnBrk="1" latinLnBrk="0" hangingPunct="1">
        <a:defRPr sz="7400" kern="1200">
          <a:solidFill>
            <a:schemeClr val="tx1"/>
          </a:solidFill>
          <a:latin typeface="+mn-lt"/>
          <a:ea typeface="+mn-ea"/>
          <a:cs typeface="+mn-cs"/>
        </a:defRPr>
      </a:lvl6pPr>
      <a:lvl7pPr marL="11296015" algn="l" defTabSz="3765550" rtl="0" eaLnBrk="1" latinLnBrk="0" hangingPunct="1">
        <a:defRPr sz="7400" kern="1200">
          <a:solidFill>
            <a:schemeClr val="tx1"/>
          </a:solidFill>
          <a:latin typeface="+mn-lt"/>
          <a:ea typeface="+mn-ea"/>
          <a:cs typeface="+mn-cs"/>
        </a:defRPr>
      </a:lvl7pPr>
      <a:lvl8pPr marL="13178790" algn="l" defTabSz="3765550" rtl="0" eaLnBrk="1" latinLnBrk="0" hangingPunct="1">
        <a:defRPr sz="7400" kern="1200">
          <a:solidFill>
            <a:schemeClr val="tx1"/>
          </a:solidFill>
          <a:latin typeface="+mn-lt"/>
          <a:ea typeface="+mn-ea"/>
          <a:cs typeface="+mn-cs"/>
        </a:defRPr>
      </a:lvl8pPr>
      <a:lvl9pPr marL="15061565" algn="l" defTabSz="3765550"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github.com/anzarnaseer/Applied-Data-Science-As-3.git"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623692" y="7640321"/>
            <a:ext cx="13904429" cy="6797809"/>
          </a:xfrm>
        </p:spPr>
        <p:txBody>
          <a:bodyPr/>
          <a:lstStyle/>
          <a:p>
            <a:pPr algn="just"/>
            <a:r>
              <a:rPr lang="en-US" dirty="0"/>
              <a:t>The World Bank's collected data on arable land will be analyzed as part of this study, and clustering and prediction algorithms will be used to acquire insight into altering patterns in the utilization of arable land. The initial phase of the project consists of obtaining data from the World Bank and processing it to extract key characteristics. The </a:t>
            </a:r>
            <a:r>
              <a:rPr lang="en-US" dirty="0" err="1"/>
              <a:t>KMeans</a:t>
            </a:r>
            <a:r>
              <a:rPr lang="en-US" dirty="0"/>
              <a:t> clustering algorithm is then used to identify trends in the data pertaining to arable land over an extensive time span. In order to present the results, scatter plots and three-dimensional graphs are employed. In the final stage, a Linear function is applied to the country's arable land data. This offers us the opportunity to predict future trends in the utilization of arable land. This study aims to highlight how techniques such as data analysis and machine learning may be utilized to get insight into major environmental indicators, such as arable land utilization.</a:t>
            </a:r>
          </a:p>
        </p:txBody>
      </p:sp>
      <p:sp>
        <p:nvSpPr>
          <p:cNvPr id="16" name="Text Placeholder 15"/>
          <p:cNvSpPr>
            <a:spLocks noGrp="1"/>
          </p:cNvSpPr>
          <p:nvPr>
            <p:ph type="body" sz="quarter" idx="11"/>
          </p:nvPr>
        </p:nvSpPr>
        <p:spPr/>
        <p:txBody>
          <a:bodyPr/>
          <a:lstStyle/>
          <a:p>
            <a:r>
              <a:rPr lang="en-US" dirty="0"/>
              <a:t>ABSTRACT</a:t>
            </a:r>
          </a:p>
        </p:txBody>
      </p:sp>
      <p:sp>
        <p:nvSpPr>
          <p:cNvPr id="17" name="Text Placeholder 16"/>
          <p:cNvSpPr>
            <a:spLocks noGrp="1"/>
          </p:cNvSpPr>
          <p:nvPr>
            <p:ph type="body" sz="quarter" idx="20"/>
          </p:nvPr>
        </p:nvSpPr>
        <p:spPr>
          <a:xfrm>
            <a:off x="622146" y="14327744"/>
            <a:ext cx="13884679" cy="697033"/>
          </a:xfrm>
        </p:spPr>
        <p:txBody>
          <a:bodyPr/>
          <a:lstStyle/>
          <a:p>
            <a:r>
              <a:rPr lang="en-US" dirty="0"/>
              <a:t>Introduction</a:t>
            </a:r>
          </a:p>
        </p:txBody>
      </p:sp>
      <p:sp>
        <p:nvSpPr>
          <p:cNvPr id="18" name="Text Placeholder 17"/>
          <p:cNvSpPr>
            <a:spLocks noGrp="1"/>
          </p:cNvSpPr>
          <p:nvPr>
            <p:ph type="body" sz="quarter" idx="25"/>
          </p:nvPr>
        </p:nvSpPr>
        <p:spPr>
          <a:xfrm>
            <a:off x="715154" y="25695517"/>
            <a:ext cx="13827814" cy="697033"/>
          </a:xfrm>
        </p:spPr>
        <p:txBody>
          <a:bodyPr/>
          <a:lstStyle/>
          <a:p>
            <a:r>
              <a:rPr lang="en-US" dirty="0"/>
              <a:t>Clustering</a:t>
            </a:r>
          </a:p>
        </p:txBody>
      </p:sp>
      <p:sp>
        <p:nvSpPr>
          <p:cNvPr id="19" name="Text Placeholder 18"/>
          <p:cNvSpPr>
            <a:spLocks noGrp="1"/>
          </p:cNvSpPr>
          <p:nvPr>
            <p:ph type="body" sz="quarter" idx="26"/>
          </p:nvPr>
        </p:nvSpPr>
        <p:spPr>
          <a:xfrm>
            <a:off x="715154" y="26480722"/>
            <a:ext cx="13827814" cy="7881182"/>
          </a:xfrm>
        </p:spPr>
        <p:txBody>
          <a:bodyPr/>
          <a:lstStyle/>
          <a:p>
            <a:pPr algn="just"/>
            <a:r>
              <a:rPr lang="en-US" dirty="0"/>
              <a:t>To cluster and predict arable land across different time intervals (2010-2020, 2000-2010, 1990-2000, and 1980-1990), we divided the data of each time interval into 3 distinct clusters, as depicted in bar graph. Over time, the number of countries in each cluster varies. Cluster 1 contains the most countries throughout all time spans, while Clusters 2 and 3 have fewer nations. The number of countries in each cluster varies according on the interval of time.</a:t>
            </a:r>
          </a:p>
          <a:p>
            <a:pPr algn="just"/>
            <a:r>
              <a:rPr lang="en-US" dirty="0"/>
              <a:t>A 3D scatter plot is a method of displaying the relationship between three variables. In the context of clustering and predicting arable land using data from the World Bank, the 3D scatter plot can be used to depict each cluster for each time interval. By assigning distinct colors or symbols to each cluster, the scatter plot may demonstrate how the clusters evolve over time and how they differ from one another. The 3D scatter plot can provide a clear and straightforward display of clustering results and aid in the identification of patterns and trends in the data.</a:t>
            </a:r>
          </a:p>
        </p:txBody>
      </p:sp>
      <p:sp>
        <p:nvSpPr>
          <p:cNvPr id="20" name="Text Placeholder 19"/>
          <p:cNvSpPr>
            <a:spLocks noGrp="1"/>
          </p:cNvSpPr>
          <p:nvPr>
            <p:ph type="body" sz="quarter" idx="27"/>
          </p:nvPr>
        </p:nvSpPr>
        <p:spPr>
          <a:xfrm>
            <a:off x="15341247" y="18117559"/>
            <a:ext cx="13822514" cy="697033"/>
          </a:xfrm>
        </p:spPr>
        <p:txBody>
          <a:bodyPr/>
          <a:lstStyle/>
          <a:p>
            <a:r>
              <a:rPr lang="en-US" dirty="0"/>
              <a:t>Prediction</a:t>
            </a:r>
          </a:p>
        </p:txBody>
      </p:sp>
      <p:sp>
        <p:nvSpPr>
          <p:cNvPr id="21" name="Text Placeholder 20"/>
          <p:cNvSpPr>
            <a:spLocks noGrp="1"/>
          </p:cNvSpPr>
          <p:nvPr>
            <p:ph type="body" sz="quarter" idx="28"/>
          </p:nvPr>
        </p:nvSpPr>
        <p:spPr>
          <a:xfrm>
            <a:off x="15335947" y="18930055"/>
            <a:ext cx="13827814" cy="4828039"/>
          </a:xfrm>
        </p:spPr>
        <p:txBody>
          <a:bodyPr/>
          <a:lstStyle/>
          <a:p>
            <a:pPr algn="just"/>
            <a:r>
              <a:rPr lang="en-US" dirty="0"/>
              <a:t>The figures illustrate the expected values of India's and the United Kingdom's arable land in 2025, 2030, 2035, and 2039. The value of India's arable land is expected to increase from 55.3% in 2025 to 56.2% in 2039. The percentage of arable land in the United Kingdom is projected to fall from 24.3 percent in 2025 to 23.4 percent in 2035, with a modest uptick to 23.6 percent in 2039. Using a curve-fitting model that takes into consideration the historical data of arable land for each country and predicts future values based on the trends identified in the data, these results were achieved.</a:t>
            </a:r>
          </a:p>
        </p:txBody>
      </p:sp>
      <p:sp>
        <p:nvSpPr>
          <p:cNvPr id="22" name="Text Placeholder 21"/>
          <p:cNvSpPr>
            <a:spLocks noGrp="1"/>
          </p:cNvSpPr>
          <p:nvPr>
            <p:ph type="body" sz="quarter" idx="29"/>
          </p:nvPr>
        </p:nvSpPr>
        <p:spPr/>
        <p:txBody>
          <a:bodyPr/>
          <a:lstStyle/>
          <a:p>
            <a:r>
              <a:rPr lang="en-US" dirty="0"/>
              <a:t>Conclusion</a:t>
            </a:r>
          </a:p>
        </p:txBody>
      </p:sp>
      <p:sp>
        <p:nvSpPr>
          <p:cNvPr id="23" name="Text Placeholder 22"/>
          <p:cNvSpPr>
            <a:spLocks noGrp="1"/>
          </p:cNvSpPr>
          <p:nvPr>
            <p:ph type="body" sz="quarter" idx="30"/>
          </p:nvPr>
        </p:nvSpPr>
        <p:spPr>
          <a:xfrm>
            <a:off x="15741925" y="34204184"/>
            <a:ext cx="13834739" cy="5320481"/>
          </a:xfrm>
        </p:spPr>
        <p:txBody>
          <a:bodyPr/>
          <a:lstStyle/>
          <a:p>
            <a:pPr algn="just"/>
            <a:r>
              <a:rPr lang="en-US" dirty="0"/>
              <a:t>Due to urbanization, industrialization, and climate change, arable land, which is vital to global food security, is becoming increasingly rare. This research groups nations based on their patterns of arable land over time and creates forecast models for future changes in arable land using World Bank data from 1960 to 2019. A scatter plot in three dimensions exhibits each cluster for each time period and illustrates how they evolve and diverge from one another. In the coming years, the results indicate a minor rise in India's arable land and a decrease in the United Kingdom's arable land. This data can assist policymakers and other stakeholders in ensuring the availability of arable land for food production and global food security.</a:t>
            </a:r>
          </a:p>
        </p:txBody>
      </p:sp>
      <p:sp>
        <p:nvSpPr>
          <p:cNvPr id="24" name="Text Placeholder 23"/>
          <p:cNvSpPr>
            <a:spLocks noGrp="1"/>
          </p:cNvSpPr>
          <p:nvPr>
            <p:ph type="body" sz="quarter" idx="96"/>
          </p:nvPr>
        </p:nvSpPr>
        <p:spPr>
          <a:xfrm>
            <a:off x="609628" y="15072306"/>
            <a:ext cx="13822514" cy="4335596"/>
          </a:xfrm>
        </p:spPr>
        <p:txBody>
          <a:bodyPr/>
          <a:lstStyle/>
          <a:p>
            <a:pPr algn="just"/>
            <a:r>
              <a:rPr lang="en-US" dirty="0"/>
              <a:t>The most significant resource for agriculture and food production is arable land. It refers to land that is appropriate for cultivating crops and is crucial to the global food supply. However, because to urbanization, industrialization, and climate change, arable land is scarce and is under increasing pressure. This project seeks to employ clustering techniques to categories nations based on their arable land patterns over time and to construct predictive models for future arable land changes in order to gain a better understanding of the global state of arable land. in order to gain a </a:t>
            </a:r>
          </a:p>
        </p:txBody>
      </p:sp>
      <p:sp>
        <p:nvSpPr>
          <p:cNvPr id="26" name="Text Placeholder 25"/>
          <p:cNvSpPr>
            <a:spLocks noGrp="1"/>
          </p:cNvSpPr>
          <p:nvPr>
            <p:ph type="body" sz="quarter" idx="151"/>
          </p:nvPr>
        </p:nvSpPr>
        <p:spPr>
          <a:xfrm>
            <a:off x="715010" y="5470525"/>
            <a:ext cx="22536785" cy="1277620"/>
          </a:xfrm>
        </p:spPr>
        <p:txBody>
          <a:bodyPr>
            <a:normAutofit fontScale="67500" lnSpcReduction="10000"/>
          </a:bodyPr>
          <a:lstStyle/>
          <a:p>
            <a:r>
              <a:rPr lang="en-US" dirty="0"/>
              <a:t>Anzar Naseer, 21087748</a:t>
            </a:r>
          </a:p>
          <a:p>
            <a:r>
              <a:rPr lang="en-US" dirty="0" err="1"/>
              <a:t>Github</a:t>
            </a:r>
            <a:r>
              <a:rPr lang="en-US" dirty="0"/>
              <a:t> Link: </a:t>
            </a:r>
            <a:r>
              <a:rPr lang="en-US" dirty="0">
                <a:hlinkClick r:id="rId2"/>
              </a:rPr>
              <a:t>https://github.com/anzarnaseer/Applied-Data-Science-As-3.git</a:t>
            </a:r>
            <a:endParaRPr lang="en-US" dirty="0"/>
          </a:p>
          <a:p>
            <a:endParaRPr lang="en-US" dirty="0"/>
          </a:p>
        </p:txBody>
      </p:sp>
      <p:sp>
        <p:nvSpPr>
          <p:cNvPr id="27" name="Text Placeholder 26"/>
          <p:cNvSpPr>
            <a:spLocks noGrp="1"/>
          </p:cNvSpPr>
          <p:nvPr>
            <p:ph type="body" sz="quarter" idx="153"/>
          </p:nvPr>
        </p:nvSpPr>
        <p:spPr>
          <a:xfrm>
            <a:off x="715154" y="3783586"/>
            <a:ext cx="22536521" cy="1947554"/>
          </a:xfrm>
        </p:spPr>
        <p:txBody>
          <a:bodyPr/>
          <a:lstStyle/>
          <a:p>
            <a:r>
              <a:rPr lang="en-US" dirty="0"/>
              <a:t>Arable Land clustering and prediction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3072" y="6986816"/>
            <a:ext cx="11923930" cy="108931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1246" y="29707435"/>
            <a:ext cx="6041645" cy="358095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80933" y="26248306"/>
            <a:ext cx="6051600" cy="361249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1675" y="29707435"/>
            <a:ext cx="6180858" cy="358095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41247" y="26345362"/>
            <a:ext cx="6041644" cy="3530159"/>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173" y="34129611"/>
            <a:ext cx="9876297" cy="7058126"/>
          </a:xfrm>
          <a:prstGeom prst="rect">
            <a:avLst/>
          </a:prstGeom>
        </p:spPr>
      </p:pic>
      <p:pic>
        <p:nvPicPr>
          <p:cNvPr id="32" name="Picture 31"/>
          <p:cNvPicPr>
            <a:picLocks noChangeAspect="1"/>
          </p:cNvPicPr>
          <p:nvPr/>
        </p:nvPicPr>
        <p:blipFill>
          <a:blip r:embed="rId9"/>
          <a:stretch>
            <a:fillRect/>
          </a:stretch>
        </p:blipFill>
        <p:spPr>
          <a:xfrm>
            <a:off x="0" y="30298"/>
            <a:ext cx="30275212" cy="3388137"/>
          </a:xfrm>
          <a:prstGeom prst="rect">
            <a:avLst/>
          </a:prstGeom>
        </p:spPr>
      </p:pic>
      <p:pic>
        <p:nvPicPr>
          <p:cNvPr id="38" name="Picture 37"/>
          <p:cNvPicPr>
            <a:picLocks noChangeAspect="1"/>
          </p:cNvPicPr>
          <p:nvPr/>
        </p:nvPicPr>
        <p:blipFill>
          <a:blip r:embed="rId10"/>
          <a:stretch>
            <a:fillRect/>
          </a:stretch>
        </p:blipFill>
        <p:spPr>
          <a:xfrm>
            <a:off x="9356896" y="19839165"/>
            <a:ext cx="5031373" cy="3892004"/>
          </a:xfrm>
          <a:prstGeom prst="rect">
            <a:avLst/>
          </a:prstGeom>
        </p:spPr>
      </p:pic>
      <p:sp>
        <p:nvSpPr>
          <p:cNvPr id="40" name="Text Placeholder 23"/>
          <p:cNvSpPr txBox="1"/>
          <p:nvPr/>
        </p:nvSpPr>
        <p:spPr>
          <a:xfrm>
            <a:off x="675266" y="19046591"/>
            <a:ext cx="8681630" cy="6797809"/>
          </a:xfrm>
          <a:prstGeom prst="rect">
            <a:avLst/>
          </a:prstGeom>
        </p:spPr>
        <p:txBody>
          <a:bodyPr wrap="square" lIns="196113" tIns="196113" rIns="196113" bIns="196113">
            <a:spAutoFit/>
          </a:bodyPr>
          <a:lstStyle>
            <a:lvl1pPr marL="0" indent="0" algn="l" defTabSz="3765550" rtl="0" eaLnBrk="1" latinLnBrk="0" hangingPunct="1">
              <a:spcBef>
                <a:spcPct val="20000"/>
              </a:spcBef>
              <a:buFont typeface="Arial" panose="020B0604020202020204" pitchFamily="34" charset="0"/>
              <a:buNone/>
              <a:defRPr sz="3200" kern="1200">
                <a:solidFill>
                  <a:schemeClr val="tx2"/>
                </a:solidFill>
                <a:latin typeface="Helvetica" pitchFamily="2" charset="0"/>
                <a:ea typeface="+mn-ea"/>
                <a:cs typeface="Times New Roman" panose="02020603050405020304" pitchFamily="18" charset="0"/>
              </a:defRPr>
            </a:lvl1pPr>
            <a:lvl2pPr marL="1274445" indent="-490220" algn="l" defTabSz="3765550" rtl="0" eaLnBrk="1" latinLnBrk="0" hangingPunct="1">
              <a:spcBef>
                <a:spcPct val="20000"/>
              </a:spcBef>
              <a:buFont typeface="Arial" panose="020B0604020202020204" pitchFamily="34" charset="0"/>
              <a:buChar char="–"/>
              <a:defRPr sz="2200" kern="1200">
                <a:solidFill>
                  <a:schemeClr val="tx1"/>
                </a:solidFill>
                <a:latin typeface="Trebuchet MS" panose="020B0603020202020204" pitchFamily="34" charset="0"/>
                <a:ea typeface="+mn-ea"/>
                <a:cs typeface="+mn-cs"/>
              </a:defRPr>
            </a:lvl2pPr>
            <a:lvl3pPr marL="1765300" indent="-490220" algn="l" defTabSz="3765550" rtl="0" eaLnBrk="1" latinLnBrk="0" hangingPunct="1">
              <a:spcBef>
                <a:spcPct val="20000"/>
              </a:spcBef>
              <a:buFont typeface="Arial" panose="020B0604020202020204" pitchFamily="34" charset="0"/>
              <a:buChar char="•"/>
              <a:defRPr sz="2200" kern="1200">
                <a:solidFill>
                  <a:schemeClr val="tx1"/>
                </a:solidFill>
                <a:latin typeface="Trebuchet MS" panose="020B0603020202020204" pitchFamily="34" charset="0"/>
                <a:ea typeface="+mn-ea"/>
                <a:cs typeface="+mn-cs"/>
              </a:defRPr>
            </a:lvl3pPr>
            <a:lvl4pPr marL="2304415" indent="-539115" algn="l" defTabSz="3765550" rtl="0" eaLnBrk="1" latinLnBrk="0" hangingPunct="1">
              <a:spcBef>
                <a:spcPct val="20000"/>
              </a:spcBef>
              <a:buFont typeface="Arial" panose="020B0604020202020204" pitchFamily="34" charset="0"/>
              <a:buChar char="–"/>
              <a:defRPr sz="2200" kern="1200">
                <a:solidFill>
                  <a:schemeClr val="tx1"/>
                </a:solidFill>
                <a:latin typeface="Trebuchet MS" panose="020B0603020202020204" pitchFamily="34" charset="0"/>
                <a:ea typeface="+mn-ea"/>
                <a:cs typeface="+mn-cs"/>
              </a:defRPr>
            </a:lvl4pPr>
            <a:lvl5pPr marL="2696845" indent="-392430" algn="l" defTabSz="3765550" rtl="0" eaLnBrk="1" latinLnBrk="0" hangingPunct="1">
              <a:spcBef>
                <a:spcPct val="20000"/>
              </a:spcBef>
              <a:buFont typeface="Arial" panose="020B0604020202020204" pitchFamily="34" charset="0"/>
              <a:buChar char="»"/>
              <a:defRPr sz="2200" kern="1200">
                <a:solidFill>
                  <a:schemeClr val="tx1"/>
                </a:solidFill>
                <a:latin typeface="Trebuchet MS" panose="020B0603020202020204" pitchFamily="34" charset="0"/>
                <a:ea typeface="+mn-ea"/>
                <a:cs typeface="+mn-cs"/>
              </a:defRPr>
            </a:lvl5pPr>
            <a:lvl6pPr marL="1035494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6pPr>
            <a:lvl7pPr marL="1223772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7pPr>
            <a:lvl8pPr marL="14119860"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8pPr>
            <a:lvl9pPr marL="16002635" indent="-941070" algn="l" defTabSz="3765550" rtl="0" eaLnBrk="1" latinLnBrk="0" hangingPunct="1">
              <a:spcBef>
                <a:spcPct val="20000"/>
              </a:spcBef>
              <a:buFont typeface="Arial" panose="020B0604020202020204" pitchFamily="34" charset="0"/>
              <a:buChar char="•"/>
              <a:defRPr sz="8300" kern="1200">
                <a:solidFill>
                  <a:schemeClr val="tx1"/>
                </a:solidFill>
                <a:latin typeface="+mn-lt"/>
                <a:ea typeface="+mn-ea"/>
                <a:cs typeface="+mn-cs"/>
              </a:defRPr>
            </a:lvl9pPr>
          </a:lstStyle>
          <a:p>
            <a:pPr algn="just"/>
            <a:r>
              <a:rPr lang="en-US" dirty="0"/>
              <a:t>better understanding of the global state of arable land. The research will utilize World Bank data on arable land area as a percentage of total land area from 1960 to 2019 and employ unsupervised clustering techniques to uncover patterns and commonalities in the trends of arable land across nations. Based on past data, it will also employ supervised learning algorithms to anticipate future changes in arable land. This study will yield vital insights into the existing condition of arable land and potential future threats to food security.</a:t>
            </a:r>
          </a:p>
        </p:txBody>
      </p:sp>
      <p:graphicFrame>
        <p:nvGraphicFramePr>
          <p:cNvPr id="41" name="Table 40"/>
          <p:cNvGraphicFramePr>
            <a:graphicFrameLocks noGrp="1"/>
          </p:cNvGraphicFramePr>
          <p:nvPr/>
        </p:nvGraphicFramePr>
        <p:xfrm>
          <a:off x="15341247" y="23809977"/>
          <a:ext cx="14121760" cy="2188887"/>
        </p:xfrm>
        <a:graphic>
          <a:graphicData uri="http://schemas.openxmlformats.org/drawingml/2006/table">
            <a:tbl>
              <a:tblPr firstRow="1" firstCol="1" bandRow="1">
                <a:tableStyleId>{D7AC3CCA-C797-4891-BE02-D94E43425B78}</a:tableStyleId>
              </a:tblPr>
              <a:tblGrid>
                <a:gridCol w="2836276">
                  <a:extLst>
                    <a:ext uri="{9D8B030D-6E8A-4147-A177-3AD203B41FA5}">
                      <a16:colId xmlns:a16="http://schemas.microsoft.com/office/drawing/2014/main" val="20000"/>
                    </a:ext>
                  </a:extLst>
                </a:gridCol>
                <a:gridCol w="3002777">
                  <a:extLst>
                    <a:ext uri="{9D8B030D-6E8A-4147-A177-3AD203B41FA5}">
                      <a16:colId xmlns:a16="http://schemas.microsoft.com/office/drawing/2014/main" val="20001"/>
                    </a:ext>
                  </a:extLst>
                </a:gridCol>
                <a:gridCol w="2395832">
                  <a:extLst>
                    <a:ext uri="{9D8B030D-6E8A-4147-A177-3AD203B41FA5}">
                      <a16:colId xmlns:a16="http://schemas.microsoft.com/office/drawing/2014/main" val="20002"/>
                    </a:ext>
                  </a:extLst>
                </a:gridCol>
                <a:gridCol w="2408191">
                  <a:extLst>
                    <a:ext uri="{9D8B030D-6E8A-4147-A177-3AD203B41FA5}">
                      <a16:colId xmlns:a16="http://schemas.microsoft.com/office/drawing/2014/main" val="20003"/>
                    </a:ext>
                  </a:extLst>
                </a:gridCol>
                <a:gridCol w="3478684">
                  <a:extLst>
                    <a:ext uri="{9D8B030D-6E8A-4147-A177-3AD203B41FA5}">
                      <a16:colId xmlns:a16="http://schemas.microsoft.com/office/drawing/2014/main" val="20004"/>
                    </a:ext>
                  </a:extLst>
                </a:gridCol>
              </a:tblGrid>
              <a:tr h="986972">
                <a:tc>
                  <a:txBody>
                    <a:bodyPr/>
                    <a:lstStyle/>
                    <a:p>
                      <a:pPr algn="just">
                        <a:lnSpc>
                          <a:spcPct val="107000"/>
                        </a:lnSpc>
                        <a:spcAft>
                          <a:spcPts val="800"/>
                        </a:spcAft>
                      </a:pPr>
                      <a:r>
                        <a:rPr lang="en-US" sz="3200" kern="100" dirty="0">
                          <a:effectLst/>
                        </a:rPr>
                        <a:t>Country</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dirty="0">
                          <a:effectLst/>
                        </a:rPr>
                        <a:t>2025</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dirty="0">
                          <a:effectLst/>
                        </a:rPr>
                        <a:t>2030</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2035</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2039</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03186">
                <a:tc>
                  <a:txBody>
                    <a:bodyPr/>
                    <a:lstStyle/>
                    <a:p>
                      <a:pPr algn="just">
                        <a:lnSpc>
                          <a:spcPct val="107000"/>
                        </a:lnSpc>
                        <a:spcAft>
                          <a:spcPts val="800"/>
                        </a:spcAft>
                      </a:pPr>
                      <a:r>
                        <a:rPr lang="en-US" sz="3200" kern="100">
                          <a:effectLst/>
                        </a:rPr>
                        <a:t>India</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55.27649503</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dirty="0">
                          <a:effectLst/>
                        </a:rPr>
                        <a:t>55.60766903</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55.93884303</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56.20378223</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77508">
                <a:tc>
                  <a:txBody>
                    <a:bodyPr/>
                    <a:lstStyle/>
                    <a:p>
                      <a:pPr algn="just">
                        <a:lnSpc>
                          <a:spcPct val="107000"/>
                        </a:lnSpc>
                        <a:spcAft>
                          <a:spcPts val="800"/>
                        </a:spcAft>
                      </a:pPr>
                      <a:r>
                        <a:rPr lang="en-US" sz="3200" kern="100">
                          <a:effectLst/>
                        </a:rPr>
                        <a:t>UK</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dirty="0">
                          <a:effectLst/>
                        </a:rPr>
                        <a:t>24.30098887</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23.97357454</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a:effectLst/>
                        </a:rPr>
                        <a:t>23.64616022</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3200" kern="100" dirty="0">
                          <a:effectLst/>
                        </a:rPr>
                        <a:t>23.38422876</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PosterPresentations.com-70CMx100CM</Template>
  <TotalTime>0</TotalTime>
  <Words>832</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Helvetica</vt:lpstr>
      <vt:lpstr>Helvetica Light</vt:lpstr>
      <vt:lpstr>Trebuchet MS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Anzar Naseer [Student-PECS]</cp:lastModifiedBy>
  <cp:revision>47</cp:revision>
  <dcterms:created xsi:type="dcterms:W3CDTF">2012-02-10T00:10:00Z</dcterms:created>
  <dcterms:modified xsi:type="dcterms:W3CDTF">2023-05-11T14:52:23Z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122585908D7A4AEEB79549844BBAA280</vt:lpwstr>
  </property>
  <property fmtid="{D5CDD505-2E9C-101B-9397-08002B2CF9AE}" pid="3" name="KSOProductBuildVer">
    <vt:lpwstr>1033-11.2.0.11537</vt:lpwstr>
  </property>
</Properties>
</file>