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74E"/>
    <a:srgbClr val="5D1623"/>
    <a:srgbClr val="DF9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41E24-89A7-4BF5-ABBD-19E33F7CBFC6}" v="94" dt="2022-06-11T04:34:23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 Anzar" userId="093f5bdbec4d9050" providerId="LiveId" clId="{DB441E24-89A7-4BF5-ABBD-19E33F7CBFC6}"/>
    <pc:docChg chg="undo redo custSel addSld delSld modSld sldOrd">
      <pc:chgData name="Shah Anzar" userId="093f5bdbec4d9050" providerId="LiveId" clId="{DB441E24-89A7-4BF5-ABBD-19E33F7CBFC6}" dt="2022-06-11T04:34:54.061" v="6492" actId="404"/>
      <pc:docMkLst>
        <pc:docMk/>
      </pc:docMkLst>
      <pc:sldChg chg="modSp mod">
        <pc:chgData name="Shah Anzar" userId="093f5bdbec4d9050" providerId="LiveId" clId="{DB441E24-89A7-4BF5-ABBD-19E33F7CBFC6}" dt="2022-06-11T04:34:54.061" v="6492" actId="404"/>
        <pc:sldMkLst>
          <pc:docMk/>
          <pc:sldMk cId="162575147" sldId="256"/>
        </pc:sldMkLst>
        <pc:spChg chg="mod">
          <ac:chgData name="Shah Anzar" userId="093f5bdbec4d9050" providerId="LiveId" clId="{DB441E24-89A7-4BF5-ABBD-19E33F7CBFC6}" dt="2022-06-11T04:34:54.061" v="6492" actId="404"/>
          <ac:spMkLst>
            <pc:docMk/>
            <pc:sldMk cId="162575147" sldId="256"/>
            <ac:spMk id="2" creationId="{96806B30-A8F8-F382-4255-6A3C3DF2A9CE}"/>
          </ac:spMkLst>
        </pc:spChg>
        <pc:picChg chg="mod">
          <ac:chgData name="Shah Anzar" userId="093f5bdbec4d9050" providerId="LiveId" clId="{DB441E24-89A7-4BF5-ABBD-19E33F7CBFC6}" dt="2022-06-11T01:11:53.627" v="5141" actId="1076"/>
          <ac:picMkLst>
            <pc:docMk/>
            <pc:sldMk cId="162575147" sldId="256"/>
            <ac:picMk id="5" creationId="{A1D8C9AD-C2F0-98C7-8660-72093025E163}"/>
          </ac:picMkLst>
        </pc:picChg>
      </pc:sldChg>
      <pc:sldChg chg="addSp modSp mod ord">
        <pc:chgData name="Shah Anzar" userId="093f5bdbec4d9050" providerId="LiveId" clId="{DB441E24-89A7-4BF5-ABBD-19E33F7CBFC6}" dt="2022-06-11T02:24:33.446" v="5950" actId="113"/>
        <pc:sldMkLst>
          <pc:docMk/>
          <pc:sldMk cId="911781553" sldId="257"/>
        </pc:sldMkLst>
        <pc:spChg chg="mod">
          <ac:chgData name="Shah Anzar" userId="093f5bdbec4d9050" providerId="LiveId" clId="{DB441E24-89A7-4BF5-ABBD-19E33F7CBFC6}" dt="2022-06-10T15:54:07.881" v="6" actId="1076"/>
          <ac:spMkLst>
            <pc:docMk/>
            <pc:sldMk cId="911781553" sldId="257"/>
            <ac:spMk id="2" creationId="{CA93363A-2F22-57AF-6206-752D34FDAFF2}"/>
          </ac:spMkLst>
        </pc:spChg>
        <pc:spChg chg="mod">
          <ac:chgData name="Shah Anzar" userId="093f5bdbec4d9050" providerId="LiveId" clId="{DB441E24-89A7-4BF5-ABBD-19E33F7CBFC6}" dt="2022-06-10T16:19:06.401" v="436" actId="1076"/>
          <ac:spMkLst>
            <pc:docMk/>
            <pc:sldMk cId="911781553" sldId="257"/>
            <ac:spMk id="10" creationId="{FC54E246-C953-7732-CE77-9C77D0801471}"/>
          </ac:spMkLst>
        </pc:spChg>
        <pc:spChg chg="mod">
          <ac:chgData name="Shah Anzar" userId="093f5bdbec4d9050" providerId="LiveId" clId="{DB441E24-89A7-4BF5-ABBD-19E33F7CBFC6}" dt="2022-06-10T19:11:36.690" v="2354" actId="114"/>
          <ac:spMkLst>
            <pc:docMk/>
            <pc:sldMk cId="911781553" sldId="257"/>
            <ac:spMk id="11" creationId="{322E00A4-D2C6-1786-C99B-1D9F2794AC3F}"/>
          </ac:spMkLst>
        </pc:spChg>
        <pc:spChg chg="add mod">
          <ac:chgData name="Shah Anzar" userId="093f5bdbec4d9050" providerId="LiveId" clId="{DB441E24-89A7-4BF5-ABBD-19E33F7CBFC6}" dt="2022-06-11T02:24:33.446" v="5950" actId="113"/>
          <ac:spMkLst>
            <pc:docMk/>
            <pc:sldMk cId="911781553" sldId="257"/>
            <ac:spMk id="12" creationId="{CF3CD6AB-2ECC-3FC7-A17B-1DEAAAA68ADD}"/>
          </ac:spMkLst>
        </pc:spChg>
      </pc:sldChg>
      <pc:sldChg chg="addSp delSp modSp mod setBg modClrScheme chgLayout">
        <pc:chgData name="Shah Anzar" userId="093f5bdbec4d9050" providerId="LiveId" clId="{DB441E24-89A7-4BF5-ABBD-19E33F7CBFC6}" dt="2022-06-11T04:00:39.666" v="6163" actId="2711"/>
        <pc:sldMkLst>
          <pc:docMk/>
          <pc:sldMk cId="68791450" sldId="258"/>
        </pc:sldMkLst>
        <pc:spChg chg="del mod ord">
          <ac:chgData name="Shah Anzar" userId="093f5bdbec4d9050" providerId="LiveId" clId="{DB441E24-89A7-4BF5-ABBD-19E33F7CBFC6}" dt="2022-06-10T18:23:54.911" v="988" actId="478"/>
          <ac:spMkLst>
            <pc:docMk/>
            <pc:sldMk cId="68791450" sldId="258"/>
            <ac:spMk id="2" creationId="{FCC8FC17-8572-3E8E-7B1A-B53537C50AB2}"/>
          </ac:spMkLst>
        </pc:spChg>
        <pc:spChg chg="del mod">
          <ac:chgData name="Shah Anzar" userId="093f5bdbec4d9050" providerId="LiveId" clId="{DB441E24-89A7-4BF5-ABBD-19E33F7CBFC6}" dt="2022-06-10T16:02:21.386" v="67" actId="931"/>
          <ac:spMkLst>
            <pc:docMk/>
            <pc:sldMk cId="68791450" sldId="258"/>
            <ac:spMk id="3" creationId="{4F044F17-8879-C1AD-6359-8EE0679F8F2A}"/>
          </ac:spMkLst>
        </pc:spChg>
        <pc:spChg chg="add del mod ord">
          <ac:chgData name="Shah Anzar" userId="093f5bdbec4d9050" providerId="LiveId" clId="{DB441E24-89A7-4BF5-ABBD-19E33F7CBFC6}" dt="2022-06-10T18:24:17.977" v="991" actId="478"/>
          <ac:spMkLst>
            <pc:docMk/>
            <pc:sldMk cId="68791450" sldId="258"/>
            <ac:spMk id="3" creationId="{6C9A9385-64C3-5425-CBCB-85B10E14150C}"/>
          </ac:spMkLst>
        </pc:spChg>
        <pc:spChg chg="add del mod">
          <ac:chgData name="Shah Anzar" userId="093f5bdbec4d9050" providerId="LiveId" clId="{DB441E24-89A7-4BF5-ABBD-19E33F7CBFC6}" dt="2022-06-10T18:25:02.079" v="1004" actId="478"/>
          <ac:spMkLst>
            <pc:docMk/>
            <pc:sldMk cId="68791450" sldId="258"/>
            <ac:spMk id="6" creationId="{1FC3CBCE-97C1-A9C6-577B-5C2B245DF754}"/>
          </ac:spMkLst>
        </pc:spChg>
        <pc:spChg chg="add mod">
          <ac:chgData name="Shah Anzar" userId="093f5bdbec4d9050" providerId="LiveId" clId="{DB441E24-89A7-4BF5-ABBD-19E33F7CBFC6}" dt="2022-06-10T18:24:46.192" v="1001" actId="14100"/>
          <ac:spMkLst>
            <pc:docMk/>
            <pc:sldMk cId="68791450" sldId="258"/>
            <ac:spMk id="7" creationId="{5831A2A1-F501-56B8-4B18-CB424EFDC117}"/>
          </ac:spMkLst>
        </pc:spChg>
        <pc:spChg chg="add mod">
          <ac:chgData name="Shah Anzar" userId="093f5bdbec4d9050" providerId="LiveId" clId="{DB441E24-89A7-4BF5-ABBD-19E33F7CBFC6}" dt="2022-06-11T04:00:39.666" v="6163" actId="2711"/>
          <ac:spMkLst>
            <pc:docMk/>
            <pc:sldMk cId="68791450" sldId="258"/>
            <ac:spMk id="8" creationId="{9E7A1DF4-68CE-C6CA-73B0-4CF43C7E5E6C}"/>
          </ac:spMkLst>
        </pc:spChg>
        <pc:spChg chg="add del mod">
          <ac:chgData name="Shah Anzar" userId="093f5bdbec4d9050" providerId="LiveId" clId="{DB441E24-89A7-4BF5-ABBD-19E33F7CBFC6}" dt="2022-06-10T18:25:28.762" v="1032"/>
          <ac:spMkLst>
            <pc:docMk/>
            <pc:sldMk cId="68791450" sldId="258"/>
            <ac:spMk id="9" creationId="{94D8677E-0044-1330-924F-1D4E37948CAC}"/>
          </ac:spMkLst>
        </pc:spChg>
        <pc:spChg chg="add del mod">
          <ac:chgData name="Shah Anzar" userId="093f5bdbec4d9050" providerId="LiveId" clId="{DB441E24-89A7-4BF5-ABBD-19E33F7CBFC6}" dt="2022-06-10T18:41:44.786" v="1923" actId="478"/>
          <ac:spMkLst>
            <pc:docMk/>
            <pc:sldMk cId="68791450" sldId="258"/>
            <ac:spMk id="14" creationId="{003704F4-7323-EB56-0B91-381B74494FF1}"/>
          </ac:spMkLst>
        </pc:spChg>
        <pc:picChg chg="add del mod ord">
          <ac:chgData name="Shah Anzar" userId="093f5bdbec4d9050" providerId="LiveId" clId="{DB441E24-89A7-4BF5-ABBD-19E33F7CBFC6}" dt="2022-06-10T18:41:37.640" v="1920" actId="478"/>
          <ac:picMkLst>
            <pc:docMk/>
            <pc:sldMk cId="68791450" sldId="258"/>
            <ac:picMk id="5" creationId="{F5118E85-851D-A58A-037A-715B03FD42FC}"/>
          </ac:picMkLst>
        </pc:picChg>
        <pc:picChg chg="add del mod">
          <ac:chgData name="Shah Anzar" userId="093f5bdbec4d9050" providerId="LiveId" clId="{DB441E24-89A7-4BF5-ABBD-19E33F7CBFC6}" dt="2022-06-10T18:41:15.407" v="1910" actId="478"/>
          <ac:picMkLst>
            <pc:docMk/>
            <pc:sldMk cId="68791450" sldId="258"/>
            <ac:picMk id="10" creationId="{8ED32086-75BA-6721-268D-AE85F3189291}"/>
          </ac:picMkLst>
        </pc:picChg>
        <pc:picChg chg="add mod">
          <ac:chgData name="Shah Anzar" userId="093f5bdbec4d9050" providerId="LiveId" clId="{DB441E24-89A7-4BF5-ABBD-19E33F7CBFC6}" dt="2022-06-11T03:58:41.418" v="6158" actId="1076"/>
          <ac:picMkLst>
            <pc:docMk/>
            <pc:sldMk cId="68791450" sldId="258"/>
            <ac:picMk id="12" creationId="{8E4B3B39-5500-75EF-D214-D0383BC7A7EE}"/>
          </ac:picMkLst>
        </pc:picChg>
        <pc:picChg chg="add mod ord">
          <ac:chgData name="Shah Anzar" userId="093f5bdbec4d9050" providerId="LiveId" clId="{DB441E24-89A7-4BF5-ABBD-19E33F7CBFC6}" dt="2022-06-11T02:10:48.349" v="5848" actId="29295"/>
          <ac:picMkLst>
            <pc:docMk/>
            <pc:sldMk cId="68791450" sldId="258"/>
            <ac:picMk id="16" creationId="{35C1520D-5172-6FF9-F02C-3F38868ABD37}"/>
          </ac:picMkLst>
        </pc:picChg>
      </pc:sldChg>
      <pc:sldChg chg="addSp delSp modSp mod ord setBg">
        <pc:chgData name="Shah Anzar" userId="093f5bdbec4d9050" providerId="LiveId" clId="{DB441E24-89A7-4BF5-ABBD-19E33F7CBFC6}" dt="2022-06-11T04:00:14.266" v="6159" actId="2"/>
        <pc:sldMkLst>
          <pc:docMk/>
          <pc:sldMk cId="3928638887" sldId="259"/>
        </pc:sldMkLst>
        <pc:spChg chg="del mod">
          <ac:chgData name="Shah Anzar" userId="093f5bdbec4d9050" providerId="LiveId" clId="{DB441E24-89A7-4BF5-ABBD-19E33F7CBFC6}" dt="2022-06-10T18:47:24.885" v="2104" actId="478"/>
          <ac:spMkLst>
            <pc:docMk/>
            <pc:sldMk cId="3928638887" sldId="259"/>
            <ac:spMk id="2" creationId="{D06EF4D3-3CD9-84C8-0BAF-942DC9E0B34E}"/>
          </ac:spMkLst>
        </pc:spChg>
        <pc:spChg chg="mod">
          <ac:chgData name="Shah Anzar" userId="093f5bdbec4d9050" providerId="LiveId" clId="{DB441E24-89A7-4BF5-ABBD-19E33F7CBFC6}" dt="2022-06-11T04:00:14.266" v="6159" actId="2"/>
          <ac:spMkLst>
            <pc:docMk/>
            <pc:sldMk cId="3928638887" sldId="259"/>
            <ac:spMk id="3" creationId="{4DCFB5F5-A753-4659-E360-0E19BE923B0C}"/>
          </ac:spMkLst>
        </pc:spChg>
        <pc:picChg chg="add mod ord">
          <ac:chgData name="Shah Anzar" userId="093f5bdbec4d9050" providerId="LiveId" clId="{DB441E24-89A7-4BF5-ABBD-19E33F7CBFC6}" dt="2022-06-10T18:46:24.896" v="2091" actId="167"/>
          <ac:picMkLst>
            <pc:docMk/>
            <pc:sldMk cId="3928638887" sldId="259"/>
            <ac:picMk id="5" creationId="{644ED669-BA6C-95CA-9220-EF3A5B208A56}"/>
          </ac:picMkLst>
        </pc:picChg>
      </pc:sldChg>
      <pc:sldChg chg="addSp modSp new mod setBg">
        <pc:chgData name="Shah Anzar" userId="093f5bdbec4d9050" providerId="LiveId" clId="{DB441E24-89A7-4BF5-ABBD-19E33F7CBFC6}" dt="2022-06-10T16:16:03.069" v="382" actId="1076"/>
        <pc:sldMkLst>
          <pc:docMk/>
          <pc:sldMk cId="2107392039" sldId="260"/>
        </pc:sldMkLst>
        <pc:spChg chg="mod">
          <ac:chgData name="Shah Anzar" userId="093f5bdbec4d9050" providerId="LiveId" clId="{DB441E24-89A7-4BF5-ABBD-19E33F7CBFC6}" dt="2022-06-10T16:07:18.498" v="314" actId="1076"/>
          <ac:spMkLst>
            <pc:docMk/>
            <pc:sldMk cId="2107392039" sldId="260"/>
            <ac:spMk id="2" creationId="{26150BE6-56E9-5E2D-25AB-85336B48FE8C}"/>
          </ac:spMkLst>
        </pc:spChg>
        <pc:spChg chg="mod">
          <ac:chgData name="Shah Anzar" userId="093f5bdbec4d9050" providerId="LiveId" clId="{DB441E24-89A7-4BF5-ABBD-19E33F7CBFC6}" dt="2022-06-10T16:07:23.817" v="315" actId="1076"/>
          <ac:spMkLst>
            <pc:docMk/>
            <pc:sldMk cId="2107392039" sldId="260"/>
            <ac:spMk id="3" creationId="{2392C4D6-B7D1-94DE-BCED-8E88CE3D1D36}"/>
          </ac:spMkLst>
        </pc:spChg>
        <pc:picChg chg="add mod">
          <ac:chgData name="Shah Anzar" userId="093f5bdbec4d9050" providerId="LiveId" clId="{DB441E24-89A7-4BF5-ABBD-19E33F7CBFC6}" dt="2022-06-10T16:16:03.069" v="382" actId="1076"/>
          <ac:picMkLst>
            <pc:docMk/>
            <pc:sldMk cId="2107392039" sldId="260"/>
            <ac:picMk id="5" creationId="{C22F1A5F-641C-4CE4-D2F5-BAB0A69E8CCD}"/>
          </ac:picMkLst>
        </pc:picChg>
      </pc:sldChg>
      <pc:sldChg chg="delSp modSp new mod setBg">
        <pc:chgData name="Shah Anzar" userId="093f5bdbec4d9050" providerId="LiveId" clId="{DB441E24-89A7-4BF5-ABBD-19E33F7CBFC6}" dt="2022-06-11T04:00:15.796" v="6160" actId="2"/>
        <pc:sldMkLst>
          <pc:docMk/>
          <pc:sldMk cId="835067483" sldId="261"/>
        </pc:sldMkLst>
        <pc:spChg chg="del">
          <ac:chgData name="Shah Anzar" userId="093f5bdbec4d9050" providerId="LiveId" clId="{DB441E24-89A7-4BF5-ABBD-19E33F7CBFC6}" dt="2022-06-10T16:21:07.524" v="446" actId="478"/>
          <ac:spMkLst>
            <pc:docMk/>
            <pc:sldMk cId="835067483" sldId="261"/>
            <ac:spMk id="2" creationId="{6D62FFC8-1B16-C0B1-14B0-C3AB275D3310}"/>
          </ac:spMkLst>
        </pc:spChg>
        <pc:spChg chg="mod">
          <ac:chgData name="Shah Anzar" userId="093f5bdbec4d9050" providerId="LiveId" clId="{DB441E24-89A7-4BF5-ABBD-19E33F7CBFC6}" dt="2022-06-11T04:00:15.796" v="6160" actId="2"/>
          <ac:spMkLst>
            <pc:docMk/>
            <pc:sldMk cId="835067483" sldId="261"/>
            <ac:spMk id="3" creationId="{9BB79DF9-AB39-7491-D84A-4045F8AC00F2}"/>
          </ac:spMkLst>
        </pc:spChg>
      </pc:sldChg>
      <pc:sldChg chg="modSp new mod setBg">
        <pc:chgData name="Shah Anzar" userId="093f5bdbec4d9050" providerId="LiveId" clId="{DB441E24-89A7-4BF5-ABBD-19E33F7CBFC6}" dt="2022-06-11T03:51:10.156" v="6091" actId="20577"/>
        <pc:sldMkLst>
          <pc:docMk/>
          <pc:sldMk cId="1906726795" sldId="262"/>
        </pc:sldMkLst>
        <pc:spChg chg="mod">
          <ac:chgData name="Shah Anzar" userId="093f5bdbec4d9050" providerId="LiveId" clId="{DB441E24-89A7-4BF5-ABBD-19E33F7CBFC6}" dt="2022-06-10T19:26:36.639" v="3404" actId="20577"/>
          <ac:spMkLst>
            <pc:docMk/>
            <pc:sldMk cId="1906726795" sldId="262"/>
            <ac:spMk id="2" creationId="{FAB65D82-E964-EEB6-9EFA-EDA6BE846178}"/>
          </ac:spMkLst>
        </pc:spChg>
        <pc:spChg chg="mod">
          <ac:chgData name="Shah Anzar" userId="093f5bdbec4d9050" providerId="LiveId" clId="{DB441E24-89A7-4BF5-ABBD-19E33F7CBFC6}" dt="2022-06-11T03:51:10.156" v="6091" actId="20577"/>
          <ac:spMkLst>
            <pc:docMk/>
            <pc:sldMk cId="1906726795" sldId="262"/>
            <ac:spMk id="3" creationId="{20305B0D-0A75-FDAF-BBF8-56FDF2623218}"/>
          </ac:spMkLst>
        </pc:spChg>
      </pc:sldChg>
      <pc:sldChg chg="addSp delSp modSp new mod setBg">
        <pc:chgData name="Shah Anzar" userId="093f5bdbec4d9050" providerId="LiveId" clId="{DB441E24-89A7-4BF5-ABBD-19E33F7CBFC6}" dt="2022-06-11T04:00:25.185" v="6162" actId="313"/>
        <pc:sldMkLst>
          <pc:docMk/>
          <pc:sldMk cId="2104873317" sldId="263"/>
        </pc:sldMkLst>
        <pc:spChg chg="mod">
          <ac:chgData name="Shah Anzar" userId="093f5bdbec4d9050" providerId="LiveId" clId="{DB441E24-89A7-4BF5-ABBD-19E33F7CBFC6}" dt="2022-06-11T01:12:05.435" v="5143" actId="2711"/>
          <ac:spMkLst>
            <pc:docMk/>
            <pc:sldMk cId="2104873317" sldId="263"/>
            <ac:spMk id="2" creationId="{439D317F-5E09-7CF2-9ACC-5A6AD9B9A7AD}"/>
          </ac:spMkLst>
        </pc:spChg>
        <pc:spChg chg="mod">
          <ac:chgData name="Shah Anzar" userId="093f5bdbec4d9050" providerId="LiveId" clId="{DB441E24-89A7-4BF5-ABBD-19E33F7CBFC6}" dt="2022-06-11T04:00:25.185" v="6162" actId="313"/>
          <ac:spMkLst>
            <pc:docMk/>
            <pc:sldMk cId="2104873317" sldId="263"/>
            <ac:spMk id="3" creationId="{7260854E-2690-832D-6596-80A968BCF649}"/>
          </ac:spMkLst>
        </pc:spChg>
        <pc:picChg chg="add del mod">
          <ac:chgData name="Shah Anzar" userId="093f5bdbec4d9050" providerId="LiveId" clId="{DB441E24-89A7-4BF5-ABBD-19E33F7CBFC6}" dt="2022-06-11T01:28:34.213" v="5795" actId="478"/>
          <ac:picMkLst>
            <pc:docMk/>
            <pc:sldMk cId="2104873317" sldId="263"/>
            <ac:picMk id="5" creationId="{EA826F79-4E45-08E8-C32C-6E0ABDDF1D45}"/>
          </ac:picMkLst>
        </pc:picChg>
        <pc:picChg chg="add del mod ord">
          <ac:chgData name="Shah Anzar" userId="093f5bdbec4d9050" providerId="LiveId" clId="{DB441E24-89A7-4BF5-ABBD-19E33F7CBFC6}" dt="2022-06-11T01:30:08.738" v="5803" actId="478"/>
          <ac:picMkLst>
            <pc:docMk/>
            <pc:sldMk cId="2104873317" sldId="263"/>
            <ac:picMk id="7" creationId="{0C192A44-4F69-0AEF-CD30-7A3D09F587EE}"/>
          </ac:picMkLst>
        </pc:picChg>
        <pc:picChg chg="add mod ord">
          <ac:chgData name="Shah Anzar" userId="093f5bdbec4d9050" providerId="LiveId" clId="{DB441E24-89A7-4BF5-ABBD-19E33F7CBFC6}" dt="2022-06-11T01:57:26.136" v="5817" actId="29295"/>
          <ac:picMkLst>
            <pc:docMk/>
            <pc:sldMk cId="2104873317" sldId="263"/>
            <ac:picMk id="9" creationId="{8487C122-4928-5E13-A1A0-10205C6F9283}"/>
          </ac:picMkLst>
        </pc:picChg>
      </pc:sldChg>
      <pc:sldChg chg="addSp delSp modSp new mod setBg">
        <pc:chgData name="Shah Anzar" userId="093f5bdbec4d9050" providerId="LiveId" clId="{DB441E24-89A7-4BF5-ABBD-19E33F7CBFC6}" dt="2022-06-11T04:19:15.029" v="6210" actId="113"/>
        <pc:sldMkLst>
          <pc:docMk/>
          <pc:sldMk cId="1456667517" sldId="264"/>
        </pc:sldMkLst>
        <pc:spChg chg="mod">
          <ac:chgData name="Shah Anzar" userId="093f5bdbec4d9050" providerId="LiveId" clId="{DB441E24-89A7-4BF5-ABBD-19E33F7CBFC6}" dt="2022-06-11T04:19:15.029" v="6210" actId="113"/>
          <ac:spMkLst>
            <pc:docMk/>
            <pc:sldMk cId="1456667517" sldId="264"/>
            <ac:spMk id="2" creationId="{03DC6C03-FA21-FEA2-D45B-69B4D06BC753}"/>
          </ac:spMkLst>
        </pc:spChg>
        <pc:spChg chg="del">
          <ac:chgData name="Shah Anzar" userId="093f5bdbec4d9050" providerId="LiveId" clId="{DB441E24-89A7-4BF5-ABBD-19E33F7CBFC6}" dt="2022-06-11T04:18:05.055" v="6165" actId="478"/>
          <ac:spMkLst>
            <pc:docMk/>
            <pc:sldMk cId="1456667517" sldId="264"/>
            <ac:spMk id="3" creationId="{06B52D3B-2A60-CD1B-D06B-5180DB69C302}"/>
          </ac:spMkLst>
        </pc:spChg>
        <pc:picChg chg="add mod">
          <ac:chgData name="Shah Anzar" userId="093f5bdbec4d9050" providerId="LiveId" clId="{DB441E24-89A7-4BF5-ABBD-19E33F7CBFC6}" dt="2022-06-11T04:18:47.008" v="6177" actId="14100"/>
          <ac:picMkLst>
            <pc:docMk/>
            <pc:sldMk cId="1456667517" sldId="264"/>
            <ac:picMk id="5" creationId="{AB455F27-2368-11A7-E67D-5789F1942255}"/>
          </ac:picMkLst>
        </pc:picChg>
        <pc:picChg chg="add mod">
          <ac:chgData name="Shah Anzar" userId="093f5bdbec4d9050" providerId="LiveId" clId="{DB441E24-89A7-4BF5-ABBD-19E33F7CBFC6}" dt="2022-06-11T04:18:50.006" v="6178" actId="14100"/>
          <ac:picMkLst>
            <pc:docMk/>
            <pc:sldMk cId="1456667517" sldId="264"/>
            <ac:picMk id="7" creationId="{C3C141F5-7529-92E0-A0B7-B5209076AB51}"/>
          </ac:picMkLst>
        </pc:picChg>
      </pc:sldChg>
      <pc:sldChg chg="addSp delSp modSp new mod setBg">
        <pc:chgData name="Shah Anzar" userId="093f5bdbec4d9050" providerId="LiveId" clId="{DB441E24-89A7-4BF5-ABBD-19E33F7CBFC6}" dt="2022-06-11T04:31:50.133" v="6406" actId="732"/>
        <pc:sldMkLst>
          <pc:docMk/>
          <pc:sldMk cId="2569011656" sldId="265"/>
        </pc:sldMkLst>
        <pc:spChg chg="mod">
          <ac:chgData name="Shah Anzar" userId="093f5bdbec4d9050" providerId="LiveId" clId="{DB441E24-89A7-4BF5-ABBD-19E33F7CBFC6}" dt="2022-06-11T04:22:41.905" v="6322" actId="113"/>
          <ac:spMkLst>
            <pc:docMk/>
            <pc:sldMk cId="2569011656" sldId="265"/>
            <ac:spMk id="2" creationId="{A6002CF1-A00D-E571-0CBA-EB3A4C5A25BF}"/>
          </ac:spMkLst>
        </pc:spChg>
        <pc:spChg chg="del">
          <ac:chgData name="Shah Anzar" userId="093f5bdbec4d9050" providerId="LiveId" clId="{DB441E24-89A7-4BF5-ABBD-19E33F7CBFC6}" dt="2022-06-11T04:21:01.120" v="6218" actId="931"/>
          <ac:spMkLst>
            <pc:docMk/>
            <pc:sldMk cId="2569011656" sldId="265"/>
            <ac:spMk id="3" creationId="{EF659B1D-6B7B-ABFB-DD4E-A598E39A7DB7}"/>
          </ac:spMkLst>
        </pc:spChg>
        <pc:picChg chg="add mod">
          <ac:chgData name="Shah Anzar" userId="093f5bdbec4d9050" providerId="LiveId" clId="{DB441E24-89A7-4BF5-ABBD-19E33F7CBFC6}" dt="2022-06-11T04:29:29.136" v="6397" actId="1076"/>
          <ac:picMkLst>
            <pc:docMk/>
            <pc:sldMk cId="2569011656" sldId="265"/>
            <ac:picMk id="5" creationId="{0BED6FD8-7E41-A48C-3B32-1289E4D7C5F2}"/>
          </ac:picMkLst>
        </pc:picChg>
        <pc:picChg chg="add mod">
          <ac:chgData name="Shah Anzar" userId="093f5bdbec4d9050" providerId="LiveId" clId="{DB441E24-89A7-4BF5-ABBD-19E33F7CBFC6}" dt="2022-06-11T04:31:38.432" v="6405" actId="14100"/>
          <ac:picMkLst>
            <pc:docMk/>
            <pc:sldMk cId="2569011656" sldId="265"/>
            <ac:picMk id="7" creationId="{BF571480-5078-822A-F3EB-5C1597B64256}"/>
          </ac:picMkLst>
        </pc:picChg>
        <pc:picChg chg="add mod modCrop">
          <ac:chgData name="Shah Anzar" userId="093f5bdbec4d9050" providerId="LiveId" clId="{DB441E24-89A7-4BF5-ABBD-19E33F7CBFC6}" dt="2022-06-11T04:31:50.133" v="6406" actId="732"/>
          <ac:picMkLst>
            <pc:docMk/>
            <pc:sldMk cId="2569011656" sldId="265"/>
            <ac:picMk id="9" creationId="{F209D28A-0DB2-0C3F-D3EE-197C9C3DF989}"/>
          </ac:picMkLst>
        </pc:picChg>
      </pc:sldChg>
      <pc:sldChg chg="addSp delSp modSp new mod setBg chgLayout">
        <pc:chgData name="Shah Anzar" userId="093f5bdbec4d9050" providerId="LiveId" clId="{DB441E24-89A7-4BF5-ABBD-19E33F7CBFC6}" dt="2022-06-11T04:34:31.431" v="6480" actId="1076"/>
        <pc:sldMkLst>
          <pc:docMk/>
          <pc:sldMk cId="2561284911" sldId="266"/>
        </pc:sldMkLst>
        <pc:spChg chg="mod ord">
          <ac:chgData name="Shah Anzar" userId="093f5bdbec4d9050" providerId="LiveId" clId="{DB441E24-89A7-4BF5-ABBD-19E33F7CBFC6}" dt="2022-06-11T04:34:18.546" v="6478" actId="1076"/>
          <ac:spMkLst>
            <pc:docMk/>
            <pc:sldMk cId="2561284911" sldId="266"/>
            <ac:spMk id="2" creationId="{63238D29-EE30-EDD5-99F9-950F26494FA5}"/>
          </ac:spMkLst>
        </pc:spChg>
        <pc:spChg chg="del">
          <ac:chgData name="Shah Anzar" userId="093f5bdbec4d9050" providerId="LiveId" clId="{DB441E24-89A7-4BF5-ABBD-19E33F7CBFC6}" dt="2022-06-11T04:26:48.871" v="6387" actId="478"/>
          <ac:spMkLst>
            <pc:docMk/>
            <pc:sldMk cId="2561284911" sldId="266"/>
            <ac:spMk id="3" creationId="{AA19E586-5793-D4A3-DD8B-D5F57CA9AEEA}"/>
          </ac:spMkLst>
        </pc:spChg>
        <pc:spChg chg="add mod ord">
          <ac:chgData name="Shah Anzar" userId="093f5bdbec4d9050" providerId="LiveId" clId="{DB441E24-89A7-4BF5-ABBD-19E33F7CBFC6}" dt="2022-06-11T04:34:12.509" v="6477" actId="404"/>
          <ac:spMkLst>
            <pc:docMk/>
            <pc:sldMk cId="2561284911" sldId="266"/>
            <ac:spMk id="6" creationId="{464E99B0-FBAD-6001-CFE5-1E0F7D35B97D}"/>
          </ac:spMkLst>
        </pc:spChg>
        <pc:picChg chg="add mod">
          <ac:chgData name="Shah Anzar" userId="093f5bdbec4d9050" providerId="LiveId" clId="{DB441E24-89A7-4BF5-ABBD-19E33F7CBFC6}" dt="2022-06-11T04:34:31.431" v="6480" actId="1076"/>
          <ac:picMkLst>
            <pc:docMk/>
            <pc:sldMk cId="2561284911" sldId="266"/>
            <ac:picMk id="5" creationId="{67D16AF7-0004-DA4D-09EC-11E509461848}"/>
          </ac:picMkLst>
        </pc:picChg>
      </pc:sldChg>
      <pc:sldChg chg="addSp delSp modSp add mod setBg">
        <pc:chgData name="Shah Anzar" userId="093f5bdbec4d9050" providerId="LiveId" clId="{DB441E24-89A7-4BF5-ABBD-19E33F7CBFC6}" dt="2022-06-11T04:25:49.611" v="6369" actId="1076"/>
        <pc:sldMkLst>
          <pc:docMk/>
          <pc:sldMk cId="3795588595" sldId="267"/>
        </pc:sldMkLst>
        <pc:spChg chg="mod">
          <ac:chgData name="Shah Anzar" userId="093f5bdbec4d9050" providerId="LiveId" clId="{DB441E24-89A7-4BF5-ABBD-19E33F7CBFC6}" dt="2022-06-11T04:22:38.797" v="6321" actId="113"/>
          <ac:spMkLst>
            <pc:docMk/>
            <pc:sldMk cId="3795588595" sldId="267"/>
            <ac:spMk id="2" creationId="{63238D29-EE30-EDD5-99F9-950F26494FA5}"/>
          </ac:spMkLst>
        </pc:spChg>
        <pc:spChg chg="del">
          <ac:chgData name="Shah Anzar" userId="093f5bdbec4d9050" providerId="LiveId" clId="{DB441E24-89A7-4BF5-ABBD-19E33F7CBFC6}" dt="2022-06-11T04:23:10.757" v="6323" actId="931"/>
          <ac:spMkLst>
            <pc:docMk/>
            <pc:sldMk cId="3795588595" sldId="267"/>
            <ac:spMk id="3" creationId="{AA19E586-5793-D4A3-DD8B-D5F57CA9AEEA}"/>
          </ac:spMkLst>
        </pc:spChg>
        <pc:picChg chg="add mod">
          <ac:chgData name="Shah Anzar" userId="093f5bdbec4d9050" providerId="LiveId" clId="{DB441E24-89A7-4BF5-ABBD-19E33F7CBFC6}" dt="2022-06-11T04:23:14.645" v="6326" actId="962"/>
          <ac:picMkLst>
            <pc:docMk/>
            <pc:sldMk cId="3795588595" sldId="267"/>
            <ac:picMk id="5" creationId="{0B421D96-E2CC-38FB-2F6F-F1FC34FB4BA4}"/>
          </ac:picMkLst>
        </pc:picChg>
        <pc:picChg chg="add mod">
          <ac:chgData name="Shah Anzar" userId="093f5bdbec4d9050" providerId="LiveId" clId="{DB441E24-89A7-4BF5-ABBD-19E33F7CBFC6}" dt="2022-06-11T04:25:49.611" v="6369" actId="1076"/>
          <ac:picMkLst>
            <pc:docMk/>
            <pc:sldMk cId="3795588595" sldId="267"/>
            <ac:picMk id="7" creationId="{6C5307BE-2440-67C2-ABD7-651DCEB84621}"/>
          </ac:picMkLst>
        </pc:picChg>
      </pc:sldChg>
      <pc:sldChg chg="addSp delSp modSp add mod setBg">
        <pc:chgData name="Shah Anzar" userId="093f5bdbec4d9050" providerId="LiveId" clId="{DB441E24-89A7-4BF5-ABBD-19E33F7CBFC6}" dt="2022-06-11T04:24:46.962" v="6360" actId="20577"/>
        <pc:sldMkLst>
          <pc:docMk/>
          <pc:sldMk cId="2882977840" sldId="268"/>
        </pc:sldMkLst>
        <pc:spChg chg="mod">
          <ac:chgData name="Shah Anzar" userId="093f5bdbec4d9050" providerId="LiveId" clId="{DB441E24-89A7-4BF5-ABBD-19E33F7CBFC6}" dt="2022-06-11T04:24:46.962" v="6360" actId="20577"/>
          <ac:spMkLst>
            <pc:docMk/>
            <pc:sldMk cId="2882977840" sldId="268"/>
            <ac:spMk id="2" creationId="{63238D29-EE30-EDD5-99F9-950F26494FA5}"/>
          </ac:spMkLst>
        </pc:spChg>
        <pc:spChg chg="del">
          <ac:chgData name="Shah Anzar" userId="093f5bdbec4d9050" providerId="LiveId" clId="{DB441E24-89A7-4BF5-ABBD-19E33F7CBFC6}" dt="2022-06-11T04:23:26.752" v="6327" actId="931"/>
          <ac:spMkLst>
            <pc:docMk/>
            <pc:sldMk cId="2882977840" sldId="268"/>
            <ac:spMk id="3" creationId="{AA19E586-5793-D4A3-DD8B-D5F57CA9AEEA}"/>
          </ac:spMkLst>
        </pc:spChg>
        <pc:picChg chg="add mod">
          <ac:chgData name="Shah Anzar" userId="093f5bdbec4d9050" providerId="LiveId" clId="{DB441E24-89A7-4BF5-ABBD-19E33F7CBFC6}" dt="2022-06-11T04:23:31.794" v="6330" actId="962"/>
          <ac:picMkLst>
            <pc:docMk/>
            <pc:sldMk cId="2882977840" sldId="268"/>
            <ac:picMk id="5" creationId="{2AAD31F2-F7F5-126A-8B27-52DC113980DC}"/>
          </ac:picMkLst>
        </pc:picChg>
      </pc:sldChg>
      <pc:sldChg chg="new del">
        <pc:chgData name="Shah Anzar" userId="093f5bdbec4d9050" providerId="LiveId" clId="{DB441E24-89A7-4BF5-ABBD-19E33F7CBFC6}" dt="2022-06-11T04:32:51.246" v="6411" actId="47"/>
        <pc:sldMkLst>
          <pc:docMk/>
          <pc:sldMk cId="3299417971" sldId="269"/>
        </pc:sldMkLst>
      </pc:sldChg>
      <pc:sldChg chg="new del setBg">
        <pc:chgData name="Shah Anzar" userId="093f5bdbec4d9050" providerId="LiveId" clId="{DB441E24-89A7-4BF5-ABBD-19E33F7CBFC6}" dt="2022-06-11T04:32:49.501" v="6410" actId="47"/>
        <pc:sldMkLst>
          <pc:docMk/>
          <pc:sldMk cId="858032627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97E1-99D1-C9DC-CC56-E6312B488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CF6D5-665E-3F4D-5FCA-E0D9C65AD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1CE99-DFAD-569C-AE58-80852145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A7EC9-F7D2-3625-BACC-E24DA02E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901AE-CFF2-18ED-338A-825E7D97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1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0026-4936-DF9E-4FF9-A1CE56F0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3A68B-EE1E-E8FC-7563-E4113E2DB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E8CA9-84CE-EDB1-A4BB-7FC38A6D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40573-655C-8651-E2AC-43D79924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C88C-8BFC-8E01-C0FE-C2FD45A8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1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67092-42F7-F4A8-3337-4DA453743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C51D8-317E-D03E-CDEE-C2E837098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BC97C-CA3B-15A3-7795-2A93FE03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5971-A299-B670-1B17-2024649D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1F922-56F7-92A1-DEC4-92AE4CA2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7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3D95-D35D-08A7-4A9A-C9D3D09A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40FD-3773-22F6-4F71-43906C8E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F8FEB-5468-01C6-7F98-8E8617F3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E0494-545B-B9D9-1F2A-92F78673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A47CD-64FD-9A91-2A22-278A0A6F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4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7A80-5F14-CBD5-5A91-502165CF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A0362-6945-B97B-F84C-C96F0A10E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91425-D487-A75C-1942-5323091C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15F8-F623-BA05-619F-7CF54741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86928-23DA-59B1-56EB-B0D4B0B5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7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ED16-2884-AB07-2AB6-2DE120D0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C46E-D60F-6A81-FE5E-DA48BE6AF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5BAD-854C-A11C-F6BA-BAEFE4B8B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C1188-7984-DD75-2CE3-760C99BA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97D7E-FF9F-7B01-4C87-80BB917B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14037-65A0-D6F9-B535-0C7668C9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8709-8599-EB3A-01D0-ACF40259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C15B4-C35D-5059-90A8-1BEE054EB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D311E-D67E-DB8B-44BF-F96F9C0B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72C45-3528-7102-A6A0-95949F53B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A769D-7ED3-F390-8AC1-B2166A4EA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29593-392E-E6DC-7D42-AE1F5ECC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4DDC9-6523-2EB0-C931-95A29E21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4A09E-64DC-CD04-E2D9-23FCB90B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1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1593-289D-3B64-5261-3E40DD31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4FD2D-7E73-D0AA-3063-70399085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5EE59-1C19-5173-2380-C9BC1321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9FC11-39B8-5F15-9D50-79A9691F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2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458F3-E0D1-D76F-9820-0FA4629A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A2CA3-BC36-3CB8-7795-6748111A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89BFB-2981-F766-692F-0887E4FB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5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59C7-40EF-2389-32DC-833D6BCD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6F61-EA9E-0801-0983-CC9EDE54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09E4A-D9B3-24C7-341C-B527D177B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AC713-CC79-EBB6-7048-DAEDA74F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D1F8-9078-AFE5-AE89-E5B3C301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3995B-A776-6B82-3F80-1EFAFF79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B021-E460-4DE9-9CD9-5512F3CC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A22BC-31EB-71AD-3BCF-74B697C2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F2D2D-466C-2701-CEFC-0433D11D7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AA872-0EAB-A7F3-3899-010D9FF2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72005-973D-1A87-2D28-84ACF393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B310-ED76-2C2B-E359-13ABB7B7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4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B2F15-6D36-ACD2-C1AA-ACE0CB54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7980B-4AD4-35EC-0291-931D6254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FBF8B-0964-BB8E-50E9-0D811B7F2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E95B-AE9D-8E2D-CFF3-3F21B56A3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38DDA-BBC1-40B7-DB56-6C90A75C1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1091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6B30-A8F8-F382-4255-6A3C3DF2A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3385" y="3244713"/>
            <a:ext cx="5437187" cy="4792050"/>
          </a:xfrm>
        </p:spPr>
        <p:txBody>
          <a:bodyPr anchor="t"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Abadi" panose="020B0604020104020204" pitchFamily="34" charset="0"/>
              </a:rPr>
              <a:t>Team Paradox 2.0</a:t>
            </a:r>
            <a:br>
              <a:rPr lang="en-IN" sz="4400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IN" sz="2000" dirty="0">
                <a:solidFill>
                  <a:schemeClr val="bg1"/>
                </a:solidFill>
                <a:latin typeface="Abadi" panose="020B0604020104020204" pitchFamily="34" charset="0"/>
              </a:rPr>
              <a:t>FC:40 </a:t>
            </a:r>
            <a:endParaRPr lang="en-IN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1D8C9AD-C2F0-98C7-8660-72093025E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5" r="1" b="16746"/>
          <a:stretch/>
        </p:blipFill>
        <p:spPr>
          <a:xfrm>
            <a:off x="4141200" y="-633994"/>
            <a:ext cx="8379913" cy="8379913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6257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2CF1-A00D-E571-0CBA-EB3A4C5A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Abadi" panose="020B0604020104020204" pitchFamily="34" charset="0"/>
              </a:rPr>
              <a:t>Apply for ICO / Check status of Application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ED6FD8-7E41-A48C-3B32-1289E4D7C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37" y="1806575"/>
            <a:ext cx="2215226" cy="4351338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571480-5078-822A-F3EB-5C1597B64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55" y="1806575"/>
            <a:ext cx="2437508" cy="427903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09D28A-0DB2-0C3F-D3EE-197C9C3DF9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"/>
          <a:stretch/>
        </p:blipFill>
        <p:spPr>
          <a:xfrm>
            <a:off x="4740965" y="1806574"/>
            <a:ext cx="27535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1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8D29-EE30-EDD5-99F9-950F2649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Abadi" panose="020B0604020104020204" pitchFamily="34" charset="0"/>
              </a:rPr>
              <a:t>Approval check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421D96-E2CC-38FB-2F6F-F1FC34FB4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90" y="1758950"/>
            <a:ext cx="2237669" cy="4351338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5307BE-2440-67C2-ABD7-651DCEB8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91" y="1690688"/>
            <a:ext cx="223849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8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8D29-EE30-EDD5-99F9-950F2649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badi" panose="020B0604020104020204" pitchFamily="34" charset="0"/>
              </a:rPr>
              <a:t>ICO detail after Creation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AAD31F2-F7F5-126A-8B27-52DC11398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70" y="1805747"/>
            <a:ext cx="2238319" cy="4351338"/>
          </a:xfrm>
        </p:spPr>
      </p:pic>
    </p:spTree>
    <p:extLst>
      <p:ext uri="{BB962C8B-B14F-4D97-AF65-F5344CB8AC3E}">
        <p14:creationId xmlns:p14="http://schemas.microsoft.com/office/powerpoint/2010/main" val="288297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8D29-EE30-EDD5-99F9-950F2649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766218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THANK YOU 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E99B0-FBAD-6001-CFE5-1E0F7D35B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4641573"/>
            <a:ext cx="11015870" cy="1535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Abadi" panose="020B0604020104020204" pitchFamily="34" charset="0"/>
              </a:rPr>
              <a:t>Anzar Shah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Abadi" panose="020B0604020104020204" pitchFamily="34" charset="0"/>
              </a:rPr>
              <a:t>Prabhat Joshi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Abadi" panose="020B0604020104020204" pitchFamily="34" charset="0"/>
              </a:rPr>
              <a:t>Dinanshu Bishwas</a:t>
            </a: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7D16AF7-0004-DA4D-09EC-11E509461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26" y="1109663"/>
            <a:ext cx="7652144" cy="407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8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363A-2F22-57AF-6206-752D34FD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9" y="1871173"/>
            <a:ext cx="4000500" cy="1325563"/>
          </a:xfrm>
        </p:spPr>
        <p:txBody>
          <a:bodyPr>
            <a:normAutofit/>
          </a:bodyPr>
          <a:lstStyle/>
          <a:p>
            <a:r>
              <a:rPr lang="en-IN" sz="7300" dirty="0">
                <a:solidFill>
                  <a:schemeClr val="bg1"/>
                </a:solidFill>
                <a:latin typeface="Abadi" panose="020B0604020104020204" pitchFamily="34" charset="0"/>
              </a:rPr>
              <a:t>Coalesce</a:t>
            </a:r>
            <a:endParaRPr lang="en-IN" sz="6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5E893191-E8FD-4EFB-CC81-55835998D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9466"/>
            <a:ext cx="5833269" cy="5833269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54E246-C953-7732-CE77-9C77D0801471}"/>
              </a:ext>
            </a:extLst>
          </p:cNvPr>
          <p:cNvSpPr txBox="1">
            <a:spLocks/>
          </p:cNvSpPr>
          <p:nvPr/>
        </p:nvSpPr>
        <p:spPr>
          <a:xfrm>
            <a:off x="1496675" y="3943960"/>
            <a:ext cx="51141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6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2E00A4-D2C6-1786-C99B-1D9F2794AC3F}"/>
              </a:ext>
            </a:extLst>
          </p:cNvPr>
          <p:cNvSpPr txBox="1">
            <a:spLocks/>
          </p:cNvSpPr>
          <p:nvPr/>
        </p:nvSpPr>
        <p:spPr>
          <a:xfrm>
            <a:off x="1603129" y="2618397"/>
            <a:ext cx="58332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Funding through blockchain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F3CD6AB-2ECC-3FC7-A17B-1DEAAAA68ADD}"/>
              </a:ext>
            </a:extLst>
          </p:cNvPr>
          <p:cNvSpPr txBox="1">
            <a:spLocks/>
          </p:cNvSpPr>
          <p:nvPr/>
        </p:nvSpPr>
        <p:spPr>
          <a:xfrm>
            <a:off x="671145" y="3661265"/>
            <a:ext cx="58332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i="0" u="none" strike="noStrike" dirty="0">
                <a:solidFill>
                  <a:schemeClr val="bg1"/>
                </a:solidFill>
                <a:effectLst/>
                <a:latin typeface="Abadi Extra Light" panose="020B0604020202020204" pitchFamily="34" charset="0"/>
              </a:rPr>
              <a:t>Potential to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i="0" u="none" strike="noStrike" dirty="0">
                <a:solidFill>
                  <a:schemeClr val="bg1"/>
                </a:solidFill>
                <a:effectLst/>
                <a:latin typeface="Abadi Extra Light" panose="020B0604020202020204" pitchFamily="34" charset="0"/>
              </a:rPr>
              <a:t>”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badi Extra Light" panose="020B0604020202020204" pitchFamily="34" charset="0"/>
              </a:rPr>
              <a:t>democratize innovation</a:t>
            </a:r>
            <a:r>
              <a:rPr lang="en-US" sz="2000" i="0" u="none" strike="noStrike" dirty="0">
                <a:solidFill>
                  <a:schemeClr val="bg1"/>
                </a:solidFill>
                <a:effectLst/>
                <a:latin typeface="Abadi Extra Light" panose="020B0604020202020204" pitchFamily="34" charset="0"/>
              </a:rPr>
              <a:t>”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i="0" u="none" strike="noStrike" dirty="0">
                <a:solidFill>
                  <a:schemeClr val="bg1"/>
                </a:solidFill>
                <a:effectLst/>
                <a:latin typeface="Abadi Extra Light" panose="020B0604020202020204" pitchFamily="34" charset="0"/>
              </a:rPr>
              <a:t>and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i="0" u="none" strike="noStrike" dirty="0">
                <a:solidFill>
                  <a:schemeClr val="bg1"/>
                </a:solidFill>
                <a:effectLst/>
                <a:latin typeface="Abadi Extra Light" panose="020B0604020202020204" pitchFamily="34" charset="0"/>
              </a:rPr>
              <a:t>“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badi Extra Light" panose="020B0604020202020204" pitchFamily="34" charset="0"/>
              </a:rPr>
              <a:t>reshape entrepreneurship”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i="0" u="none" strike="noStrike" dirty="0">
                <a:solidFill>
                  <a:schemeClr val="bg1"/>
                </a:solidFill>
                <a:effectLst/>
                <a:latin typeface="Abadi Extra Light" panose="020B0604020202020204" pitchFamily="34" charset="0"/>
              </a:rPr>
              <a:t>In India</a:t>
            </a:r>
            <a:endParaRPr lang="en-US" sz="1100" dirty="0">
              <a:solidFill>
                <a:schemeClr val="bg1"/>
              </a:solidFill>
              <a:effectLst/>
              <a:latin typeface="Abadi Extra Light" panose="020B0604020202020204" pitchFamily="34" charset="0"/>
            </a:endParaRPr>
          </a:p>
          <a:p>
            <a:br>
              <a:rPr lang="en-US" sz="1050" dirty="0"/>
            </a:br>
            <a:endParaRPr lang="en-IN" sz="24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8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35C1520D-5172-6FF9-F02C-3F38868ABD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84" y="1243148"/>
            <a:ext cx="7822222" cy="51428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831A2A1-F501-56B8-4B18-CB424EFDC117}"/>
              </a:ext>
            </a:extLst>
          </p:cNvPr>
          <p:cNvSpPr txBox="1">
            <a:spLocks/>
          </p:cNvSpPr>
          <p:nvPr/>
        </p:nvSpPr>
        <p:spPr>
          <a:xfrm>
            <a:off x="805245" y="397427"/>
            <a:ext cx="10700955" cy="1445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                                    </a:t>
            </a: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Why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7A1DF4-68CE-C6CA-73B0-4CF43C7E5E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2362" y="1967731"/>
            <a:ext cx="10515600" cy="4063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The BSE index </a:t>
            </a:r>
            <a:r>
              <a:rPr lang="en-US" sz="18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has seen huge 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growth in last ten years , right now at 54,000 points from 16000 points.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In the last year only 14.3 million new investor has been added.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India is home to 100 unicorn with a total valuation of 332.7 bn dollar 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Even with this tremendous growth many revolutionary start-up find it hard to receive funding , even if the company’s product is new and innovative , solving a real-world problem and loved my people, the lack of capital leads to failing of start-up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With all the angel investor and Venture capitalist receive huge equity and board member ship of the company.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Lack of Long-Term Thinking with Venture capitalist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The most stressful and potentially detrimental aspect of seeking venture funds is the sacrifice made in ownership and decision making. 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We often see people donating money , to new innovative product because they liked the product and don’t wish for anything in return , and just want to support the creator. Just like on Kickstarter ( Pebble time watch receive 20 million dollar in donation 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So is there was  a way in which company can crowdfund money in term of receiving funding.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2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8E4B3B39-5500-75EF-D214-D0383BC7A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591" y="692225"/>
            <a:ext cx="4106287" cy="20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0BE6-56E9-5E2D-25AB-85336B48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91154" y="705095"/>
            <a:ext cx="10392508" cy="4113090"/>
          </a:xfrm>
        </p:spPr>
        <p:txBody>
          <a:bodyPr>
            <a:normAutofit/>
          </a:bodyPr>
          <a:lstStyle/>
          <a:p>
            <a:pPr algn="ctr"/>
            <a:r>
              <a:rPr lang="en-IN" sz="16600" dirty="0">
                <a:solidFill>
                  <a:schemeClr val="bg1"/>
                </a:solidFill>
                <a:latin typeface="Abadi" panose="020B0604020104020204" pitchFamily="34" charset="0"/>
              </a:rPr>
              <a:t>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C4D6-B7D1-94DE-BCED-8E88CE3D1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2370"/>
            <a:ext cx="10515600" cy="103163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venir Next LT Pro" panose="020B0504020202020204" pitchFamily="34" charset="0"/>
              </a:rPr>
              <a:t>INITIAL COIN OFFERING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F1A5F-641C-4CE4-D2F5-BAB0A69E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93" y="705095"/>
            <a:ext cx="8024446" cy="60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9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44ED669-BA6C-95CA-9220-EF3A5B208A5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1" y="836445"/>
            <a:ext cx="11652739" cy="6329698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B5F5-A753-4659-E360-0E19BE923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582751"/>
            <a:ext cx="10515600" cy="5438804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An initial coin offering (ICO) is the cryptocurrency industry's equivalent to an initial public offering (IPO). A company seeking to raise money to fund  a service or product can launch an ICO as a way to raise funds. Interested investors can buy into an initial coin offering to receive a new cryptocurrency token issued by the company. This token can represent a stake in the company or project or can be used as a utility coin for future use in that platform. But this token  will not ensure any authority of investor in the company , the founder or initial investor will have all the authority in the company.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Alongside structuring the ICO, the crypto project usually creates a white paper, which it makes available to potential investors via a new website dedicated to the token. The promoters of the project use their white paper to explain important information related to the ICO.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A white paper is an informational document usually issued by a company to promote or highlight the features of a solution, product, or service that it offers or plans to offer. White papers are also used as a method of presenting government policies and legislation and gauging public reaction.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Whenever a crowd sale takes place, the company gets liquid capital in the form of Ether that was paid by the investors, as well as holding onto a reserved amount of the ERC-20 tokens that were sold in the crowd sale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Drivezy raised </a:t>
            </a:r>
            <a:r>
              <a:rPr lang="en-US" sz="18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15mn</a:t>
            </a:r>
            <a:r>
              <a:rPr lang="en-US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from ICO funding 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Ethereum raised money from ICO , initially the ether token were at </a:t>
            </a:r>
            <a:r>
              <a:rPr lang="en-US" sz="18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$0.31 to $3128</a:t>
            </a:r>
            <a:r>
              <a:rPr lang="en-US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3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9DF9-AB39-7491-D84A-4045F8A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0" y="727969"/>
            <a:ext cx="11221374" cy="5448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Abadi" panose="020B0604020104020204" pitchFamily="34" charset="0"/>
              </a:rPr>
              <a:t>Our App: COALESCE</a:t>
            </a:r>
          </a:p>
          <a:p>
            <a:r>
              <a:rPr lang="en-I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Provide  a platform for companies to apply for ICOs , by filling forms and providing white paper regarding product and company. </a:t>
            </a:r>
          </a:p>
          <a:p>
            <a:r>
              <a:rPr lang="en-I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Once we receive a application , we can test it through our benchmark requirements.</a:t>
            </a:r>
          </a:p>
          <a:p>
            <a:r>
              <a:rPr lang="en-I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If it passed it will  be termed as approved , and our automated system will create tokens/coins for the company.</a:t>
            </a:r>
          </a:p>
          <a:p>
            <a:r>
              <a:rPr lang="en-I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The company will receive tokens/coins in their MetaMask wallet , our app will also  provide a interface for the company to sell these coins to early investor/etc.</a:t>
            </a:r>
          </a:p>
          <a:p>
            <a:endParaRPr lang="en-IN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We would also provide interface (our website) to advertise tokens along with their whitepaper or website , to attract future investor.</a:t>
            </a:r>
          </a:p>
          <a:p>
            <a:endParaRPr lang="en-IN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Once the company‘s tokens receive enough user in their network they can apply for listing in public exchange portal.  </a:t>
            </a:r>
          </a:p>
          <a:p>
            <a:endParaRPr lang="en-IN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6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5D82-E964-EEB6-9EFA-EDA6BE84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Extensions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5B0D-0A75-FDAF-BBF8-56FDF262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825625"/>
            <a:ext cx="106108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Our app is not limited to start-ups , its support can be extended to various field as given in these example : </a:t>
            </a:r>
          </a:p>
          <a:p>
            <a:r>
              <a:rPr lang="en-I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Entertainment industry :   Token can be generated to fund movies , investor can look through detail of movie and choose to invest  ,the token can be used to avail tickets or will receive profit amount after the movie is released.</a:t>
            </a:r>
          </a:p>
          <a:p>
            <a:endParaRPr lang="en-IN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Farming : Companies can set up ICOs  to raise fund to set machinery and  buy raw materials. After the season token value will receive profit of the season.</a:t>
            </a:r>
            <a:r>
              <a:rPr lang="en-US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The farming industry is massive in India providing 57% of total workforce is engaged in this field. </a:t>
            </a:r>
            <a:endParaRPr lang="en-IN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Real State : Developer can raise fund through ICOs to set up future projects.</a:t>
            </a:r>
            <a:r>
              <a:rPr lang="en-US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This industry in India has a total net worth of $9.30 billion. The entertainment industry is growing day by day , with movie industry only having  183 billion Indian rupees net worth in total</a:t>
            </a:r>
          </a:p>
          <a:p>
            <a:endParaRPr lang="en-IN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These project will work as underlying property on top which tokens value will depend , after reaching enough user in the network , one can list these topic on public exchange.  </a:t>
            </a:r>
            <a:br>
              <a:rPr lang="en-IN" sz="1800" dirty="0">
                <a:solidFill>
                  <a:schemeClr val="bg1"/>
                </a:solidFill>
                <a:latin typeface="Abadi Extra Light" panose="020B0204020104020204" pitchFamily="34" charset="0"/>
              </a:rPr>
            </a:br>
            <a:r>
              <a:rPr lang="en-I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672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87C122-4928-5E13-A1A0-10205C6F9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04" y="525380"/>
            <a:ext cx="4807328" cy="535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9D317F-5E09-7CF2-9ACC-5A6AD9B9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Business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854E-2690-832D-6596-80A968BC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4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Growth of crypto in India :</a:t>
            </a:r>
          </a:p>
          <a:p>
            <a:r>
              <a:rPr lang="en-US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The biggest Indian crypto broking platform, Coin Switch Kuber, registered a 3,500% rise in transaction volumes and touched 14 million users recently.</a:t>
            </a:r>
          </a:p>
          <a:p>
            <a:r>
              <a:rPr lang="en-US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Leading cryptocurrency exchange, Wazir, witnessed record trading volume of over $43 billion in 2021 – the highest in India – a growth of 1,735% from 2020.</a:t>
            </a:r>
          </a:p>
          <a:p>
            <a:r>
              <a:rPr lang="en-US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Even after so many government regulation , crypto is still growing hard in India </a:t>
            </a:r>
          </a:p>
          <a:p>
            <a:endParaRPr lang="en-US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We want to tap this Market because we can see its scope, with every ICOs we generate we going to receive a basic pay amount and some percentage of tokens of product.</a:t>
            </a:r>
          </a:p>
          <a:p>
            <a:r>
              <a:rPr lang="en-US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Because we are taking tokens as fees, we will only generate tokens for those company who we believe in to have successful future. </a:t>
            </a:r>
            <a:endParaRPr lang="en-IN" sz="1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7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6C03-FA21-FEA2-D45B-69B4D06B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Abadi" panose="020B0604020104020204" pitchFamily="34" charset="0"/>
              </a:rPr>
              <a:t>Sign up and Login Page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455F27-2368-11A7-E67D-5789F194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59" y="1560443"/>
            <a:ext cx="2565634" cy="493243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C141F5-7529-92E0-A0B7-B5209076A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58" y="1441173"/>
            <a:ext cx="2571420" cy="50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6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</TotalTime>
  <Words>1030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Abadi</vt:lpstr>
      <vt:lpstr>Abadi Extra Light</vt:lpstr>
      <vt:lpstr>Arial</vt:lpstr>
      <vt:lpstr>Avenir Next LT Pro</vt:lpstr>
      <vt:lpstr>Calibri</vt:lpstr>
      <vt:lpstr>Calibri Light</vt:lpstr>
      <vt:lpstr>Office Theme</vt:lpstr>
      <vt:lpstr>Team Paradox 2.0 FC:40 </vt:lpstr>
      <vt:lpstr>Coalesce</vt:lpstr>
      <vt:lpstr>PowerPoint Presentation</vt:lpstr>
      <vt:lpstr>ICO</vt:lpstr>
      <vt:lpstr>PowerPoint Presentation</vt:lpstr>
      <vt:lpstr>PowerPoint Presentation</vt:lpstr>
      <vt:lpstr>Extensions : </vt:lpstr>
      <vt:lpstr>Business Model </vt:lpstr>
      <vt:lpstr>Sign up and Login Page</vt:lpstr>
      <vt:lpstr>Apply for ICO / Check status of Application</vt:lpstr>
      <vt:lpstr>Approval check</vt:lpstr>
      <vt:lpstr>ICO detail after Creation</vt:lpstr>
      <vt:lpstr>THANK YOU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Paradox 2.0 </dc:title>
  <dc:creator>Shah Anzar</dc:creator>
  <cp:lastModifiedBy>Shah Anzar</cp:lastModifiedBy>
  <cp:revision>1</cp:revision>
  <dcterms:created xsi:type="dcterms:W3CDTF">2022-06-10T15:18:09Z</dcterms:created>
  <dcterms:modified xsi:type="dcterms:W3CDTF">2022-06-11T04:34:54Z</dcterms:modified>
</cp:coreProperties>
</file>