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>
        <p:scale>
          <a:sx n="105" d="100"/>
          <a:sy n="105" d="100"/>
        </p:scale>
        <p:origin x="9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43E3-47E7-0039-A247-D995FA3E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055B4-B5D8-B349-75EA-44C2D5C94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2E2C-5204-5224-6964-FAD17F04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5C5C-BBB1-374F-F1E5-DF5DB49D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E1CE-33E8-4101-B94D-991F99A7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899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ECE2-B1E8-FD79-1337-7D3B7E92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3DD89-A855-F43E-443B-3A0EB443A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5B16-AEFD-9E74-8539-681B06C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ED2D-2009-8B6D-FC60-5E1BFF29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E0F0-5543-8892-376B-CFC93549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69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190F-0F84-D89C-D91D-B3F15ECC5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EEED9-37A7-C2D1-CC29-74AA00609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5DB1-7DFB-D2F7-0834-E44D7E58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FA98-F15A-5F3A-1ABB-2D1AB071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FC7F-7994-F9A3-771F-6E958B11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939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9C6C-55E7-24EF-3FAC-8511B72E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B9EC-A8ED-2A40-8D28-562EC1F0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6693-E927-D08E-0FC9-8C8361DE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5A26E-0712-B956-0C5B-F1A6613D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92AD-D8AA-6244-9F42-EB8EF0B3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052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292A-FD8F-55AB-E938-0A1BF2EC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28C1C-A7F5-1F54-9078-8C5A7422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44FB-694F-A5AE-AC82-5E4A42A0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D9A2-CAE5-AC32-C8EC-EF37A48C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61C0D-8E20-6613-577A-633CF0D5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781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21E7-72DB-4286-7817-AFF47FA6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332C-79F4-E29C-6FCD-7C8D141D2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71590-8D25-5E15-630A-4305C38B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60A9D-E299-8F2C-C03E-CA811BC1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B8DC-5778-1E48-CD7F-5F05F4C7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226B8-0B9F-71AE-693B-28AFEBE2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64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BFEB-6736-E4C8-884C-24F250F8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09AB-88E2-2E85-B354-426389E8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DCA37-A2AD-74E6-1DFA-48AD01211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DE9D3-1739-31E4-27CA-48A4130F4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8971D-8C99-DE56-59E7-B9AD671D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2C1C3-FDCC-03FC-861A-81B20723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90005-14D9-C38B-BC38-C15CAB90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EB3F2-431B-ECD6-DC14-7E57630D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600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4CB5-9AA6-FE53-B4AF-F49D7BAF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65908-708E-36E3-9E64-223406F8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9C8E0-F283-4C42-E852-770F7A0C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7845E-49B4-1360-AEF8-FA1A077E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919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C2527-3D47-A20E-1AE4-CDFF8BA3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EC621-D0BB-9FA7-CA05-44AF3CD5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41E67-F84E-BF85-979C-55CA2F3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521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DDEA-751B-7BB9-210A-D9E4606A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13C2-3CBE-DAEB-9B84-F52A1C15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95924-4E64-C427-B3B6-7EB07CDC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FBEBC-AB64-172D-FE16-CB6BDAB2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86308-EA18-688C-99A5-B2F241E6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B6955-24F9-01B8-D74F-CAC6A363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100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48E8-70C1-DF33-D857-F6048B72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DCCEF-C184-7662-D2C9-82D2A6AA9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A3328-9C1D-411C-1DF2-09AF484F2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709F5-D31D-9DC7-1FF7-997E1521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18E54-90EB-1E16-4208-6BD4CB39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20623-6901-70F6-7573-41AD0340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86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534B7-BA00-BF4C-781F-2F57282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F5A2C-7C68-119F-7B06-EFE30C29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6531-6060-C590-488E-7581A141A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F25F-3E7E-DA48-A308-43FB78870480}" type="datetimeFigureOut">
              <a:rPr lang="en-CN" smtClean="0"/>
              <a:t>2024/8/22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F6BD-866C-CEE0-7443-81079DDC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1219-83C9-D237-092D-2BDC3088D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83BF-6AB0-324C-A0CB-E886488D8B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116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742B74-CABA-E800-3793-4CC2E5FDDEDC}"/>
              </a:ext>
            </a:extLst>
          </p:cNvPr>
          <p:cNvSpPr/>
          <p:nvPr/>
        </p:nvSpPr>
        <p:spPr>
          <a:xfrm>
            <a:off x="2523235" y="3453961"/>
            <a:ext cx="1001486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>
                  <a:solidFill>
                    <a:sysClr val="windowText" lastClr="000000"/>
                  </a:solidFill>
                </a:ln>
              </a:rPr>
              <a:t>data</a:t>
            </a:r>
            <a:endParaRPr lang="en-CN" sz="1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9428-749D-E236-8BBD-40325777A84E}"/>
              </a:ext>
            </a:extLst>
          </p:cNvPr>
          <p:cNvSpPr/>
          <p:nvPr/>
        </p:nvSpPr>
        <p:spPr>
          <a:xfrm>
            <a:off x="3883949" y="3149161"/>
            <a:ext cx="1001486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>
                  <a:solidFill>
                    <a:sysClr val="windowText" lastClr="000000"/>
                  </a:solidFill>
                </a:ln>
              </a:rPr>
              <a:t>‘</a:t>
            </a:r>
            <a:r>
              <a:rPr lang="en-US" altLang="zh-CN" sz="1400">
                <a:ln>
                  <a:solidFill>
                    <a:sysClr val="windowText" lastClr="000000"/>
                  </a:solidFill>
                </a:ln>
              </a:rPr>
              <a:t>word</a:t>
            </a:r>
            <a:r>
              <a:rPr lang="zh-CN" altLang="en-US" sz="1400" dirty="0">
                <a:ln>
                  <a:solidFill>
                    <a:sysClr val="windowText" lastClr="000000"/>
                  </a:solidFill>
                </a:ln>
              </a:rPr>
              <a:t>’</a:t>
            </a:r>
            <a:endParaRPr lang="en-CN" sz="1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F3CC2-8239-9207-0C94-97884271AD15}"/>
              </a:ext>
            </a:extLst>
          </p:cNvPr>
          <p:cNvSpPr/>
          <p:nvPr/>
        </p:nvSpPr>
        <p:spPr>
          <a:xfrm>
            <a:off x="3883949" y="3911161"/>
            <a:ext cx="1001486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>
                  <a:solidFill>
                    <a:sysClr val="windowText" lastClr="000000"/>
                  </a:solidFill>
                </a:ln>
              </a:rPr>
              <a:t>‘</a:t>
            </a:r>
            <a:r>
              <a:rPr lang="en-US" altLang="zh-CN" sz="1400" dirty="0" err="1">
                <a:ln>
                  <a:solidFill>
                    <a:sysClr val="windowText" lastClr="000000"/>
                  </a:solidFill>
                </a:ln>
              </a:rPr>
              <a:t>pos</a:t>
            </a:r>
            <a:r>
              <a:rPr lang="en-US" altLang="zh-CN" sz="1400" err="1">
                <a:ln>
                  <a:solidFill>
                    <a:sysClr val="windowText" lastClr="000000"/>
                  </a:solidFill>
                </a:ln>
              </a:rPr>
              <a:t>_</a:t>
            </a:r>
            <a:r>
              <a:rPr lang="en-US" altLang="zh-CN" sz="1400">
                <a:ln>
                  <a:solidFill>
                    <a:sysClr val="windowText" lastClr="000000"/>
                  </a:solidFill>
                </a:ln>
              </a:rPr>
              <a:t>items</a:t>
            </a:r>
            <a:r>
              <a:rPr lang="zh-CN" altLang="en-US" sz="1400" dirty="0">
                <a:ln>
                  <a:solidFill>
                    <a:sysClr val="windowText" lastClr="000000"/>
                  </a:solidFill>
                </a:ln>
              </a:rPr>
              <a:t>’</a:t>
            </a:r>
            <a:endParaRPr lang="en-CN" sz="1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0AD72-1601-C157-26B1-D8D8C3A6D21F}"/>
              </a:ext>
            </a:extLst>
          </p:cNvPr>
          <p:cNvSpPr/>
          <p:nvPr/>
        </p:nvSpPr>
        <p:spPr>
          <a:xfrm>
            <a:off x="-206829" y="1779814"/>
            <a:ext cx="13570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B7511-4FFE-7EC1-1FAA-06BE4376DA9E}"/>
              </a:ext>
            </a:extLst>
          </p:cNvPr>
          <p:cNvSpPr/>
          <p:nvPr/>
        </p:nvSpPr>
        <p:spPr>
          <a:xfrm>
            <a:off x="-206829" y="2326821"/>
            <a:ext cx="13570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B86C8-2F36-749B-A661-01B14A8C4EDC}"/>
              </a:ext>
            </a:extLst>
          </p:cNvPr>
          <p:cNvSpPr/>
          <p:nvPr/>
        </p:nvSpPr>
        <p:spPr>
          <a:xfrm>
            <a:off x="-206829" y="2857500"/>
            <a:ext cx="13570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42CD1A-A603-55B6-E137-68EA298D4323}"/>
              </a:ext>
            </a:extLst>
          </p:cNvPr>
          <p:cNvSpPr/>
          <p:nvPr/>
        </p:nvSpPr>
        <p:spPr>
          <a:xfrm>
            <a:off x="-206829" y="3429000"/>
            <a:ext cx="1357043" cy="299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79680-463D-0CD6-5010-47BD20C60C35}"/>
              </a:ext>
            </a:extLst>
          </p:cNvPr>
          <p:cNvSpPr/>
          <p:nvPr/>
        </p:nvSpPr>
        <p:spPr>
          <a:xfrm>
            <a:off x="5549463" y="3530161"/>
            <a:ext cx="1001486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ysClr val="windowText" lastClr="000000"/>
                  </a:solidFill>
                </a:ln>
              </a:rPr>
              <a:t>‘</a:t>
            </a:r>
            <a:r>
              <a:rPr lang="en-US" altLang="zh-CN" sz="1400" dirty="0">
                <a:ln>
                  <a:solidFill>
                    <a:sysClr val="windowText" lastClr="000000"/>
                  </a:solidFill>
                </a:ln>
              </a:rPr>
              <a:t>type</a:t>
            </a:r>
            <a:r>
              <a:rPr lang="zh-CN" altLang="en-US" sz="1400" dirty="0">
                <a:ln>
                  <a:solidFill>
                    <a:sysClr val="windowText" lastClr="000000"/>
                  </a:solidFill>
                </a:ln>
              </a:rPr>
              <a:t>’</a:t>
            </a:r>
            <a:endParaRPr lang="en-CN" sz="1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6C32BE-E03B-E106-EF1D-01E14DFD7E4E}"/>
              </a:ext>
            </a:extLst>
          </p:cNvPr>
          <p:cNvSpPr/>
          <p:nvPr/>
        </p:nvSpPr>
        <p:spPr>
          <a:xfrm>
            <a:off x="5549463" y="4278553"/>
            <a:ext cx="1001486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</a:rPr>
              <a:t>‘</a:t>
            </a:r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</a:rPr>
              <a:t>pronunciations</a:t>
            </a:r>
            <a:r>
              <a:rPr lang="zh-CN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</a:rPr>
              <a:t>’</a:t>
            </a:r>
            <a:endParaRPr lang="en-CN" sz="1400" dirty="0">
              <a:ln>
                <a:solidFill>
                  <a:sysClr val="windowText" lastClr="000000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5B90C-343F-9BD9-68B8-18F2E64821DD}"/>
              </a:ext>
            </a:extLst>
          </p:cNvPr>
          <p:cNvSpPr txBox="1"/>
          <p:nvPr/>
        </p:nvSpPr>
        <p:spPr>
          <a:xfrm>
            <a:off x="2403492" y="4425804"/>
            <a:ext cx="262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</a:t>
            </a:r>
            <a:r>
              <a:rPr lang="en-CN" sz="1200" dirty="0"/>
              <a:t>os</a:t>
            </a:r>
            <a:r>
              <a:rPr lang="en-US" altLang="zh-CN" sz="1200" dirty="0"/>
              <a:t>_item </a:t>
            </a:r>
            <a:r>
              <a:rPr lang="zh-CN" altLang="en-US" sz="1200" dirty="0"/>
              <a:t>只有一个元素</a:t>
            </a:r>
            <a:endParaRPr lang="en-CN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48EC0-446E-85A9-87C2-0A7F2F69427D}"/>
              </a:ext>
            </a:extLst>
          </p:cNvPr>
          <p:cNvSpPr/>
          <p:nvPr/>
        </p:nvSpPr>
        <p:spPr>
          <a:xfrm>
            <a:off x="5549463" y="4945304"/>
            <a:ext cx="1001486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>
                  <a:solidFill>
                    <a:sysClr val="windowText" lastClr="000000"/>
                  </a:solidFill>
                </a:ln>
              </a:rPr>
              <a:t>‘</a:t>
            </a:r>
            <a:r>
              <a:rPr lang="en-US" sz="1400">
                <a:ln>
                  <a:solidFill>
                    <a:sysClr val="windowText" lastClr="000000"/>
                  </a:solidFill>
                </a:ln>
              </a:rPr>
              <a:t>definitions</a:t>
            </a:r>
            <a:r>
              <a:rPr lang="zh-CN" altLang="en-US" sz="1400" dirty="0">
                <a:ln>
                  <a:solidFill>
                    <a:sysClr val="windowText" lastClr="000000"/>
                  </a:solidFill>
                </a:ln>
              </a:rPr>
              <a:t>’</a:t>
            </a:r>
            <a:endParaRPr lang="en-CN" sz="1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F3CE75-4EEC-DFEE-DDEE-0A68C890E220}"/>
              </a:ext>
            </a:extLst>
          </p:cNvPr>
          <p:cNvSpPr/>
          <p:nvPr/>
        </p:nvSpPr>
        <p:spPr>
          <a:xfrm>
            <a:off x="6964603" y="3870339"/>
            <a:ext cx="1872346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UK-pronunciation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DBF21-EDCA-07CB-3C86-EEEFA874429A}"/>
              </a:ext>
            </a:extLst>
          </p:cNvPr>
          <p:cNvSpPr/>
          <p:nvPr/>
        </p:nvSpPr>
        <p:spPr>
          <a:xfrm>
            <a:off x="3883949" y="2502675"/>
            <a:ext cx="1001486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>
                  <a:solidFill>
                    <a:sysClr val="windowText" lastClr="000000"/>
                  </a:solidFill>
                </a:ln>
              </a:rPr>
              <a:t>‘</a:t>
            </a:r>
            <a:r>
              <a:rPr lang="en-US" altLang="zh-CN" sz="1400">
                <a:ln>
                  <a:solidFill>
                    <a:sysClr val="windowText" lastClr="000000"/>
                  </a:solidFill>
                </a:ln>
              </a:rPr>
              <a:t>id</a:t>
            </a:r>
            <a:r>
              <a:rPr lang="zh-CN" altLang="en-US" sz="1400" dirty="0">
                <a:ln>
                  <a:solidFill>
                    <a:sysClr val="windowText" lastClr="000000"/>
                  </a:solidFill>
                </a:ln>
              </a:rPr>
              <a:t>’</a:t>
            </a:r>
            <a:endParaRPr lang="en-CN" sz="1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7C96F7-86A4-844C-655C-99CA8F9CEB87}"/>
              </a:ext>
            </a:extLst>
          </p:cNvPr>
          <p:cNvSpPr txBox="1"/>
          <p:nvPr/>
        </p:nvSpPr>
        <p:spPr>
          <a:xfrm>
            <a:off x="4541854" y="1029022"/>
            <a:ext cx="485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err="1"/>
              <a:t>dict</a:t>
            </a:r>
            <a:endParaRPr lang="en-C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FEF62C-5D2A-4490-E395-013E5157B4AC}"/>
              </a:ext>
            </a:extLst>
          </p:cNvPr>
          <p:cNvSpPr/>
          <p:nvPr/>
        </p:nvSpPr>
        <p:spPr>
          <a:xfrm>
            <a:off x="4090777" y="1010118"/>
            <a:ext cx="315686" cy="3156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E2C9D0-7629-9E14-3C3D-40CE2217D279}"/>
              </a:ext>
            </a:extLst>
          </p:cNvPr>
          <p:cNvSpPr/>
          <p:nvPr/>
        </p:nvSpPr>
        <p:spPr>
          <a:xfrm>
            <a:off x="4090777" y="1465664"/>
            <a:ext cx="315686" cy="3156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781E5-96A9-BABA-1196-7F79D9D696A5}"/>
              </a:ext>
            </a:extLst>
          </p:cNvPr>
          <p:cNvSpPr txBox="1"/>
          <p:nvPr/>
        </p:nvSpPr>
        <p:spPr>
          <a:xfrm>
            <a:off x="4541854" y="1485007"/>
            <a:ext cx="485095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/>
              <a:t>list</a:t>
            </a:r>
            <a:endParaRPr lang="en-CN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D44A87-567D-F52F-B8E5-9CDABB9103B6}"/>
              </a:ext>
            </a:extLst>
          </p:cNvPr>
          <p:cNvSpPr/>
          <p:nvPr/>
        </p:nvSpPr>
        <p:spPr>
          <a:xfrm>
            <a:off x="5320863" y="3393429"/>
            <a:ext cx="1415143" cy="20812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2077D-9B4A-D0F0-76B9-870DC74C9519}"/>
              </a:ext>
            </a:extLst>
          </p:cNvPr>
          <p:cNvSpPr txBox="1"/>
          <p:nvPr/>
        </p:nvSpPr>
        <p:spPr>
          <a:xfrm>
            <a:off x="4358118" y="5598446"/>
            <a:ext cx="3340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/>
              <a:t>data[‘</a:t>
            </a:r>
            <a:r>
              <a:rPr lang="en-US" altLang="zh-CN" sz="1200" dirty="0" err="1"/>
              <a:t>pos_items</a:t>
            </a:r>
            <a:r>
              <a:rPr lang="en-US" altLang="zh-CN" sz="1200" dirty="0"/>
              <a:t>‘]</a:t>
            </a:r>
            <a:r>
              <a:rPr lang="zh-CN" altLang="en-US" sz="1200" dirty="0"/>
              <a:t>本身是只有一个元素的列表，所以访问</a:t>
            </a:r>
            <a:r>
              <a:rPr lang="zh-CN" altLang="en-CN" sz="1200" dirty="0"/>
              <a:t>里面</a:t>
            </a:r>
            <a:r>
              <a:rPr lang="zh-CN" altLang="en-US" sz="1200" dirty="0"/>
              <a:t>具体内容要用 </a:t>
            </a:r>
            <a:r>
              <a:rPr lang="en-US" altLang="zh-CN" sz="1200" dirty="0"/>
              <a:t>data[‘</a:t>
            </a:r>
            <a:r>
              <a:rPr lang="en-US" altLang="zh-CN" sz="1200" dirty="0" err="1"/>
              <a:t>pos_items</a:t>
            </a:r>
            <a:r>
              <a:rPr lang="en-US" altLang="zh-CN" sz="1200" dirty="0"/>
              <a:t>’][0]</a:t>
            </a:r>
            <a:r>
              <a:rPr lang="zh-CN" altLang="en-US" sz="1200" dirty="0"/>
              <a:t>，后者又是 </a:t>
            </a:r>
            <a:r>
              <a:rPr lang="en-US" altLang="zh-CN" sz="1200" dirty="0" err="1"/>
              <a:t>dict</a:t>
            </a:r>
            <a:r>
              <a:rPr lang="zh-CN" altLang="en-US" sz="1200" dirty="0"/>
              <a:t> </a:t>
            </a:r>
            <a:r>
              <a:rPr lang="en-US" altLang="zh-CN" sz="1200" dirty="0"/>
              <a:t>type</a:t>
            </a:r>
            <a:r>
              <a:rPr lang="zh-CN" altLang="en-US" sz="1200" dirty="0"/>
              <a:t>，所以访问其中 </a:t>
            </a:r>
            <a:r>
              <a:rPr lang="en-US" altLang="zh-CN" sz="1200" dirty="0"/>
              <a:t>pronunciations </a:t>
            </a:r>
            <a:r>
              <a:rPr lang="zh-CN" altLang="en-US" sz="1200" dirty="0"/>
              <a:t>要用 </a:t>
            </a:r>
            <a:r>
              <a:rPr lang="en-US" altLang="zh-CN" sz="1200" dirty="0" err="1"/>
              <a:t>dict</a:t>
            </a:r>
            <a:r>
              <a:rPr lang="en-US" altLang="zh-CN" sz="1200" dirty="0"/>
              <a:t> </a:t>
            </a:r>
            <a:r>
              <a:rPr lang="zh-CN" altLang="en-US" sz="1200" dirty="0"/>
              <a:t>的方法，可以用 </a:t>
            </a:r>
            <a:r>
              <a:rPr lang="en-US" altLang="zh-CN" sz="1200" dirty="0" err="1"/>
              <a:t>dict</a:t>
            </a:r>
            <a:r>
              <a:rPr lang="en-US" altLang="zh-CN" sz="1200" dirty="0"/>
              <a:t>[]</a:t>
            </a:r>
            <a:r>
              <a:rPr lang="zh-CN" altLang="en-US" sz="1200" dirty="0"/>
              <a:t>，也可以用 </a:t>
            </a:r>
            <a:r>
              <a:rPr lang="en-US" altLang="zh-CN" sz="1200" dirty="0" err="1"/>
              <a:t>dict.get</a:t>
            </a:r>
            <a:r>
              <a:rPr lang="en-US" altLang="zh-CN" sz="1200" dirty="0"/>
              <a:t>(‘pronunciations’,</a:t>
            </a:r>
            <a:r>
              <a:rPr lang="zh-CN" altLang="en-US" sz="1200" dirty="0"/>
              <a:t> </a:t>
            </a:r>
            <a:r>
              <a:rPr lang="en-US" altLang="zh-CN" sz="1200" dirty="0"/>
              <a:t>[])</a:t>
            </a:r>
            <a:r>
              <a:rPr lang="zh-CN" altLang="en-US" sz="1200" dirty="0"/>
              <a:t>获取其值</a:t>
            </a:r>
            <a:endParaRPr lang="en-CN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C453C0-D518-AEDB-247A-80F15CF67D3F}"/>
              </a:ext>
            </a:extLst>
          </p:cNvPr>
          <p:cNvSpPr/>
          <p:nvPr/>
        </p:nvSpPr>
        <p:spPr>
          <a:xfrm>
            <a:off x="6952924" y="4614650"/>
            <a:ext cx="1872346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Us-pronunciation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308F1A-EC68-51B0-E425-F7737E47016A}"/>
              </a:ext>
            </a:extLst>
          </p:cNvPr>
          <p:cNvSpPr/>
          <p:nvPr/>
        </p:nvSpPr>
        <p:spPr>
          <a:xfrm>
            <a:off x="9001951" y="3263461"/>
            <a:ext cx="1001486" cy="381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‘region’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F92A6D-DCB1-3DE2-0C34-61E2FDBD1C65}"/>
              </a:ext>
            </a:extLst>
          </p:cNvPr>
          <p:cNvSpPr/>
          <p:nvPr/>
        </p:nvSpPr>
        <p:spPr>
          <a:xfrm>
            <a:off x="9001951" y="3822084"/>
            <a:ext cx="1001486" cy="381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‘audio’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20D5DF-8709-CFB6-5398-0F0CF728DBB4}"/>
              </a:ext>
            </a:extLst>
          </p:cNvPr>
          <p:cNvSpPr/>
          <p:nvPr/>
        </p:nvSpPr>
        <p:spPr>
          <a:xfrm>
            <a:off x="9001951" y="4322865"/>
            <a:ext cx="1513522" cy="381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‘pronunciation’</a:t>
            </a:r>
            <a:endParaRPr lang="en-CN" sz="1400" dirty="0">
              <a:solidFill>
                <a:schemeClr val="tx1"/>
              </a:solidFill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A660AF46-B807-2C20-7DB0-251BC03BD652}"/>
              </a:ext>
            </a:extLst>
          </p:cNvPr>
          <p:cNvSpPr/>
          <p:nvPr/>
        </p:nvSpPr>
        <p:spPr>
          <a:xfrm>
            <a:off x="6646000" y="3911161"/>
            <a:ext cx="211873" cy="10341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041B4C-BA1D-A325-DDC9-1D72B85D1BBF}"/>
              </a:ext>
            </a:extLst>
          </p:cNvPr>
          <p:cNvSpPr/>
          <p:nvPr/>
        </p:nvSpPr>
        <p:spPr>
          <a:xfrm>
            <a:off x="6896371" y="3644460"/>
            <a:ext cx="1983713" cy="15002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0000FF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B86DE1-027B-2FC0-C1AE-6979E75BB94F}"/>
              </a:ext>
            </a:extLst>
          </p:cNvPr>
          <p:cNvSpPr txBox="1"/>
          <p:nvPr/>
        </p:nvSpPr>
        <p:spPr>
          <a:xfrm>
            <a:off x="6001240" y="1413140"/>
            <a:ext cx="2915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/>
              <a:t> </a:t>
            </a:r>
            <a:r>
              <a:rPr lang="zh-CN" altLang="en-US" sz="1200" dirty="0"/>
              <a:t>用</a:t>
            </a:r>
            <a:r>
              <a:rPr lang="en-US" altLang="zh-CN" sz="1200" dirty="0"/>
              <a:t>List[]</a:t>
            </a:r>
            <a:r>
              <a:rPr lang="zh-CN" altLang="en-US" sz="1200" dirty="0"/>
              <a:t>来访问其中的元素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-US" altLang="zh-CN" sz="1200" dirty="0"/>
              <a:t>data['</a:t>
            </a:r>
            <a:r>
              <a:rPr lang="en-US" altLang="zh-CN" sz="1200" dirty="0" err="1"/>
              <a:t>pos_items</a:t>
            </a:r>
            <a:r>
              <a:rPr lang="en-US" altLang="zh-CN" sz="1200" dirty="0"/>
              <a:t>'][0][‘pronunciations’]</a:t>
            </a:r>
          </a:p>
          <a:p>
            <a:pPr algn="r"/>
            <a:r>
              <a:rPr lang="en-US" sz="1200" dirty="0" err="1"/>
              <a:t>共有两个元素</a:t>
            </a:r>
            <a:r>
              <a:rPr lang="zh-CN" altLang="en-US" sz="1200" dirty="0"/>
              <a:t>：</a:t>
            </a:r>
            <a:r>
              <a:rPr lang="en-US" altLang="zh-CN" sz="1200" dirty="0"/>
              <a:t>list[0]</a:t>
            </a:r>
            <a:r>
              <a:rPr lang="zh-CN" altLang="en-US" sz="1200" dirty="0"/>
              <a:t> 是 </a:t>
            </a:r>
            <a:r>
              <a:rPr lang="en-US" altLang="zh-CN" sz="1200" dirty="0" err="1"/>
              <a:t>uk</a:t>
            </a:r>
            <a:r>
              <a:rPr lang="en-US" altLang="zh-CN" sz="1200" dirty="0"/>
              <a:t>-pronunciation,</a:t>
            </a:r>
            <a:r>
              <a:rPr lang="zh-CN" altLang="en-US" sz="1200" dirty="0"/>
              <a:t> </a:t>
            </a:r>
            <a:r>
              <a:rPr lang="en-US" altLang="zh-CN" sz="1200" dirty="0"/>
              <a:t>[1]</a:t>
            </a:r>
            <a:r>
              <a:rPr lang="zh-CN" altLang="en-US" sz="1200" dirty="0"/>
              <a:t>是 </a:t>
            </a:r>
            <a:r>
              <a:rPr lang="en-US" altLang="zh-CN" sz="1200" dirty="0"/>
              <a:t>us-pronunciation</a:t>
            </a:r>
          </a:p>
          <a:p>
            <a:pPr algn="r"/>
            <a:endParaRPr lang="en-US" sz="1200" dirty="0"/>
          </a:p>
          <a:p>
            <a:pPr algn="r"/>
            <a:r>
              <a:rPr lang="en-US" sz="1200" dirty="0" err="1"/>
              <a:t>但是</a:t>
            </a:r>
            <a:r>
              <a:rPr lang="zh-CN" altLang="en-US" sz="1200" dirty="0"/>
              <a:t> </a:t>
            </a:r>
            <a:r>
              <a:rPr lang="en-US" altLang="zh-CN" sz="1200" dirty="0"/>
              <a:t>us-pronunciation </a:t>
            </a:r>
            <a:r>
              <a:rPr lang="zh-CN" altLang="en-US" sz="1200" dirty="0"/>
              <a:t>本身是 </a:t>
            </a:r>
            <a:r>
              <a:rPr lang="en-US" altLang="zh-CN" sz="1200" dirty="0" err="1"/>
              <a:t>dict</a:t>
            </a:r>
            <a:r>
              <a:rPr lang="zh-CN" altLang="en-US" sz="1200" dirty="0"/>
              <a:t>，也就是打开 </a:t>
            </a:r>
            <a:r>
              <a:rPr lang="en-US" altLang="zh-CN" sz="1200" dirty="0"/>
              <a:t>us-pronunciation</a:t>
            </a:r>
            <a:r>
              <a:rPr lang="zh-CN" altLang="en-US" sz="1200" dirty="0"/>
              <a:t>要用 </a:t>
            </a:r>
            <a:r>
              <a:rPr lang="en-US" altLang="zh-CN" sz="1200" dirty="0" err="1"/>
              <a:t>dict</a:t>
            </a:r>
            <a:r>
              <a:rPr lang="en-US" altLang="zh-CN" sz="1200" dirty="0"/>
              <a:t> []</a:t>
            </a:r>
            <a:r>
              <a:rPr lang="zh-CN" altLang="en-US" sz="1200" dirty="0"/>
              <a:t>，也可以用 </a:t>
            </a:r>
            <a:r>
              <a:rPr lang="en-US" altLang="zh-CN" sz="1200" dirty="0" err="1"/>
              <a:t>dict.get</a:t>
            </a:r>
            <a:endParaRPr lang="en-CN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948105-E3AE-3DBD-07C0-3E5EB83717CE}"/>
              </a:ext>
            </a:extLst>
          </p:cNvPr>
          <p:cNvSpPr/>
          <p:nvPr/>
        </p:nvSpPr>
        <p:spPr>
          <a:xfrm>
            <a:off x="8943679" y="3086346"/>
            <a:ext cx="1983713" cy="18589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EC06AD-6079-80AD-9E0A-72FE2EC6ABFB}"/>
              </a:ext>
            </a:extLst>
          </p:cNvPr>
          <p:cNvSpPr txBox="1"/>
          <p:nvPr/>
        </p:nvSpPr>
        <p:spPr>
          <a:xfrm>
            <a:off x="1150656" y="1670072"/>
            <a:ext cx="2623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/>
              <a:t>data</a:t>
            </a:r>
            <a:r>
              <a:rPr lang="zh-CN" altLang="en-US" sz="1200" dirty="0"/>
              <a:t>本身是</a:t>
            </a:r>
            <a:r>
              <a:rPr lang="en-US" altLang="zh-CN" sz="1200" dirty="0" err="1"/>
              <a:t>dict</a:t>
            </a:r>
            <a:r>
              <a:rPr lang="zh-CN" altLang="en-US" sz="1200" dirty="0"/>
              <a:t> </a:t>
            </a:r>
            <a:r>
              <a:rPr lang="en-US" altLang="zh-CN" sz="1200" dirty="0"/>
              <a:t>type</a:t>
            </a:r>
            <a:r>
              <a:rPr lang="zh-CN" altLang="en-US" sz="1200" dirty="0"/>
              <a:t>，打开 </a:t>
            </a:r>
            <a:r>
              <a:rPr lang="en-US" altLang="zh-CN" sz="1200" dirty="0"/>
              <a:t>data </a:t>
            </a:r>
            <a:r>
              <a:rPr lang="zh-CN" altLang="en-US" sz="1200" dirty="0"/>
              <a:t>内部，访问其中的 </a:t>
            </a:r>
            <a:r>
              <a:rPr lang="en-US" altLang="zh-CN" sz="1200" dirty="0" err="1"/>
              <a:t>pos_items</a:t>
            </a:r>
            <a:r>
              <a:rPr lang="en-US" altLang="zh-CN" sz="1200" dirty="0"/>
              <a:t> </a:t>
            </a:r>
            <a:r>
              <a:rPr lang="zh-CN" altLang="en-US" sz="1200" dirty="0"/>
              <a:t>要用 </a:t>
            </a:r>
            <a:r>
              <a:rPr lang="en-US" altLang="zh-CN" sz="1200" dirty="0"/>
              <a:t>data[‘</a:t>
            </a:r>
            <a:r>
              <a:rPr lang="en-US" altLang="zh-CN" sz="1200" dirty="0" err="1"/>
              <a:t>pos_items</a:t>
            </a:r>
            <a:r>
              <a:rPr lang="en-US" altLang="zh-CN" sz="1200" dirty="0"/>
              <a:t>’]</a:t>
            </a:r>
            <a:endParaRPr lang="en-CN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961BF8-956E-2192-CEAE-B47117F56405}"/>
              </a:ext>
            </a:extLst>
          </p:cNvPr>
          <p:cNvSpPr txBox="1"/>
          <p:nvPr/>
        </p:nvSpPr>
        <p:spPr>
          <a:xfrm>
            <a:off x="4949030" y="2982800"/>
            <a:ext cx="1935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data[‘</a:t>
            </a:r>
            <a:r>
              <a:rPr lang="en-US" altLang="zh-CN" sz="1050" dirty="0" err="1"/>
              <a:t>pos_items</a:t>
            </a:r>
            <a:r>
              <a:rPr lang="en-US" altLang="zh-CN" sz="1050" dirty="0"/>
              <a:t>‘][0]</a:t>
            </a:r>
            <a:r>
              <a:rPr lang="zh-CN" altLang="en-US" sz="1050" dirty="0"/>
              <a:t>是 </a:t>
            </a:r>
            <a:r>
              <a:rPr lang="en-US" altLang="zh-CN" sz="1050" dirty="0" err="1"/>
              <a:t>dict</a:t>
            </a:r>
            <a:r>
              <a:rPr lang="zh-CN" altLang="en-US" sz="1050" dirty="0"/>
              <a:t> </a:t>
            </a:r>
            <a:r>
              <a:rPr lang="en-US" altLang="zh-CN" sz="1050" dirty="0"/>
              <a:t>type</a:t>
            </a:r>
            <a:endParaRPr lang="en-CN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DA9FD-E390-1787-0F3D-E0525036AD61}"/>
              </a:ext>
            </a:extLst>
          </p:cNvPr>
          <p:cNvSpPr txBox="1"/>
          <p:nvPr/>
        </p:nvSpPr>
        <p:spPr>
          <a:xfrm>
            <a:off x="6804993" y="3185680"/>
            <a:ext cx="23350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data[‘</a:t>
            </a:r>
            <a:r>
              <a:rPr lang="en-US" altLang="zh-CN" sz="1050" dirty="0" err="1"/>
              <a:t>pos_items</a:t>
            </a:r>
            <a:r>
              <a:rPr lang="en-US" altLang="zh-CN" sz="1050" dirty="0"/>
              <a:t>‘][0][‘pronunciations’]</a:t>
            </a:r>
            <a:r>
              <a:rPr lang="zh-CN" altLang="en-US" sz="1050" dirty="0"/>
              <a:t>是 </a:t>
            </a:r>
            <a:r>
              <a:rPr lang="en-US" altLang="zh-CN" sz="1050" dirty="0"/>
              <a:t>list</a:t>
            </a:r>
            <a:r>
              <a:rPr lang="zh-CN" altLang="en-US" sz="1050" dirty="0"/>
              <a:t> </a:t>
            </a:r>
            <a:r>
              <a:rPr lang="en-US" altLang="zh-CN" sz="1050" dirty="0"/>
              <a:t>type</a:t>
            </a:r>
            <a:endParaRPr lang="en-CN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A1CEC-3868-56E6-A17D-BB80DF9BC430}"/>
              </a:ext>
            </a:extLst>
          </p:cNvPr>
          <p:cNvSpPr txBox="1"/>
          <p:nvPr/>
        </p:nvSpPr>
        <p:spPr>
          <a:xfrm>
            <a:off x="9023310" y="2620954"/>
            <a:ext cx="23350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data[‘</a:t>
            </a:r>
            <a:r>
              <a:rPr lang="en-US" altLang="zh-CN" sz="1050" dirty="0" err="1"/>
              <a:t>pos_items</a:t>
            </a:r>
            <a:r>
              <a:rPr lang="en-US" altLang="zh-CN" sz="1050" dirty="0"/>
              <a:t>‘][0][‘pronunciations’][‘us-pronunciation’]</a:t>
            </a:r>
            <a:r>
              <a:rPr lang="zh-CN" altLang="en-US" sz="1050" dirty="0"/>
              <a:t>是 </a:t>
            </a:r>
            <a:r>
              <a:rPr lang="en-US" altLang="zh-CN" sz="1050" dirty="0" err="1"/>
              <a:t>dict</a:t>
            </a:r>
            <a:r>
              <a:rPr lang="zh-CN" altLang="en-US" sz="1050" dirty="0"/>
              <a:t> </a:t>
            </a:r>
            <a:r>
              <a:rPr lang="en-US" altLang="zh-CN" sz="1050" dirty="0"/>
              <a:t>type</a:t>
            </a:r>
            <a:endParaRPr lang="en-CN" sz="1050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88E39F6-9E9A-FDCF-FD46-44E0CAA0D0BE}"/>
              </a:ext>
            </a:extLst>
          </p:cNvPr>
          <p:cNvSpPr/>
          <p:nvPr/>
        </p:nvSpPr>
        <p:spPr>
          <a:xfrm>
            <a:off x="3563219" y="2753248"/>
            <a:ext cx="250441" cy="13900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3AA72-1E80-1E3E-5AB0-23B319621686}"/>
              </a:ext>
            </a:extLst>
          </p:cNvPr>
          <p:cNvSpPr txBox="1"/>
          <p:nvPr/>
        </p:nvSpPr>
        <p:spPr>
          <a:xfrm>
            <a:off x="4181856" y="341376"/>
            <a:ext cx="331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</a:rPr>
              <a:t>Cambridge_dict.json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zh-CN" altLang="en-US" b="1" dirty="0">
                <a:highlight>
                  <a:srgbClr val="FFFF00"/>
                </a:highlight>
              </a:rPr>
              <a:t>中数据结构</a:t>
            </a:r>
            <a:endParaRPr lang="en-CN" b="1" dirty="0">
              <a:highlight>
                <a:srgbClr val="FFFF00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B09FB3-5FB1-8E96-EA63-599D6DDDCF66}"/>
              </a:ext>
            </a:extLst>
          </p:cNvPr>
          <p:cNvSpPr txBox="1"/>
          <p:nvPr/>
        </p:nvSpPr>
        <p:spPr>
          <a:xfrm>
            <a:off x="-641798" y="861340"/>
            <a:ext cx="262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逐行读取</a:t>
            </a:r>
            <a:r>
              <a:rPr lang="zh-CN" altLang="en-US" sz="1200" dirty="0"/>
              <a:t> </a:t>
            </a:r>
            <a:r>
              <a:rPr lang="en-US" altLang="zh-CN" sz="1200" dirty="0" err="1"/>
              <a:t>json</a:t>
            </a:r>
            <a:r>
              <a:rPr lang="en-US" altLang="zh-CN" sz="1200" dirty="0"/>
              <a:t> </a:t>
            </a:r>
            <a:r>
              <a:rPr lang="zh-CN" altLang="en-US" sz="1200" dirty="0"/>
              <a:t>文件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285080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239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成勇</dc:creator>
  <cp:lastModifiedBy>成勇</cp:lastModifiedBy>
  <cp:revision>25</cp:revision>
  <dcterms:created xsi:type="dcterms:W3CDTF">2024-08-22T03:44:01Z</dcterms:created>
  <dcterms:modified xsi:type="dcterms:W3CDTF">2024-08-22T05:36:32Z</dcterms:modified>
</cp:coreProperties>
</file>