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这是一个</a:t>
            </a:r>
            <a:r>
              <a:rPr lang="en-US" altLang="zh-CN"/>
              <a:t>PPT</a:t>
            </a:r>
            <a:r>
              <a:rPr lang="zh-CN" altLang="en-US"/>
              <a:t>测试文件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20230920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NzZhNTExMjExZjU2NjY2M2VhMjhjMzg4MTczN2NhZ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</cp:lastModifiedBy>
  <cp:revision>155</cp:revision>
  <dcterms:created xsi:type="dcterms:W3CDTF">2019-06-19T02:08:00Z</dcterms:created>
  <dcterms:modified xsi:type="dcterms:W3CDTF">2023-09-21T06:10:29Z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A3CEF54DFE6B4B00A321F97F90F8D927_11</vt:lpwstr>
  </property>
</Properties>
</file>