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BADF0-9C5B-4838-AC78-D8A235328797}" type="doc">
      <dgm:prSet loTypeId="urn:microsoft.com/office/officeart/2005/8/layout/gear1" loCatId="process" qsTypeId="urn:microsoft.com/office/officeart/2005/8/quickstyle/simple2" qsCatId="simple" csTypeId="urn:microsoft.com/office/officeart/2005/8/colors/accent1_2" csCatId="accent1" phldr="1"/>
      <dgm:spPr/>
    </dgm:pt>
    <dgm:pt modelId="{4B25B2CF-84CC-408A-AE13-CBE3E52939C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sl-SI" sz="2000" b="1" dirty="0" smtClean="0"/>
            <a:t>komunikacijski vmesnik</a:t>
          </a:r>
          <a:endParaRPr lang="sl-SI" sz="2000" b="1" dirty="0"/>
        </a:p>
      </dgm:t>
    </dgm:pt>
    <dgm:pt modelId="{5339EDE3-6AB3-4723-B1D3-B12418532C1D}" type="parTrans" cxnId="{4E5CBB69-B498-4546-B45D-94ABCA6033D5}">
      <dgm:prSet/>
      <dgm:spPr/>
      <dgm:t>
        <a:bodyPr/>
        <a:lstStyle/>
        <a:p>
          <a:endParaRPr lang="sl-SI"/>
        </a:p>
      </dgm:t>
    </dgm:pt>
    <dgm:pt modelId="{5D1E1E44-4EBF-4374-B63C-1BE27FA382AE}" type="sibTrans" cxnId="{4E5CBB69-B498-4546-B45D-94ABCA6033D5}">
      <dgm:prSet/>
      <dgm:spPr>
        <a:noFill/>
      </dgm:spPr>
      <dgm:t>
        <a:bodyPr/>
        <a:lstStyle/>
        <a:p>
          <a:endParaRPr lang="sl-SI"/>
        </a:p>
      </dgm:t>
    </dgm:pt>
    <dgm:pt modelId="{E58611A0-EC8F-41EB-910F-84AED64FADBB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sl-SI" sz="2000" b="1" dirty="0" smtClean="0"/>
            <a:t>mehanizem sklepanja</a:t>
          </a:r>
          <a:endParaRPr lang="sl-SI" sz="1800" b="1" dirty="0"/>
        </a:p>
      </dgm:t>
    </dgm:pt>
    <dgm:pt modelId="{A7B9B726-0BB9-4741-8C0C-63D9055BBA0B}" type="parTrans" cxnId="{69FC66B8-9475-4DBC-9376-1F8BD56A2DD3}">
      <dgm:prSet/>
      <dgm:spPr/>
      <dgm:t>
        <a:bodyPr/>
        <a:lstStyle/>
        <a:p>
          <a:endParaRPr lang="sl-SI"/>
        </a:p>
      </dgm:t>
    </dgm:pt>
    <dgm:pt modelId="{EB18ECFA-9ADE-4775-B801-88160D7D8F8C}" type="sibTrans" cxnId="{69FC66B8-9475-4DBC-9376-1F8BD56A2DD3}">
      <dgm:prSet/>
      <dgm:spPr>
        <a:noFill/>
      </dgm:spPr>
      <dgm:t>
        <a:bodyPr/>
        <a:lstStyle/>
        <a:p>
          <a:endParaRPr lang="sl-SI"/>
        </a:p>
      </dgm:t>
    </dgm:pt>
    <dgm:pt modelId="{554A6160-0A38-414E-B353-57D57D4CEDC2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sl-SI" sz="2000" b="1" dirty="0" smtClean="0"/>
            <a:t>baza znanja</a:t>
          </a:r>
          <a:endParaRPr lang="sl-SI" sz="2000" b="1" dirty="0"/>
        </a:p>
      </dgm:t>
    </dgm:pt>
    <dgm:pt modelId="{2D3D1836-802A-4C9D-A7B2-DA99E617AA83}" type="parTrans" cxnId="{B734043E-6271-4AA5-9EDF-EE669647158B}">
      <dgm:prSet/>
      <dgm:spPr/>
      <dgm:t>
        <a:bodyPr/>
        <a:lstStyle/>
        <a:p>
          <a:endParaRPr lang="sl-SI"/>
        </a:p>
      </dgm:t>
    </dgm:pt>
    <dgm:pt modelId="{B3A9D4BA-0870-46A3-A1AB-B95E55220D64}" type="sibTrans" cxnId="{B734043E-6271-4AA5-9EDF-EE669647158B}">
      <dgm:prSet/>
      <dgm:spPr>
        <a:noFill/>
      </dgm:spPr>
      <dgm:t>
        <a:bodyPr/>
        <a:lstStyle/>
        <a:p>
          <a:endParaRPr lang="sl-SI"/>
        </a:p>
      </dgm:t>
    </dgm:pt>
    <dgm:pt modelId="{3099DDF3-0A5F-40F5-A429-8CCD83967A61}" type="pres">
      <dgm:prSet presAssocID="{6ECBADF0-9C5B-4838-AC78-D8A23532879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061D7F6-848F-45C1-803B-3B02A113A1B5}" type="pres">
      <dgm:prSet presAssocID="{4B25B2CF-84CC-408A-AE13-CBE3E52939C6}" presName="gear1" presStyleLbl="node1" presStyleIdx="0" presStyleCnt="3" custScaleX="94716" custScaleY="94716" custLinFactNeighborX="-11839" custLinFactNeighborY="497">
        <dgm:presLayoutVars>
          <dgm:chMax val="1"/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CA0AA642-EF13-45FB-8289-0778050ABF25}" type="pres">
      <dgm:prSet presAssocID="{4B25B2CF-84CC-408A-AE13-CBE3E52939C6}" presName="gear1srcNode" presStyleLbl="node1" presStyleIdx="0" presStyleCnt="3"/>
      <dgm:spPr/>
    </dgm:pt>
    <dgm:pt modelId="{DB47ABE3-C82D-4228-A769-33B037EF80EC}" type="pres">
      <dgm:prSet presAssocID="{4B25B2CF-84CC-408A-AE13-CBE3E52939C6}" presName="gear1dstNode" presStyleLbl="node1" presStyleIdx="0" presStyleCnt="3"/>
      <dgm:spPr/>
    </dgm:pt>
    <dgm:pt modelId="{B4FA5B30-A0C2-43EB-B20F-7B790C7352DD}" type="pres">
      <dgm:prSet presAssocID="{E58611A0-EC8F-41EB-910F-84AED64FADBB}" presName="gear2" presStyleLbl="node1" presStyleIdx="1" presStyleCnt="3" custScaleX="113926" custScaleY="113786" custLinFactNeighborX="-15533" custLinFactNeighborY="-1646">
        <dgm:presLayoutVars>
          <dgm:chMax val="1"/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8100EFB8-C97E-4BE1-AC91-1DAF39371EB2}" type="pres">
      <dgm:prSet presAssocID="{E58611A0-EC8F-41EB-910F-84AED64FADBB}" presName="gear2srcNode" presStyleLbl="node1" presStyleIdx="1" presStyleCnt="3"/>
      <dgm:spPr/>
    </dgm:pt>
    <dgm:pt modelId="{1F29D477-DCA0-4524-BC04-35969535F7EA}" type="pres">
      <dgm:prSet presAssocID="{E58611A0-EC8F-41EB-910F-84AED64FADBB}" presName="gear2dstNode" presStyleLbl="node1" presStyleIdx="1" presStyleCnt="3"/>
      <dgm:spPr/>
    </dgm:pt>
    <dgm:pt modelId="{7DE544F9-0F34-424F-BCB3-DAFCBB020EB9}" type="pres">
      <dgm:prSet presAssocID="{554A6160-0A38-414E-B353-57D57D4CEDC2}" presName="gear3" presStyleLbl="node1" presStyleIdx="2" presStyleCnt="3" custScaleX="93187" custScaleY="94360" custLinFactNeighborX="-10814"/>
      <dgm:spPr/>
      <dgm:t>
        <a:bodyPr/>
        <a:lstStyle/>
        <a:p>
          <a:endParaRPr lang="sl-SI"/>
        </a:p>
      </dgm:t>
    </dgm:pt>
    <dgm:pt modelId="{16BB7BA1-75C9-4F0F-9757-A1EBAC72ECD6}" type="pres">
      <dgm:prSet presAssocID="{554A6160-0A38-414E-B353-57D57D4CEDC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87C83155-DEF5-4EC9-A54C-0AE9FE6BF949}" type="pres">
      <dgm:prSet presAssocID="{554A6160-0A38-414E-B353-57D57D4CEDC2}" presName="gear3srcNode" presStyleLbl="node1" presStyleIdx="2" presStyleCnt="3"/>
      <dgm:spPr/>
    </dgm:pt>
    <dgm:pt modelId="{A5703714-DB3A-4583-84E3-9FE0836D2178}" type="pres">
      <dgm:prSet presAssocID="{554A6160-0A38-414E-B353-57D57D4CEDC2}" presName="gear3dstNode" presStyleLbl="node1" presStyleIdx="2" presStyleCnt="3"/>
      <dgm:spPr/>
    </dgm:pt>
    <dgm:pt modelId="{16523B4B-168A-4748-8CB1-AA8630874E27}" type="pres">
      <dgm:prSet presAssocID="{5D1E1E44-4EBF-4374-B63C-1BE27FA382AE}" presName="connector1" presStyleLbl="sibTrans2D1" presStyleIdx="0" presStyleCnt="3" custLinFactNeighborX="-12646"/>
      <dgm:spPr/>
    </dgm:pt>
    <dgm:pt modelId="{FA11D282-B5C1-43F1-882E-11A194E57F4D}" type="pres">
      <dgm:prSet presAssocID="{EB18ECFA-9ADE-4775-B801-88160D7D8F8C}" presName="connector2" presStyleLbl="sibTrans2D1" presStyleIdx="1" presStyleCnt="3" custLinFactNeighborX="-17410"/>
      <dgm:spPr/>
    </dgm:pt>
    <dgm:pt modelId="{1746E30D-1437-41EE-8106-E0BD8144EEA6}" type="pres">
      <dgm:prSet presAssocID="{B3A9D4BA-0870-46A3-A1AB-B95E55220D64}" presName="connector3" presStyleLbl="sibTrans2D1" presStyleIdx="2" presStyleCnt="3" custLinFactNeighborX="-16142"/>
      <dgm:spPr/>
    </dgm:pt>
  </dgm:ptLst>
  <dgm:cxnLst>
    <dgm:cxn modelId="{C8877862-B91F-4B08-89E1-7F1EA304C355}" type="presOf" srcId="{E58611A0-EC8F-41EB-910F-84AED64FADBB}" destId="{B4FA5B30-A0C2-43EB-B20F-7B790C7352DD}" srcOrd="0" destOrd="0" presId="urn:microsoft.com/office/officeart/2005/8/layout/gear1"/>
    <dgm:cxn modelId="{1DAC89CF-008D-42CC-9BBA-D0F4E8ADA6CD}" type="presOf" srcId="{554A6160-0A38-414E-B353-57D57D4CEDC2}" destId="{7DE544F9-0F34-424F-BCB3-DAFCBB020EB9}" srcOrd="0" destOrd="0" presId="urn:microsoft.com/office/officeart/2005/8/layout/gear1"/>
    <dgm:cxn modelId="{B734043E-6271-4AA5-9EDF-EE669647158B}" srcId="{6ECBADF0-9C5B-4838-AC78-D8A235328797}" destId="{554A6160-0A38-414E-B353-57D57D4CEDC2}" srcOrd="2" destOrd="0" parTransId="{2D3D1836-802A-4C9D-A7B2-DA99E617AA83}" sibTransId="{B3A9D4BA-0870-46A3-A1AB-B95E55220D64}"/>
    <dgm:cxn modelId="{907E8E50-D9B0-40D5-9A9B-7A00D517C8FC}" type="presOf" srcId="{B3A9D4BA-0870-46A3-A1AB-B95E55220D64}" destId="{1746E30D-1437-41EE-8106-E0BD8144EEA6}" srcOrd="0" destOrd="0" presId="urn:microsoft.com/office/officeart/2005/8/layout/gear1"/>
    <dgm:cxn modelId="{02F18872-EE15-4B92-95E9-4937B6150A6E}" type="presOf" srcId="{4B25B2CF-84CC-408A-AE13-CBE3E52939C6}" destId="{1061D7F6-848F-45C1-803B-3B02A113A1B5}" srcOrd="0" destOrd="0" presId="urn:microsoft.com/office/officeart/2005/8/layout/gear1"/>
    <dgm:cxn modelId="{69FC66B8-9475-4DBC-9376-1F8BD56A2DD3}" srcId="{6ECBADF0-9C5B-4838-AC78-D8A235328797}" destId="{E58611A0-EC8F-41EB-910F-84AED64FADBB}" srcOrd="1" destOrd="0" parTransId="{A7B9B726-0BB9-4741-8C0C-63D9055BBA0B}" sibTransId="{EB18ECFA-9ADE-4775-B801-88160D7D8F8C}"/>
    <dgm:cxn modelId="{78AB7692-4C87-4680-93CE-C8E7EF9CF9E7}" type="presOf" srcId="{5D1E1E44-4EBF-4374-B63C-1BE27FA382AE}" destId="{16523B4B-168A-4748-8CB1-AA8630874E27}" srcOrd="0" destOrd="0" presId="urn:microsoft.com/office/officeart/2005/8/layout/gear1"/>
    <dgm:cxn modelId="{3403AE56-DF59-4B1C-9335-DE619EDF57C1}" type="presOf" srcId="{EB18ECFA-9ADE-4775-B801-88160D7D8F8C}" destId="{FA11D282-B5C1-43F1-882E-11A194E57F4D}" srcOrd="0" destOrd="0" presId="urn:microsoft.com/office/officeart/2005/8/layout/gear1"/>
    <dgm:cxn modelId="{5437D0CD-FEE4-4156-8030-6A76BF004534}" type="presOf" srcId="{4B25B2CF-84CC-408A-AE13-CBE3E52939C6}" destId="{CA0AA642-EF13-45FB-8289-0778050ABF25}" srcOrd="1" destOrd="0" presId="urn:microsoft.com/office/officeart/2005/8/layout/gear1"/>
    <dgm:cxn modelId="{81AF6400-3424-4C08-8582-3EBA3845DAD5}" type="presOf" srcId="{E58611A0-EC8F-41EB-910F-84AED64FADBB}" destId="{8100EFB8-C97E-4BE1-AC91-1DAF39371EB2}" srcOrd="1" destOrd="0" presId="urn:microsoft.com/office/officeart/2005/8/layout/gear1"/>
    <dgm:cxn modelId="{FAA38A11-256F-486D-9347-1ED298C05C70}" type="presOf" srcId="{4B25B2CF-84CC-408A-AE13-CBE3E52939C6}" destId="{DB47ABE3-C82D-4228-A769-33B037EF80EC}" srcOrd="2" destOrd="0" presId="urn:microsoft.com/office/officeart/2005/8/layout/gear1"/>
    <dgm:cxn modelId="{AC0B70D2-9D55-459E-9EB5-97F967A9D3F5}" type="presOf" srcId="{554A6160-0A38-414E-B353-57D57D4CEDC2}" destId="{87C83155-DEF5-4EC9-A54C-0AE9FE6BF949}" srcOrd="2" destOrd="0" presId="urn:microsoft.com/office/officeart/2005/8/layout/gear1"/>
    <dgm:cxn modelId="{220F923F-BF99-4A17-9D9A-2E8AEA340522}" type="presOf" srcId="{E58611A0-EC8F-41EB-910F-84AED64FADBB}" destId="{1F29D477-DCA0-4524-BC04-35969535F7EA}" srcOrd="2" destOrd="0" presId="urn:microsoft.com/office/officeart/2005/8/layout/gear1"/>
    <dgm:cxn modelId="{ABBFBF9E-3DC0-485D-A64B-AA8D0EB69822}" type="presOf" srcId="{6ECBADF0-9C5B-4838-AC78-D8A235328797}" destId="{3099DDF3-0A5F-40F5-A429-8CCD83967A61}" srcOrd="0" destOrd="0" presId="urn:microsoft.com/office/officeart/2005/8/layout/gear1"/>
    <dgm:cxn modelId="{4E5CBB69-B498-4546-B45D-94ABCA6033D5}" srcId="{6ECBADF0-9C5B-4838-AC78-D8A235328797}" destId="{4B25B2CF-84CC-408A-AE13-CBE3E52939C6}" srcOrd="0" destOrd="0" parTransId="{5339EDE3-6AB3-4723-B1D3-B12418532C1D}" sibTransId="{5D1E1E44-4EBF-4374-B63C-1BE27FA382AE}"/>
    <dgm:cxn modelId="{F0F575B0-4362-4D41-87BD-54737FB9BE92}" type="presOf" srcId="{554A6160-0A38-414E-B353-57D57D4CEDC2}" destId="{16BB7BA1-75C9-4F0F-9757-A1EBAC72ECD6}" srcOrd="1" destOrd="0" presId="urn:microsoft.com/office/officeart/2005/8/layout/gear1"/>
    <dgm:cxn modelId="{CDAD9803-AA77-4C8A-9965-299B89F4959E}" type="presOf" srcId="{554A6160-0A38-414E-B353-57D57D4CEDC2}" destId="{A5703714-DB3A-4583-84E3-9FE0836D2178}" srcOrd="3" destOrd="0" presId="urn:microsoft.com/office/officeart/2005/8/layout/gear1"/>
    <dgm:cxn modelId="{01C9D084-26F8-4320-B665-E25872E836D5}" type="presParOf" srcId="{3099DDF3-0A5F-40F5-A429-8CCD83967A61}" destId="{1061D7F6-848F-45C1-803B-3B02A113A1B5}" srcOrd="0" destOrd="0" presId="urn:microsoft.com/office/officeart/2005/8/layout/gear1"/>
    <dgm:cxn modelId="{6D6F79EA-BFF8-43A9-B8D6-3F704315CD7E}" type="presParOf" srcId="{3099DDF3-0A5F-40F5-A429-8CCD83967A61}" destId="{CA0AA642-EF13-45FB-8289-0778050ABF25}" srcOrd="1" destOrd="0" presId="urn:microsoft.com/office/officeart/2005/8/layout/gear1"/>
    <dgm:cxn modelId="{D2237151-F5E1-4FE8-9FB5-791E76B86209}" type="presParOf" srcId="{3099DDF3-0A5F-40F5-A429-8CCD83967A61}" destId="{DB47ABE3-C82D-4228-A769-33B037EF80EC}" srcOrd="2" destOrd="0" presId="urn:microsoft.com/office/officeart/2005/8/layout/gear1"/>
    <dgm:cxn modelId="{34E57304-9E52-4F23-95E2-E3464299E1C4}" type="presParOf" srcId="{3099DDF3-0A5F-40F5-A429-8CCD83967A61}" destId="{B4FA5B30-A0C2-43EB-B20F-7B790C7352DD}" srcOrd="3" destOrd="0" presId="urn:microsoft.com/office/officeart/2005/8/layout/gear1"/>
    <dgm:cxn modelId="{DF9FB1DD-A516-45C3-9A15-DDE6E2D7A79F}" type="presParOf" srcId="{3099DDF3-0A5F-40F5-A429-8CCD83967A61}" destId="{8100EFB8-C97E-4BE1-AC91-1DAF39371EB2}" srcOrd="4" destOrd="0" presId="urn:microsoft.com/office/officeart/2005/8/layout/gear1"/>
    <dgm:cxn modelId="{C865D156-562B-4689-9966-D2F8B949E5F5}" type="presParOf" srcId="{3099DDF3-0A5F-40F5-A429-8CCD83967A61}" destId="{1F29D477-DCA0-4524-BC04-35969535F7EA}" srcOrd="5" destOrd="0" presId="urn:microsoft.com/office/officeart/2005/8/layout/gear1"/>
    <dgm:cxn modelId="{FC355758-F621-4D46-A08A-A25550727BEE}" type="presParOf" srcId="{3099DDF3-0A5F-40F5-A429-8CCD83967A61}" destId="{7DE544F9-0F34-424F-BCB3-DAFCBB020EB9}" srcOrd="6" destOrd="0" presId="urn:microsoft.com/office/officeart/2005/8/layout/gear1"/>
    <dgm:cxn modelId="{45733334-3555-4919-8D6A-891200E32D77}" type="presParOf" srcId="{3099DDF3-0A5F-40F5-A429-8CCD83967A61}" destId="{16BB7BA1-75C9-4F0F-9757-A1EBAC72ECD6}" srcOrd="7" destOrd="0" presId="urn:microsoft.com/office/officeart/2005/8/layout/gear1"/>
    <dgm:cxn modelId="{471CFAB0-1D83-4ACC-A590-0DE34F74BF17}" type="presParOf" srcId="{3099DDF3-0A5F-40F5-A429-8CCD83967A61}" destId="{87C83155-DEF5-4EC9-A54C-0AE9FE6BF949}" srcOrd="8" destOrd="0" presId="urn:microsoft.com/office/officeart/2005/8/layout/gear1"/>
    <dgm:cxn modelId="{EB3296A6-0F2F-4CFB-9496-A44C4003EEB3}" type="presParOf" srcId="{3099DDF3-0A5F-40F5-A429-8CCD83967A61}" destId="{A5703714-DB3A-4583-84E3-9FE0836D2178}" srcOrd="9" destOrd="0" presId="urn:microsoft.com/office/officeart/2005/8/layout/gear1"/>
    <dgm:cxn modelId="{7728D7A3-B636-43DC-A7EE-E729F1439995}" type="presParOf" srcId="{3099DDF3-0A5F-40F5-A429-8CCD83967A61}" destId="{16523B4B-168A-4748-8CB1-AA8630874E27}" srcOrd="10" destOrd="0" presId="urn:microsoft.com/office/officeart/2005/8/layout/gear1"/>
    <dgm:cxn modelId="{82A5C84A-6E6A-4347-BEF5-6C6B6D957A60}" type="presParOf" srcId="{3099DDF3-0A5F-40F5-A429-8CCD83967A61}" destId="{FA11D282-B5C1-43F1-882E-11A194E57F4D}" srcOrd="11" destOrd="0" presId="urn:microsoft.com/office/officeart/2005/8/layout/gear1"/>
    <dgm:cxn modelId="{19550661-B02A-47AD-9B69-678467A02C48}" type="presParOf" srcId="{3099DDF3-0A5F-40F5-A429-8CCD83967A61}" destId="{1746E30D-1437-41EE-8106-E0BD8144EEA6}" srcOrd="12" destOrd="0" presId="urn:microsoft.com/office/officeart/2005/8/layout/gear1"/>
  </dgm:cxnLst>
  <dgm:bg>
    <a:solidFill>
      <a:schemeClr val="accent1">
        <a:lumMod val="40000"/>
        <a:lumOff val="60000"/>
      </a:schemeClr>
    </a:solidFill>
  </dgm:bg>
  <dgm:whole>
    <a:ln w="254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1D7F6-848F-45C1-803B-3B02A113A1B5}">
      <dsp:nvSpPr>
        <dsp:cNvPr id="0" name=""/>
        <dsp:cNvSpPr/>
      </dsp:nvSpPr>
      <dsp:spPr>
        <a:xfrm>
          <a:off x="2500275" y="2699205"/>
          <a:ext cx="2806607" cy="2963182"/>
        </a:xfrm>
        <a:prstGeom prst="gear9">
          <a:avLst/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000" b="1" kern="1200" dirty="0" smtClean="0"/>
            <a:t>komunikacijski vmesnik</a:t>
          </a:r>
          <a:endParaRPr lang="sl-SI" sz="2000" b="1" kern="1200" dirty="0"/>
        </a:p>
      </dsp:txBody>
      <dsp:txXfrm>
        <a:off x="3064528" y="3382914"/>
        <a:ext cx="1678101" cy="1543257"/>
      </dsp:txXfrm>
    </dsp:sp>
    <dsp:sp modelId="{B4FA5B30-A0C2-43EB-B20F-7B790C7352DD}">
      <dsp:nvSpPr>
        <dsp:cNvPr id="0" name=""/>
        <dsp:cNvSpPr/>
      </dsp:nvSpPr>
      <dsp:spPr>
        <a:xfrm>
          <a:off x="440741" y="1667255"/>
          <a:ext cx="2592120" cy="2588935"/>
        </a:xfrm>
        <a:prstGeom prst="gear6">
          <a:avLst/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000" b="1" kern="1200" dirty="0" smtClean="0"/>
            <a:t>mehanizem sklepanja</a:t>
          </a:r>
          <a:endParaRPr lang="sl-SI" sz="1800" b="1" kern="1200" dirty="0"/>
        </a:p>
      </dsp:txBody>
      <dsp:txXfrm>
        <a:off x="1092976" y="2322966"/>
        <a:ext cx="1287650" cy="1277513"/>
      </dsp:txXfrm>
    </dsp:sp>
    <dsp:sp modelId="{7DE544F9-0F34-424F-BCB3-DAFCBB020EB9}">
      <dsp:nvSpPr>
        <dsp:cNvPr id="0" name=""/>
        <dsp:cNvSpPr/>
      </dsp:nvSpPr>
      <dsp:spPr>
        <a:xfrm rot="20700000">
          <a:off x="2012437" y="349919"/>
          <a:ext cx="2067843" cy="2113136"/>
        </a:xfrm>
        <a:prstGeom prst="gear6">
          <a:avLst/>
        </a:prstGeom>
        <a:solidFill>
          <a:schemeClr val="accent1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000" b="1" kern="1200" dirty="0" smtClean="0"/>
            <a:t>baza znanja</a:t>
          </a:r>
          <a:endParaRPr lang="sl-SI" sz="2000" b="1" kern="1200" dirty="0"/>
        </a:p>
      </dsp:txBody>
      <dsp:txXfrm rot="-20700000">
        <a:off x="2463289" y="816078"/>
        <a:ext cx="1166139" cy="1180817"/>
      </dsp:txXfrm>
    </dsp:sp>
    <dsp:sp modelId="{16523B4B-168A-4748-8CB1-AA8630874E27}">
      <dsp:nvSpPr>
        <dsp:cNvPr id="0" name=""/>
        <dsp:cNvSpPr/>
      </dsp:nvSpPr>
      <dsp:spPr>
        <a:xfrm>
          <a:off x="2042572" y="2119337"/>
          <a:ext cx="4004469" cy="4004469"/>
        </a:xfrm>
        <a:prstGeom prst="circularArrow">
          <a:avLst>
            <a:gd name="adj1" fmla="val 4687"/>
            <a:gd name="adj2" fmla="val 299029"/>
            <a:gd name="adj3" fmla="val 2543167"/>
            <a:gd name="adj4" fmla="val 1580428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11D282-B5C1-43F1-882E-11A194E57F4D}">
      <dsp:nvSpPr>
        <dsp:cNvPr id="0" name=""/>
        <dsp:cNvSpPr/>
      </dsp:nvSpPr>
      <dsp:spPr>
        <a:xfrm>
          <a:off x="43096" y="1351699"/>
          <a:ext cx="2909497" cy="29094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46E30D-1437-41EE-8106-E0BD8144EEA6}">
      <dsp:nvSpPr>
        <dsp:cNvPr id="0" name=""/>
        <dsp:cNvSpPr/>
      </dsp:nvSpPr>
      <dsp:spPr>
        <a:xfrm>
          <a:off x="1204929" y="-202871"/>
          <a:ext cx="3137024" cy="313702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809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15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73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25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279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71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063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05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576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3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359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AEF7-A7E2-438F-A91F-47668BCD6FD7}" type="datetimeFigureOut">
              <a:rPr lang="sl-SI" smtClean="0"/>
              <a:t>23.7.2019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91A1-9C98-4611-9A2F-16F553D89A7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4946" y="1978744"/>
            <a:ext cx="9599671" cy="2900511"/>
            <a:chOff x="1223493" y="1289212"/>
            <a:chExt cx="9599671" cy="2900511"/>
          </a:xfrm>
        </p:grpSpPr>
        <p:sp>
          <p:nvSpPr>
            <p:cNvPr id="16" name="Oval 15"/>
            <p:cNvSpPr/>
            <p:nvPr/>
          </p:nvSpPr>
          <p:spPr>
            <a:xfrm>
              <a:off x="5850760" y="1289212"/>
              <a:ext cx="1436914" cy="290051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tIns="36000" rIns="36000" bIns="36000" rtlCol="0" anchor="ctr"/>
            <a:lstStyle/>
            <a:p>
              <a:pPr algn="ctr"/>
              <a:r>
                <a:rPr lang="sl-SI" sz="2000" b="1" dirty="0"/>
                <a:t>p</a:t>
              </a:r>
              <a:r>
                <a:rPr lang="sl-SI" sz="2000" b="1" dirty="0" smtClean="0"/>
                <a:t>roces potrjevanja in generiranja konceptov</a:t>
              </a:r>
              <a:endParaRPr lang="sl-SI" sz="2000" b="1" dirty="0"/>
            </a:p>
          </p:txBody>
        </p:sp>
        <p:sp>
          <p:nvSpPr>
            <p:cNvPr id="17" name="Flowchart: Document 16"/>
            <p:cNvSpPr/>
            <p:nvPr/>
          </p:nvSpPr>
          <p:spPr>
            <a:xfrm rot="16200000">
              <a:off x="8452880" y="1819439"/>
              <a:ext cx="2900509" cy="1840058"/>
            </a:xfrm>
            <a:prstGeom prst="flowChartDocumen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 b="1" dirty="0" smtClean="0"/>
                <a:t>dolgotrajni spomin</a:t>
              </a:r>
            </a:p>
            <a:p>
              <a:pPr algn="ctr"/>
              <a:endParaRPr lang="sl-SI" sz="2000" b="1" dirty="0"/>
            </a:p>
            <a:p>
              <a:pPr algn="ctr"/>
              <a:endParaRPr lang="sl-SI" sz="2000" b="1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753239" y="1289213"/>
              <a:ext cx="1465729" cy="2900510"/>
              <a:chOff x="1761565" y="1250577"/>
              <a:chExt cx="1465729" cy="290051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61565" y="1250577"/>
                <a:ext cx="1465729" cy="2900510"/>
                <a:chOff x="1761565" y="1250577"/>
                <a:chExt cx="1465729" cy="290051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761565" y="1250577"/>
                  <a:ext cx="1465729" cy="29005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sl-SI" sz="2000" b="1" dirty="0"/>
                    <a:t>k</a:t>
                  </a:r>
                  <a:r>
                    <a:rPr lang="sl-SI" sz="2000" b="1" dirty="0" smtClean="0"/>
                    <a:t>ratkotrajni spomin  </a:t>
                  </a:r>
                  <a:r>
                    <a:rPr lang="sl-SI" b="1" dirty="0" smtClean="0">
                      <a:solidFill>
                        <a:schemeClr val="accent1"/>
                      </a:solidFill>
                    </a:rPr>
                    <a:t>.</a:t>
                  </a:r>
                </a:p>
                <a:p>
                  <a:pPr algn="ctr"/>
                  <a:endParaRPr lang="sl-SI" b="1" dirty="0"/>
                </a:p>
                <a:p>
                  <a:pPr algn="ctr"/>
                  <a:endParaRPr lang="sl-SI" b="1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2680965" y="3131489"/>
                  <a:ext cx="309282" cy="558158"/>
                  <a:chOff x="2521306" y="2870234"/>
                  <a:chExt cx="309282" cy="558158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521306" y="2870234"/>
                    <a:ext cx="309282" cy="282388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l-SI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521306" y="3146004"/>
                    <a:ext cx="309282" cy="282388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l-SI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810206" y="1306281"/>
                  <a:ext cx="6880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sl-SI" sz="2000" b="1" dirty="0" smtClean="0">
                      <a:solidFill>
                        <a:schemeClr val="bg1"/>
                      </a:solidFill>
                    </a:rPr>
                    <a:t>7 ± 2</a:t>
                  </a:r>
                  <a:endParaRPr lang="sl-SI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680965" y="1464614"/>
                <a:ext cx="309282" cy="2491733"/>
                <a:chOff x="2614290" y="1569389"/>
                <a:chExt cx="309282" cy="2491733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14290" y="2960039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614290" y="2693339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614290" y="2407589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14290" y="2131364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14290" y="1855139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14290" y="1569389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14290" y="3778734"/>
                  <a:ext cx="309282" cy="282388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l-SI"/>
                </a:p>
              </p:txBody>
            </p:sp>
          </p:grpSp>
        </p:grpSp>
        <p:sp>
          <p:nvSpPr>
            <p:cNvPr id="28" name="Left-Right Arrow 27"/>
            <p:cNvSpPr/>
            <p:nvPr/>
          </p:nvSpPr>
          <p:spPr>
            <a:xfrm>
              <a:off x="7364948" y="2187018"/>
              <a:ext cx="1540883" cy="1104899"/>
            </a:xfrm>
            <a:prstGeom prst="leftRightArrow">
              <a:avLst>
                <a:gd name="adj1" fmla="val 49884"/>
                <a:gd name="adj2" fmla="val 2827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b="1" dirty="0"/>
                <a:t>d</a:t>
              </a:r>
              <a:r>
                <a:rPr lang="sl-SI" b="1" dirty="0" smtClean="0"/>
                <a:t>ejstva in koncepti</a:t>
              </a:r>
              <a:endParaRPr lang="sl-SI" b="1" dirty="0"/>
            </a:p>
          </p:txBody>
        </p:sp>
        <p:sp>
          <p:nvSpPr>
            <p:cNvPr id="30" name="Left-Right Arrow 29"/>
            <p:cNvSpPr/>
            <p:nvPr/>
          </p:nvSpPr>
          <p:spPr>
            <a:xfrm>
              <a:off x="4296242" y="2187018"/>
              <a:ext cx="1477244" cy="1104898"/>
            </a:xfrm>
            <a:prstGeom prst="leftRightArrow">
              <a:avLst>
                <a:gd name="adj1" fmla="val 50000"/>
                <a:gd name="adj2" fmla="val 301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b="1" dirty="0"/>
                <a:t>d</a:t>
              </a:r>
              <a:r>
                <a:rPr lang="sl-SI" b="1" dirty="0" smtClean="0"/>
                <a:t>ejstva in koncepti</a:t>
              </a:r>
              <a:endParaRPr lang="sl-SI" b="1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223493" y="1503250"/>
              <a:ext cx="1462967" cy="1104898"/>
            </a:xfrm>
            <a:prstGeom prst="rightArrow">
              <a:avLst>
                <a:gd name="adj1" fmla="val 50000"/>
                <a:gd name="adj2" fmla="val 3620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b="1" dirty="0" smtClean="0"/>
                <a:t>podatki</a:t>
              </a:r>
              <a:br>
                <a:rPr lang="sl-SI" b="1" dirty="0" smtClean="0"/>
              </a:br>
              <a:r>
                <a:rPr lang="sl-SI" b="1" dirty="0" smtClean="0"/>
                <a:t>o okolju</a:t>
              </a:r>
              <a:endParaRPr lang="sl-SI" b="1" dirty="0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1223493" y="2909588"/>
              <a:ext cx="1451865" cy="1110051"/>
            </a:xfrm>
            <a:prstGeom prst="leftArrow">
              <a:avLst>
                <a:gd name="adj1" fmla="val 50000"/>
                <a:gd name="adj2" fmla="val 3595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b="1" dirty="0"/>
                <a:t>p</a:t>
              </a:r>
              <a:r>
                <a:rPr lang="sl-SI" b="1" dirty="0" smtClean="0"/>
                <a:t>odatki</a:t>
              </a:r>
              <a:br>
                <a:rPr lang="sl-SI" b="1" dirty="0" smtClean="0"/>
              </a:br>
              <a:r>
                <a:rPr lang="sl-SI" b="1" dirty="0" smtClean="0"/>
                <a:t>za okolje</a:t>
              </a:r>
              <a:endParaRPr lang="sl-SI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8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032000" y="450166"/>
            <a:ext cx="9005941" cy="5688167"/>
            <a:chOff x="2032000" y="450166"/>
            <a:chExt cx="9005941" cy="5688167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690398054"/>
                </p:ext>
              </p:extLst>
            </p:nvPr>
          </p:nvGraphicFramePr>
          <p:xfrm>
            <a:off x="2032000" y="450166"/>
            <a:ext cx="6000652" cy="56881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8497384" y="3481048"/>
              <a:ext cx="2540557" cy="2540625"/>
              <a:chOff x="8694336" y="2805801"/>
              <a:chExt cx="2540557" cy="254062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4336" y="2805801"/>
                <a:ext cx="2540557" cy="2540625"/>
              </a:xfrm>
              <a:prstGeom prst="rect">
                <a:avLst/>
              </a:prstGeom>
              <a:noFill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312811" y="4754876"/>
                <a:ext cx="12722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l-SI" sz="2000" b="1" dirty="0" smtClean="0">
                    <a:solidFill>
                      <a:schemeClr val="bg1"/>
                    </a:solidFill>
                  </a:rPr>
                  <a:t>uporabnik</a:t>
                </a:r>
                <a:endParaRPr lang="sl-SI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Left-Right Arrow 6"/>
            <p:cNvSpPr/>
            <p:nvPr/>
          </p:nvSpPr>
          <p:spPr>
            <a:xfrm>
              <a:off x="7329268" y="4423466"/>
              <a:ext cx="1393204" cy="73152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3653" y="5602310"/>
              <a:ext cx="1931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sz="2000" b="1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sl-SI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kspertni sistem</a:t>
              </a:r>
              <a:endParaRPr lang="sl-SI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61375" y="1056068"/>
            <a:ext cx="7655499" cy="1120462"/>
            <a:chOff x="1661375" y="1056068"/>
            <a:chExt cx="7655499" cy="1120462"/>
          </a:xfrm>
        </p:grpSpPr>
        <p:sp>
          <p:nvSpPr>
            <p:cNvPr id="2" name="Rectangle 1"/>
            <p:cNvSpPr/>
            <p:nvPr/>
          </p:nvSpPr>
          <p:spPr>
            <a:xfrm>
              <a:off x="1661375" y="1056068"/>
              <a:ext cx="3909431" cy="11204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endParaRPr lang="sl-SI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885072" y="1327911"/>
              <a:ext cx="1477108" cy="576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podatki</a:t>
              </a:r>
              <a:endParaRPr lang="sl-SI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65643" y="1327911"/>
              <a:ext cx="1477108" cy="576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pravila</a:t>
              </a:r>
              <a:endParaRPr lang="sl-SI" sz="24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839766" y="1327911"/>
              <a:ext cx="1477108" cy="5767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cilj</a:t>
              </a:r>
              <a:endParaRPr lang="sl-SI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781821" y="1616298"/>
              <a:ext cx="184286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74269" y="1216188"/>
              <a:ext cx="1239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določamo</a:t>
              </a:r>
              <a:endParaRPr lang="sl-SI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1375" y="3845896"/>
            <a:ext cx="7655499" cy="1120462"/>
            <a:chOff x="1661375" y="3845896"/>
            <a:chExt cx="7655499" cy="1120462"/>
          </a:xfrm>
        </p:grpSpPr>
        <p:sp>
          <p:nvSpPr>
            <p:cNvPr id="4" name="Rectangle 3"/>
            <p:cNvSpPr/>
            <p:nvPr/>
          </p:nvSpPr>
          <p:spPr>
            <a:xfrm>
              <a:off x="7839766" y="4117740"/>
              <a:ext cx="1477108" cy="576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podatki</a:t>
              </a:r>
              <a:endParaRPr lang="sl-SI" sz="2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61375" y="3845896"/>
              <a:ext cx="3909431" cy="11204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endParaRPr lang="sl-SI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65643" y="4117739"/>
              <a:ext cx="1477108" cy="576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pravila</a:t>
              </a:r>
              <a:endParaRPr lang="sl-SI" sz="24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885072" y="4117739"/>
              <a:ext cx="1477108" cy="5767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400" b="1" dirty="0" smtClean="0"/>
                <a:t>cilj</a:t>
              </a:r>
              <a:endParaRPr lang="sl-SI" sz="2400" b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781821" y="4406128"/>
              <a:ext cx="1842868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74269" y="4006018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iščemo</a:t>
              </a:r>
              <a:endParaRPr lang="sl-SI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5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Gimnazija Bežigrad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Anželj Gregor</dc:creator>
  <cp:lastModifiedBy>Anželj Gregor</cp:lastModifiedBy>
  <cp:revision>16</cp:revision>
  <dcterms:created xsi:type="dcterms:W3CDTF">2019-01-04T14:50:44Z</dcterms:created>
  <dcterms:modified xsi:type="dcterms:W3CDTF">2019-07-23T11:38:50Z</dcterms:modified>
</cp:coreProperties>
</file>