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80" r:id="rId22"/>
    <p:sldId id="285" r:id="rId23"/>
    <p:sldId id="286" r:id="rId24"/>
    <p:sldId id="287" r:id="rId25"/>
    <p:sldId id="288" r:id="rId26"/>
    <p:sldId id="289" r:id="rId27"/>
    <p:sldId id="290" r:id="rId28"/>
    <p:sldId id="291" r:id="rId29"/>
    <p:sldId id="292" r:id="rId30"/>
    <p:sldId id="293" r:id="rId31"/>
    <p:sldId id="294" r:id="rId32"/>
    <p:sldId id="300" r:id="rId33"/>
    <p:sldId id="301" r:id="rId34"/>
    <p:sldId id="305" r:id="rId35"/>
    <p:sldId id="306" r:id="rId36"/>
    <p:sldId id="309" r:id="rId37"/>
    <p:sldId id="308" r:id="rId38"/>
    <p:sldId id="307" r:id="rId39"/>
    <p:sldId id="302" r:id="rId40"/>
    <p:sldId id="304" r:id="rId41"/>
    <p:sldId id="303" r:id="rId42"/>
    <p:sldId id="311" r:id="rId43"/>
    <p:sldId id="312" r:id="rId44"/>
    <p:sldId id="313" r:id="rId45"/>
    <p:sldId id="316" r:id="rId46"/>
    <p:sldId id="317" r:id="rId47"/>
    <p:sldId id="318" r:id="rId48"/>
    <p:sldId id="319" r:id="rId4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C92333-92C9-464F-9A87-AB228E6D589E}" v="240" dt="2020-05-07T16:16:26.52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6" d="100"/>
          <a:sy n="46" d="100"/>
        </p:scale>
        <p:origin x="78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milo" userId="8d07f60c3a36d934" providerId="LiveId" clId="{8FC92333-92C9-464F-9A87-AB228E6D589E}"/>
    <pc:docChg chg="undo custSel mod addSld delSld modSld sldOrd">
      <pc:chgData name="Juan Camilo" userId="8d07f60c3a36d934" providerId="LiveId" clId="{8FC92333-92C9-464F-9A87-AB228E6D589E}" dt="2020-05-07T16:16:49.352" v="2799" actId="14100"/>
      <pc:docMkLst>
        <pc:docMk/>
      </pc:docMkLst>
      <pc:sldChg chg="addSp delSp modSp">
        <pc:chgData name="Juan Camilo" userId="8d07f60c3a36d934" providerId="LiveId" clId="{8FC92333-92C9-464F-9A87-AB228E6D589E}" dt="2020-05-07T05:37:53.990" v="1451" actId="20577"/>
        <pc:sldMkLst>
          <pc:docMk/>
          <pc:sldMk cId="1077019638" sldId="271"/>
        </pc:sldMkLst>
        <pc:spChg chg="mod">
          <ac:chgData name="Juan Camilo" userId="8d07f60c3a36d934" providerId="LiveId" clId="{8FC92333-92C9-464F-9A87-AB228E6D589E}" dt="2020-05-07T05:37:53.990" v="1451" actId="20577"/>
          <ac:spMkLst>
            <pc:docMk/>
            <pc:sldMk cId="1077019638" sldId="271"/>
            <ac:spMk id="5" creationId="{652AC6A1-BB48-4933-974F-C3DEDAA454E8}"/>
          </ac:spMkLst>
        </pc:spChg>
        <pc:spChg chg="mod">
          <ac:chgData name="Juan Camilo" userId="8d07f60c3a36d934" providerId="LiveId" clId="{8FC92333-92C9-464F-9A87-AB228E6D589E}" dt="2020-05-07T05:16:00.034" v="1403" actId="1076"/>
          <ac:spMkLst>
            <pc:docMk/>
            <pc:sldMk cId="1077019638" sldId="271"/>
            <ac:spMk id="10" creationId="{08950438-1267-43B9-B7FE-58F3CB143269}"/>
          </ac:spMkLst>
        </pc:spChg>
        <pc:spChg chg="mod">
          <ac:chgData name="Juan Camilo" userId="8d07f60c3a36d934" providerId="LiveId" clId="{8FC92333-92C9-464F-9A87-AB228E6D589E}" dt="2020-05-07T05:15:54.996" v="1402" actId="1076"/>
          <ac:spMkLst>
            <pc:docMk/>
            <pc:sldMk cId="1077019638" sldId="271"/>
            <ac:spMk id="11" creationId="{7EA8BB37-136C-4ED1-A6E4-F3FE25265A8B}"/>
          </ac:spMkLst>
        </pc:spChg>
        <pc:graphicFrameChg chg="del modGraphic">
          <ac:chgData name="Juan Camilo" userId="8d07f60c3a36d934" providerId="LiveId" clId="{8FC92333-92C9-464F-9A87-AB228E6D589E}" dt="2020-05-07T05:15:25.266" v="1398" actId="478"/>
          <ac:graphicFrameMkLst>
            <pc:docMk/>
            <pc:sldMk cId="1077019638" sldId="271"/>
            <ac:graphicFrameMk id="14" creationId="{0CC9D8CC-C01E-4FB2-B640-0554FA8CE240}"/>
          </ac:graphicFrameMkLst>
        </pc:graphicFrameChg>
        <pc:graphicFrameChg chg="add del mod modGraphic">
          <ac:chgData name="Juan Camilo" userId="8d07f60c3a36d934" providerId="LiveId" clId="{8FC92333-92C9-464F-9A87-AB228E6D589E}" dt="2020-05-07T05:15:30.107" v="1400" actId="478"/>
          <ac:graphicFrameMkLst>
            <pc:docMk/>
            <pc:sldMk cId="1077019638" sldId="271"/>
            <ac:graphicFrameMk id="15" creationId="{35F6CBC1-D142-4FE5-A8D0-B54267C12983}"/>
          </ac:graphicFrameMkLst>
        </pc:graphicFrameChg>
        <pc:graphicFrameChg chg="del modGraphic">
          <ac:chgData name="Juan Camilo" userId="8d07f60c3a36d934" providerId="LiveId" clId="{8FC92333-92C9-464F-9A87-AB228E6D589E}" dt="2020-05-07T05:15:27.708" v="1399" actId="478"/>
          <ac:graphicFrameMkLst>
            <pc:docMk/>
            <pc:sldMk cId="1077019638" sldId="271"/>
            <ac:graphicFrameMk id="16" creationId="{B6FE0F69-B290-4429-8F70-6663A83B9804}"/>
          </ac:graphicFrameMkLst>
        </pc:graphicFrameChg>
        <pc:graphicFrameChg chg="del modGraphic">
          <ac:chgData name="Juan Camilo" userId="8d07f60c3a36d934" providerId="LiveId" clId="{8FC92333-92C9-464F-9A87-AB228E6D589E}" dt="2020-05-05T17:14:36.455" v="136" actId="478"/>
          <ac:graphicFrameMkLst>
            <pc:docMk/>
            <pc:sldMk cId="1077019638" sldId="271"/>
            <ac:graphicFrameMk id="17" creationId="{C17D9232-D74F-4737-B652-477311AB2F0D}"/>
          </ac:graphicFrameMkLst>
        </pc:graphicFrameChg>
      </pc:sldChg>
      <pc:sldChg chg="addSp delSp modSp">
        <pc:chgData name="Juan Camilo" userId="8d07f60c3a36d934" providerId="LiveId" clId="{8FC92333-92C9-464F-9A87-AB228E6D589E}" dt="2020-05-07T16:00:46.706" v="2564" actId="1076"/>
        <pc:sldMkLst>
          <pc:docMk/>
          <pc:sldMk cId="1725371359" sldId="272"/>
        </pc:sldMkLst>
        <pc:spChg chg="mod">
          <ac:chgData name="Juan Camilo" userId="8d07f60c3a36d934" providerId="LiveId" clId="{8FC92333-92C9-464F-9A87-AB228E6D589E}" dt="2020-05-07T05:38:07.990" v="1460" actId="20577"/>
          <ac:spMkLst>
            <pc:docMk/>
            <pc:sldMk cId="1725371359" sldId="272"/>
            <ac:spMk id="4" creationId="{887DF6C8-5FBB-434D-AC5B-0B62E25ED46C}"/>
          </ac:spMkLst>
        </pc:spChg>
        <pc:picChg chg="del">
          <ac:chgData name="Juan Camilo" userId="8d07f60c3a36d934" providerId="LiveId" clId="{8FC92333-92C9-464F-9A87-AB228E6D589E}" dt="2020-05-07T16:00:09.403" v="2558" actId="478"/>
          <ac:picMkLst>
            <pc:docMk/>
            <pc:sldMk cId="1725371359" sldId="272"/>
            <ac:picMk id="2" creationId="{C8341731-E501-41ED-8266-7FBC0AE37F69}"/>
          </ac:picMkLst>
        </pc:picChg>
        <pc:picChg chg="del">
          <ac:chgData name="Juan Camilo" userId="8d07f60c3a36d934" providerId="LiveId" clId="{8FC92333-92C9-464F-9A87-AB228E6D589E}" dt="2020-05-07T16:00:39.297" v="2561" actId="478"/>
          <ac:picMkLst>
            <pc:docMk/>
            <pc:sldMk cId="1725371359" sldId="272"/>
            <ac:picMk id="3" creationId="{2775E64C-DAA6-4F25-9F0A-853265C3BF32}"/>
          </ac:picMkLst>
        </pc:picChg>
        <pc:picChg chg="add mod">
          <ac:chgData name="Juan Camilo" userId="8d07f60c3a36d934" providerId="LiveId" clId="{8FC92333-92C9-464F-9A87-AB228E6D589E}" dt="2020-05-07T16:00:13.283" v="2560" actId="1076"/>
          <ac:picMkLst>
            <pc:docMk/>
            <pc:sldMk cId="1725371359" sldId="272"/>
            <ac:picMk id="5" creationId="{40C9700A-4664-4A32-96A3-BCCDDD45916D}"/>
          </ac:picMkLst>
        </pc:picChg>
        <pc:picChg chg="add mod">
          <ac:chgData name="Juan Camilo" userId="8d07f60c3a36d934" providerId="LiveId" clId="{8FC92333-92C9-464F-9A87-AB228E6D589E}" dt="2020-05-07T16:00:46.706" v="2564" actId="1076"/>
          <ac:picMkLst>
            <pc:docMk/>
            <pc:sldMk cId="1725371359" sldId="272"/>
            <ac:picMk id="6" creationId="{A9B7FE29-A0C1-417B-BB03-5F95C0CF05EB}"/>
          </ac:picMkLst>
        </pc:picChg>
      </pc:sldChg>
      <pc:sldChg chg="addSp delSp modSp">
        <pc:chgData name="Juan Camilo" userId="8d07f60c3a36d934" providerId="LiveId" clId="{8FC92333-92C9-464F-9A87-AB228E6D589E}" dt="2020-05-07T16:01:53.249" v="2570" actId="1076"/>
        <pc:sldMkLst>
          <pc:docMk/>
          <pc:sldMk cId="2852289524" sldId="273"/>
        </pc:sldMkLst>
        <pc:spChg chg="mod">
          <ac:chgData name="Juan Camilo" userId="8d07f60c3a36d934" providerId="LiveId" clId="{8FC92333-92C9-464F-9A87-AB228E6D589E}" dt="2020-05-07T05:38:23.939" v="1469" actId="20577"/>
          <ac:spMkLst>
            <pc:docMk/>
            <pc:sldMk cId="2852289524" sldId="273"/>
            <ac:spMk id="4" creationId="{887DF6C8-5FBB-434D-AC5B-0B62E25ED46C}"/>
          </ac:spMkLst>
        </pc:spChg>
        <pc:picChg chg="add mod">
          <ac:chgData name="Juan Camilo" userId="8d07f60c3a36d934" providerId="LiveId" clId="{8FC92333-92C9-464F-9A87-AB228E6D589E}" dt="2020-05-07T16:01:26.528" v="2567" actId="1076"/>
          <ac:picMkLst>
            <pc:docMk/>
            <pc:sldMk cId="2852289524" sldId="273"/>
            <ac:picMk id="2" creationId="{5AC1AA0A-7693-4D4F-B4BC-762AA116BD37}"/>
          </ac:picMkLst>
        </pc:picChg>
        <pc:picChg chg="add mod">
          <ac:chgData name="Juan Camilo" userId="8d07f60c3a36d934" providerId="LiveId" clId="{8FC92333-92C9-464F-9A87-AB228E6D589E}" dt="2020-05-07T16:01:53.249" v="2570" actId="1076"/>
          <ac:picMkLst>
            <pc:docMk/>
            <pc:sldMk cId="2852289524" sldId="273"/>
            <ac:picMk id="3" creationId="{00FE8B34-33EC-438E-9FCA-B61A7ABAF1F5}"/>
          </ac:picMkLst>
        </pc:picChg>
        <pc:picChg chg="del">
          <ac:chgData name="Juan Camilo" userId="8d07f60c3a36d934" providerId="LiveId" clId="{8FC92333-92C9-464F-9A87-AB228E6D589E}" dt="2020-05-07T16:01:20.227" v="2565" actId="478"/>
          <ac:picMkLst>
            <pc:docMk/>
            <pc:sldMk cId="2852289524" sldId="273"/>
            <ac:picMk id="5" creationId="{96A8DD08-64E7-4F29-84B1-2A7CA8B05459}"/>
          </ac:picMkLst>
        </pc:picChg>
        <pc:picChg chg="del">
          <ac:chgData name="Juan Camilo" userId="8d07f60c3a36d934" providerId="LiveId" clId="{8FC92333-92C9-464F-9A87-AB228E6D589E}" dt="2020-05-07T16:01:48.273" v="2568" actId="478"/>
          <ac:picMkLst>
            <pc:docMk/>
            <pc:sldMk cId="2852289524" sldId="273"/>
            <ac:picMk id="7" creationId="{7A7882DE-94FD-44E5-8FC4-8C33D352A4AA}"/>
          </ac:picMkLst>
        </pc:picChg>
      </pc:sldChg>
      <pc:sldChg chg="addSp delSp modSp">
        <pc:chgData name="Juan Camilo" userId="8d07f60c3a36d934" providerId="LiveId" clId="{8FC92333-92C9-464F-9A87-AB228E6D589E}" dt="2020-05-07T16:03:16.512" v="2585" actId="1076"/>
        <pc:sldMkLst>
          <pc:docMk/>
          <pc:sldMk cId="930003241" sldId="274"/>
        </pc:sldMkLst>
        <pc:spChg chg="mod">
          <ac:chgData name="Juan Camilo" userId="8d07f60c3a36d934" providerId="LiveId" clId="{8FC92333-92C9-464F-9A87-AB228E6D589E}" dt="2020-05-07T05:38:31.746" v="1478" actId="20577"/>
          <ac:spMkLst>
            <pc:docMk/>
            <pc:sldMk cId="930003241" sldId="274"/>
            <ac:spMk id="4" creationId="{887DF6C8-5FBB-434D-AC5B-0B62E25ED46C}"/>
          </ac:spMkLst>
        </pc:spChg>
        <pc:picChg chg="del">
          <ac:chgData name="Juan Camilo" userId="8d07f60c3a36d934" providerId="LiveId" clId="{8FC92333-92C9-464F-9A87-AB228E6D589E}" dt="2020-05-07T16:02:14.285" v="2571" actId="478"/>
          <ac:picMkLst>
            <pc:docMk/>
            <pc:sldMk cId="930003241" sldId="274"/>
            <ac:picMk id="2" creationId="{7E52ECDC-A76E-4C38-BA9F-8CA3E6C78461}"/>
          </ac:picMkLst>
        </pc:picChg>
        <pc:picChg chg="del">
          <ac:chgData name="Juan Camilo" userId="8d07f60c3a36d934" providerId="LiveId" clId="{8FC92333-92C9-464F-9A87-AB228E6D589E}" dt="2020-05-07T16:03:01.922" v="2577" actId="478"/>
          <ac:picMkLst>
            <pc:docMk/>
            <pc:sldMk cId="930003241" sldId="274"/>
            <ac:picMk id="3" creationId="{0B2DF4D1-0AD2-44F8-B58B-3F23AB4B46CD}"/>
          </ac:picMkLst>
        </pc:picChg>
        <pc:picChg chg="add mod">
          <ac:chgData name="Juan Camilo" userId="8d07f60c3a36d934" providerId="LiveId" clId="{8FC92333-92C9-464F-9A87-AB228E6D589E}" dt="2020-05-07T16:02:17.050" v="2573" actId="1076"/>
          <ac:picMkLst>
            <pc:docMk/>
            <pc:sldMk cId="930003241" sldId="274"/>
            <ac:picMk id="5" creationId="{C857CD4F-D8B3-4D6B-AD87-F090EE1D54AF}"/>
          </ac:picMkLst>
        </pc:picChg>
        <pc:picChg chg="del">
          <ac:chgData name="Juan Camilo" userId="8d07f60c3a36d934" providerId="LiveId" clId="{8FC92333-92C9-464F-9A87-AB228E6D589E}" dt="2020-05-07T16:02:32.386" v="2574" actId="478"/>
          <ac:picMkLst>
            <pc:docMk/>
            <pc:sldMk cId="930003241" sldId="274"/>
            <ac:picMk id="6" creationId="{99CCF65C-C023-45C3-9845-99CF304AD7AE}"/>
          </ac:picMkLst>
        </pc:picChg>
        <pc:picChg chg="add mod">
          <ac:chgData name="Juan Camilo" userId="8d07f60c3a36d934" providerId="LiveId" clId="{8FC92333-92C9-464F-9A87-AB228E6D589E}" dt="2020-05-07T16:02:36.217" v="2576" actId="1076"/>
          <ac:picMkLst>
            <pc:docMk/>
            <pc:sldMk cId="930003241" sldId="274"/>
            <ac:picMk id="7" creationId="{FF16B1CF-913B-4AB3-B8DE-990017830E11}"/>
          </ac:picMkLst>
        </pc:picChg>
        <pc:picChg chg="add mod">
          <ac:chgData name="Juan Camilo" userId="8d07f60c3a36d934" providerId="LiveId" clId="{8FC92333-92C9-464F-9A87-AB228E6D589E}" dt="2020-05-07T16:03:16.512" v="2585" actId="1076"/>
          <ac:picMkLst>
            <pc:docMk/>
            <pc:sldMk cId="930003241" sldId="274"/>
            <ac:picMk id="8" creationId="{CDB28E77-1DB3-42CD-82F9-48FA137F1C50}"/>
          </ac:picMkLst>
        </pc:picChg>
      </pc:sldChg>
      <pc:sldChg chg="addSp delSp modSp">
        <pc:chgData name="Juan Camilo" userId="8d07f60c3a36d934" providerId="LiveId" clId="{8FC92333-92C9-464F-9A87-AB228E6D589E}" dt="2020-05-07T16:03:41.847" v="2587"/>
        <pc:sldMkLst>
          <pc:docMk/>
          <pc:sldMk cId="1508178544" sldId="275"/>
        </pc:sldMkLst>
        <pc:spChg chg="mod">
          <ac:chgData name="Juan Camilo" userId="8d07f60c3a36d934" providerId="LiveId" clId="{8FC92333-92C9-464F-9A87-AB228E6D589E}" dt="2020-05-07T05:38:43.834" v="1487" actId="20577"/>
          <ac:spMkLst>
            <pc:docMk/>
            <pc:sldMk cId="1508178544" sldId="275"/>
            <ac:spMk id="4" creationId="{887DF6C8-5FBB-434D-AC5B-0B62E25ED46C}"/>
          </ac:spMkLst>
        </pc:spChg>
        <pc:picChg chg="add">
          <ac:chgData name="Juan Camilo" userId="8d07f60c3a36d934" providerId="LiveId" clId="{8FC92333-92C9-464F-9A87-AB228E6D589E}" dt="2020-05-07T16:03:41.847" v="2587"/>
          <ac:picMkLst>
            <pc:docMk/>
            <pc:sldMk cId="1508178544" sldId="275"/>
            <ac:picMk id="2" creationId="{3040AE83-82DB-49CD-AE1E-E47FDF636816}"/>
          </ac:picMkLst>
        </pc:picChg>
        <pc:picChg chg="del">
          <ac:chgData name="Juan Camilo" userId="8d07f60c3a36d934" providerId="LiveId" clId="{8FC92333-92C9-464F-9A87-AB228E6D589E}" dt="2020-05-07T16:03:41.428" v="2586" actId="478"/>
          <ac:picMkLst>
            <pc:docMk/>
            <pc:sldMk cId="1508178544" sldId="275"/>
            <ac:picMk id="5" creationId="{C412E789-C450-4BB4-8194-695118A9C19C}"/>
          </ac:picMkLst>
        </pc:picChg>
      </pc:sldChg>
      <pc:sldChg chg="del">
        <pc:chgData name="Juan Camilo" userId="8d07f60c3a36d934" providerId="LiveId" clId="{8FC92333-92C9-464F-9A87-AB228E6D589E}" dt="2020-05-07T05:16:55.136" v="1405" actId="2696"/>
        <pc:sldMkLst>
          <pc:docMk/>
          <pc:sldMk cId="928821537" sldId="276"/>
        </pc:sldMkLst>
      </pc:sldChg>
      <pc:sldChg chg="del">
        <pc:chgData name="Juan Camilo" userId="8d07f60c3a36d934" providerId="LiveId" clId="{8FC92333-92C9-464F-9A87-AB228E6D589E}" dt="2020-05-07T05:16:57.287" v="1406" actId="2696"/>
        <pc:sldMkLst>
          <pc:docMk/>
          <pc:sldMk cId="1897206231" sldId="277"/>
        </pc:sldMkLst>
      </pc:sldChg>
      <pc:sldChg chg="del">
        <pc:chgData name="Juan Camilo" userId="8d07f60c3a36d934" providerId="LiveId" clId="{8FC92333-92C9-464F-9A87-AB228E6D589E}" dt="2020-05-07T05:16:58.752" v="1407" actId="2696"/>
        <pc:sldMkLst>
          <pc:docMk/>
          <pc:sldMk cId="1852422290" sldId="278"/>
        </pc:sldMkLst>
      </pc:sldChg>
      <pc:sldChg chg="del">
        <pc:chgData name="Juan Camilo" userId="8d07f60c3a36d934" providerId="LiveId" clId="{8FC92333-92C9-464F-9A87-AB228E6D589E}" dt="2020-05-07T05:17:00.139" v="1408" actId="2696"/>
        <pc:sldMkLst>
          <pc:docMk/>
          <pc:sldMk cId="4192497765" sldId="279"/>
        </pc:sldMkLst>
      </pc:sldChg>
      <pc:sldChg chg="addSp delSp modSp">
        <pc:chgData name="Juan Camilo" userId="8d07f60c3a36d934" providerId="LiveId" clId="{8FC92333-92C9-464F-9A87-AB228E6D589E}" dt="2020-05-07T16:12:48.344" v="2771" actId="1076"/>
        <pc:sldMkLst>
          <pc:docMk/>
          <pc:sldMk cId="869305780" sldId="280"/>
        </pc:sldMkLst>
        <pc:spChg chg="mod">
          <ac:chgData name="Juan Camilo" userId="8d07f60c3a36d934" providerId="LiveId" clId="{8FC92333-92C9-464F-9A87-AB228E6D589E}" dt="2020-05-07T05:38:56.658" v="1502" actId="20577"/>
          <ac:spMkLst>
            <pc:docMk/>
            <pc:sldMk cId="869305780" sldId="280"/>
            <ac:spMk id="4" creationId="{887DF6C8-5FBB-434D-AC5B-0B62E25ED46C}"/>
          </ac:spMkLst>
        </pc:spChg>
        <pc:spChg chg="add mod">
          <ac:chgData name="Juan Camilo" userId="8d07f60c3a36d934" providerId="LiveId" clId="{8FC92333-92C9-464F-9A87-AB228E6D589E}" dt="2020-05-07T16:12:48.344" v="2771" actId="1076"/>
          <ac:spMkLst>
            <pc:docMk/>
            <pc:sldMk cId="869305780" sldId="280"/>
            <ac:spMk id="11" creationId="{D61739DC-DF09-4881-9CBB-1A0630FAF104}"/>
          </ac:spMkLst>
        </pc:spChg>
        <pc:picChg chg="del">
          <ac:chgData name="Juan Camilo" userId="8d07f60c3a36d934" providerId="LiveId" clId="{8FC92333-92C9-464F-9A87-AB228E6D589E}" dt="2020-05-07T16:04:10.284" v="2588" actId="478"/>
          <ac:picMkLst>
            <pc:docMk/>
            <pc:sldMk cId="869305780" sldId="280"/>
            <ac:picMk id="2" creationId="{8C1E8CA3-C938-44A4-9018-6E36F968D372}"/>
          </ac:picMkLst>
        </pc:picChg>
        <pc:picChg chg="del">
          <ac:chgData name="Juan Camilo" userId="8d07f60c3a36d934" providerId="LiveId" clId="{8FC92333-92C9-464F-9A87-AB228E6D589E}" dt="2020-05-07T16:04:57.779" v="2595" actId="478"/>
          <ac:picMkLst>
            <pc:docMk/>
            <pc:sldMk cId="869305780" sldId="280"/>
            <ac:picMk id="3" creationId="{9CD91EC0-DEE9-45BB-B15B-4D27EC71F50F}"/>
          </ac:picMkLst>
        </pc:picChg>
        <pc:picChg chg="del">
          <ac:chgData name="Juan Camilo" userId="8d07f60c3a36d934" providerId="LiveId" clId="{8FC92333-92C9-464F-9A87-AB228E6D589E}" dt="2020-05-07T16:05:25.265" v="2601" actId="478"/>
          <ac:picMkLst>
            <pc:docMk/>
            <pc:sldMk cId="869305780" sldId="280"/>
            <ac:picMk id="5" creationId="{A34D0D33-A99A-49B0-B5D3-2CED16BD7672}"/>
          </ac:picMkLst>
        </pc:picChg>
        <pc:picChg chg="add mod modCrop">
          <ac:chgData name="Juan Camilo" userId="8d07f60c3a36d934" providerId="LiveId" clId="{8FC92333-92C9-464F-9A87-AB228E6D589E}" dt="2020-05-07T16:12:30.519" v="2765" actId="1076"/>
          <ac:picMkLst>
            <pc:docMk/>
            <pc:sldMk cId="869305780" sldId="280"/>
            <ac:picMk id="6" creationId="{984B3402-7AED-4197-A2C8-DB76192EC6E2}"/>
          </ac:picMkLst>
        </pc:picChg>
        <pc:picChg chg="del">
          <ac:chgData name="Juan Camilo" userId="8d07f60c3a36d934" providerId="LiveId" clId="{8FC92333-92C9-464F-9A87-AB228E6D589E}" dt="2020-05-07T16:05:20.601" v="2598" actId="478"/>
          <ac:picMkLst>
            <pc:docMk/>
            <pc:sldMk cId="869305780" sldId="280"/>
            <ac:picMk id="7" creationId="{671C11AA-A571-479A-8893-565E1540CC59}"/>
          </ac:picMkLst>
        </pc:picChg>
        <pc:picChg chg="add mod">
          <ac:chgData name="Juan Camilo" userId="8d07f60c3a36d934" providerId="LiveId" clId="{8FC92333-92C9-464F-9A87-AB228E6D589E}" dt="2020-05-07T16:12:36.048" v="2767" actId="1076"/>
          <ac:picMkLst>
            <pc:docMk/>
            <pc:sldMk cId="869305780" sldId="280"/>
            <ac:picMk id="8" creationId="{66836C64-7CD0-4204-A8B2-501457604495}"/>
          </ac:picMkLst>
        </pc:picChg>
        <pc:picChg chg="add mod">
          <ac:chgData name="Juan Camilo" userId="8d07f60c3a36d934" providerId="LiveId" clId="{8FC92333-92C9-464F-9A87-AB228E6D589E}" dt="2020-05-07T16:12:41.136" v="2770" actId="1076"/>
          <ac:picMkLst>
            <pc:docMk/>
            <pc:sldMk cId="869305780" sldId="280"/>
            <ac:picMk id="9" creationId="{0D102D92-AEF7-4BBA-AB76-3DD073E3A4F3}"/>
          </ac:picMkLst>
        </pc:picChg>
        <pc:picChg chg="add mod">
          <ac:chgData name="Juan Camilo" userId="8d07f60c3a36d934" providerId="LiveId" clId="{8FC92333-92C9-464F-9A87-AB228E6D589E}" dt="2020-05-07T16:05:47.680" v="2605" actId="1076"/>
          <ac:picMkLst>
            <pc:docMk/>
            <pc:sldMk cId="869305780" sldId="280"/>
            <ac:picMk id="10" creationId="{892A05C8-459F-4D67-A74D-A79A668D1DDF}"/>
          </ac:picMkLst>
        </pc:picChg>
      </pc:sldChg>
      <pc:sldChg chg="del">
        <pc:chgData name="Juan Camilo" userId="8d07f60c3a36d934" providerId="LiveId" clId="{8FC92333-92C9-464F-9A87-AB228E6D589E}" dt="2020-05-07T05:18:35.216" v="1409" actId="2696"/>
        <pc:sldMkLst>
          <pc:docMk/>
          <pc:sldMk cId="3749192639" sldId="281"/>
        </pc:sldMkLst>
      </pc:sldChg>
      <pc:sldChg chg="del">
        <pc:chgData name="Juan Camilo" userId="8d07f60c3a36d934" providerId="LiveId" clId="{8FC92333-92C9-464F-9A87-AB228E6D589E}" dt="2020-05-07T05:18:36.674" v="1410" actId="2696"/>
        <pc:sldMkLst>
          <pc:docMk/>
          <pc:sldMk cId="432054700" sldId="282"/>
        </pc:sldMkLst>
      </pc:sldChg>
      <pc:sldChg chg="del">
        <pc:chgData name="Juan Camilo" userId="8d07f60c3a36d934" providerId="LiveId" clId="{8FC92333-92C9-464F-9A87-AB228E6D589E}" dt="2020-05-07T05:18:37.766" v="1411" actId="2696"/>
        <pc:sldMkLst>
          <pc:docMk/>
          <pc:sldMk cId="3074266992" sldId="283"/>
        </pc:sldMkLst>
      </pc:sldChg>
      <pc:sldChg chg="del">
        <pc:chgData name="Juan Camilo" userId="8d07f60c3a36d934" providerId="LiveId" clId="{8FC92333-92C9-464F-9A87-AB228E6D589E}" dt="2020-05-07T05:18:38.886" v="1412" actId="2696"/>
        <pc:sldMkLst>
          <pc:docMk/>
          <pc:sldMk cId="2619625200" sldId="284"/>
        </pc:sldMkLst>
      </pc:sldChg>
      <pc:sldChg chg="modSp">
        <pc:chgData name="Juan Camilo" userId="8d07f60c3a36d934" providerId="LiveId" clId="{8FC92333-92C9-464F-9A87-AB228E6D589E}" dt="2020-05-07T05:18:43.723" v="1415" actId="20577"/>
        <pc:sldMkLst>
          <pc:docMk/>
          <pc:sldMk cId="3251820337" sldId="285"/>
        </pc:sldMkLst>
        <pc:spChg chg="mod">
          <ac:chgData name="Juan Camilo" userId="8d07f60c3a36d934" providerId="LiveId" clId="{8FC92333-92C9-464F-9A87-AB228E6D589E}" dt="2020-05-07T05:18:43.723" v="1415" actId="20577"/>
          <ac:spMkLst>
            <pc:docMk/>
            <pc:sldMk cId="3251820337" sldId="285"/>
            <ac:spMk id="4" creationId="{887DF6C8-5FBB-434D-AC5B-0B62E25ED46C}"/>
          </ac:spMkLst>
        </pc:spChg>
      </pc:sldChg>
      <pc:sldChg chg="modSp">
        <pc:chgData name="Juan Camilo" userId="8d07f60c3a36d934" providerId="LiveId" clId="{8FC92333-92C9-464F-9A87-AB228E6D589E}" dt="2020-05-07T05:18:48.403" v="1418" actId="6549"/>
        <pc:sldMkLst>
          <pc:docMk/>
          <pc:sldMk cId="828250319" sldId="286"/>
        </pc:sldMkLst>
        <pc:spChg chg="mod">
          <ac:chgData name="Juan Camilo" userId="8d07f60c3a36d934" providerId="LiveId" clId="{8FC92333-92C9-464F-9A87-AB228E6D589E}" dt="2020-05-07T05:18:48.403" v="1418" actId="6549"/>
          <ac:spMkLst>
            <pc:docMk/>
            <pc:sldMk cId="828250319" sldId="286"/>
            <ac:spMk id="4" creationId="{887DF6C8-5FBB-434D-AC5B-0B62E25ED46C}"/>
          </ac:spMkLst>
        </pc:spChg>
      </pc:sldChg>
      <pc:sldChg chg="modSp">
        <pc:chgData name="Juan Camilo" userId="8d07f60c3a36d934" providerId="LiveId" clId="{8FC92333-92C9-464F-9A87-AB228E6D589E}" dt="2020-05-07T05:18:53.556" v="1421" actId="20577"/>
        <pc:sldMkLst>
          <pc:docMk/>
          <pc:sldMk cId="2803540036" sldId="287"/>
        </pc:sldMkLst>
        <pc:spChg chg="mod">
          <ac:chgData name="Juan Camilo" userId="8d07f60c3a36d934" providerId="LiveId" clId="{8FC92333-92C9-464F-9A87-AB228E6D589E}" dt="2020-05-07T05:18:53.556" v="1421" actId="20577"/>
          <ac:spMkLst>
            <pc:docMk/>
            <pc:sldMk cId="2803540036" sldId="287"/>
            <ac:spMk id="4" creationId="{887DF6C8-5FBB-434D-AC5B-0B62E25ED46C}"/>
          </ac:spMkLst>
        </pc:spChg>
      </pc:sldChg>
      <pc:sldChg chg="modSp">
        <pc:chgData name="Juan Camilo" userId="8d07f60c3a36d934" providerId="LiveId" clId="{8FC92333-92C9-464F-9A87-AB228E6D589E}" dt="2020-05-07T05:18:57.556" v="1424" actId="6549"/>
        <pc:sldMkLst>
          <pc:docMk/>
          <pc:sldMk cId="3980800247" sldId="288"/>
        </pc:sldMkLst>
        <pc:spChg chg="mod">
          <ac:chgData name="Juan Camilo" userId="8d07f60c3a36d934" providerId="LiveId" clId="{8FC92333-92C9-464F-9A87-AB228E6D589E}" dt="2020-05-07T05:18:57.556" v="1424" actId="6549"/>
          <ac:spMkLst>
            <pc:docMk/>
            <pc:sldMk cId="3980800247" sldId="288"/>
            <ac:spMk id="4" creationId="{887DF6C8-5FBB-434D-AC5B-0B62E25ED46C}"/>
          </ac:spMkLst>
        </pc:spChg>
      </pc:sldChg>
      <pc:sldChg chg="addSp modSp">
        <pc:chgData name="Juan Camilo" userId="8d07f60c3a36d934" providerId="LiveId" clId="{8FC92333-92C9-464F-9A87-AB228E6D589E}" dt="2020-05-07T16:12:14.104" v="2761" actId="20577"/>
        <pc:sldMkLst>
          <pc:docMk/>
          <pc:sldMk cId="4068956102" sldId="289"/>
        </pc:sldMkLst>
        <pc:spChg chg="add mod">
          <ac:chgData name="Juan Camilo" userId="8d07f60c3a36d934" providerId="LiveId" clId="{8FC92333-92C9-464F-9A87-AB228E6D589E}" dt="2020-05-07T16:12:14.104" v="2761" actId="20577"/>
          <ac:spMkLst>
            <pc:docMk/>
            <pc:sldMk cId="4068956102" sldId="289"/>
            <ac:spMk id="8" creationId="{A5739B92-099C-4D6E-9CA8-B845D4FA18CF}"/>
          </ac:spMkLst>
        </pc:spChg>
        <pc:picChg chg="mod">
          <ac:chgData name="Juan Camilo" userId="8d07f60c3a36d934" providerId="LiveId" clId="{8FC92333-92C9-464F-9A87-AB228E6D589E}" dt="2020-05-07T16:06:18.977" v="2606" actId="1076"/>
          <ac:picMkLst>
            <pc:docMk/>
            <pc:sldMk cId="4068956102" sldId="289"/>
            <ac:picMk id="6" creationId="{1472CC26-98C2-4E6A-A75E-966F175FF1F3}"/>
          </ac:picMkLst>
        </pc:picChg>
      </pc:sldChg>
      <pc:sldChg chg="add del">
        <pc:chgData name="Juan Camilo" userId="8d07f60c3a36d934" providerId="LiveId" clId="{8FC92333-92C9-464F-9A87-AB228E6D589E}" dt="2020-05-07T05:19:43.726" v="1427" actId="2696"/>
        <pc:sldMkLst>
          <pc:docMk/>
          <pc:sldMk cId="1249035830" sldId="295"/>
        </pc:sldMkLst>
      </pc:sldChg>
      <pc:sldChg chg="del">
        <pc:chgData name="Juan Camilo" userId="8d07f60c3a36d934" providerId="LiveId" clId="{8FC92333-92C9-464F-9A87-AB228E6D589E}" dt="2020-05-07T05:19:45.055" v="1428" actId="2696"/>
        <pc:sldMkLst>
          <pc:docMk/>
          <pc:sldMk cId="3592748702" sldId="296"/>
        </pc:sldMkLst>
      </pc:sldChg>
      <pc:sldChg chg="del">
        <pc:chgData name="Juan Camilo" userId="8d07f60c3a36d934" providerId="LiveId" clId="{8FC92333-92C9-464F-9A87-AB228E6D589E}" dt="2020-05-07T05:19:46.183" v="1429" actId="2696"/>
        <pc:sldMkLst>
          <pc:docMk/>
          <pc:sldMk cId="3175021180" sldId="297"/>
        </pc:sldMkLst>
      </pc:sldChg>
      <pc:sldChg chg="del">
        <pc:chgData name="Juan Camilo" userId="8d07f60c3a36d934" providerId="LiveId" clId="{8FC92333-92C9-464F-9A87-AB228E6D589E}" dt="2020-05-07T05:19:46.919" v="1430" actId="2696"/>
        <pc:sldMkLst>
          <pc:docMk/>
          <pc:sldMk cId="422175010" sldId="298"/>
        </pc:sldMkLst>
      </pc:sldChg>
      <pc:sldChg chg="del">
        <pc:chgData name="Juan Camilo" userId="8d07f60c3a36d934" providerId="LiveId" clId="{8FC92333-92C9-464F-9A87-AB228E6D589E}" dt="2020-05-07T05:19:47.751" v="1431" actId="2696"/>
        <pc:sldMkLst>
          <pc:docMk/>
          <pc:sldMk cId="2569206121" sldId="299"/>
        </pc:sldMkLst>
      </pc:sldChg>
      <pc:sldChg chg="addSp delSp modSp mod setBg setClrOvrMap">
        <pc:chgData name="Juan Camilo" userId="8d07f60c3a36d934" providerId="LiveId" clId="{8FC92333-92C9-464F-9A87-AB228E6D589E}" dt="2020-05-07T16:15:15.003" v="2789" actId="20577"/>
        <pc:sldMkLst>
          <pc:docMk/>
          <pc:sldMk cId="167898764" sldId="300"/>
        </pc:sldMkLst>
        <pc:spChg chg="mod">
          <ac:chgData name="Juan Camilo" userId="8d07f60c3a36d934" providerId="LiveId" clId="{8FC92333-92C9-464F-9A87-AB228E6D589E}" dt="2020-05-07T16:13:39.659" v="2775" actId="26606"/>
          <ac:spMkLst>
            <pc:docMk/>
            <pc:sldMk cId="167898764" sldId="300"/>
            <ac:spMk id="4" creationId="{887DF6C8-5FBB-434D-AC5B-0B62E25ED46C}"/>
          </ac:spMkLst>
        </pc:spChg>
        <pc:spChg chg="add del">
          <ac:chgData name="Juan Camilo" userId="8d07f60c3a36d934" providerId="LiveId" clId="{8FC92333-92C9-464F-9A87-AB228E6D589E}" dt="2020-05-07T16:13:39.659" v="2775" actId="26606"/>
          <ac:spMkLst>
            <pc:docMk/>
            <pc:sldMk cId="167898764" sldId="300"/>
            <ac:spMk id="12" creationId="{2BE2D1B8-0887-4D2B-8C42-999040132B03}"/>
          </ac:spMkLst>
        </pc:spChg>
        <pc:spChg chg="add del">
          <ac:chgData name="Juan Camilo" userId="8d07f60c3a36d934" providerId="LiveId" clId="{8FC92333-92C9-464F-9A87-AB228E6D589E}" dt="2020-05-07T16:13:39.659" v="2775" actId="26606"/>
          <ac:spMkLst>
            <pc:docMk/>
            <pc:sldMk cId="167898764" sldId="300"/>
            <ac:spMk id="14" creationId="{FA085277-BAF7-40CC-A608-B030CA969FE9}"/>
          </ac:spMkLst>
        </pc:spChg>
        <pc:spChg chg="add mod">
          <ac:chgData name="Juan Camilo" userId="8d07f60c3a36d934" providerId="LiveId" clId="{8FC92333-92C9-464F-9A87-AB228E6D589E}" dt="2020-05-07T16:15:15.003" v="2789" actId="20577"/>
          <ac:spMkLst>
            <pc:docMk/>
            <pc:sldMk cId="167898764" sldId="300"/>
            <ac:spMk id="15" creationId="{F3C7212A-C476-470A-B499-2163CB54E692}"/>
          </ac:spMkLst>
        </pc:spChg>
        <pc:spChg chg="add del">
          <ac:chgData name="Juan Camilo" userId="8d07f60c3a36d934" providerId="LiveId" clId="{8FC92333-92C9-464F-9A87-AB228E6D589E}" dt="2020-05-07T16:13:39.659" v="2775" actId="26606"/>
          <ac:spMkLst>
            <pc:docMk/>
            <pc:sldMk cId="167898764" sldId="300"/>
            <ac:spMk id="16" creationId="{64009F90-86BF-44AE-B0EB-D68140E0E0DA}"/>
          </ac:spMkLst>
        </pc:spChg>
        <pc:picChg chg="add mod ord">
          <ac:chgData name="Juan Camilo" userId="8d07f60c3a36d934" providerId="LiveId" clId="{8FC92333-92C9-464F-9A87-AB228E6D589E}" dt="2020-05-07T16:13:46.055" v="2777" actId="1076"/>
          <ac:picMkLst>
            <pc:docMk/>
            <pc:sldMk cId="167898764" sldId="300"/>
            <ac:picMk id="2" creationId="{9CA13F42-72E9-4B91-8601-51982B78E697}"/>
          </ac:picMkLst>
        </pc:picChg>
        <pc:picChg chg="del">
          <ac:chgData name="Juan Camilo" userId="8d07f60c3a36d934" providerId="LiveId" clId="{8FC92333-92C9-464F-9A87-AB228E6D589E}" dt="2020-05-07T16:13:34.897" v="2772" actId="478"/>
          <ac:picMkLst>
            <pc:docMk/>
            <pc:sldMk cId="167898764" sldId="300"/>
            <ac:picMk id="3" creationId="{49D45051-5E9C-4DF9-9BB0-336D109C46AB}"/>
          </ac:picMkLst>
        </pc:picChg>
        <pc:picChg chg="del mod">
          <ac:chgData name="Juan Camilo" userId="8d07f60c3a36d934" providerId="LiveId" clId="{8FC92333-92C9-464F-9A87-AB228E6D589E}" dt="2020-05-07T16:14:11.904" v="2778" actId="478"/>
          <ac:picMkLst>
            <pc:docMk/>
            <pc:sldMk cId="167898764" sldId="300"/>
            <ac:picMk id="5" creationId="{D96CBB30-2904-419D-A62D-7C481CC333E3}"/>
          </ac:picMkLst>
        </pc:picChg>
        <pc:picChg chg="del mod">
          <ac:chgData name="Juan Camilo" userId="8d07f60c3a36d934" providerId="LiveId" clId="{8FC92333-92C9-464F-9A87-AB228E6D589E}" dt="2020-05-07T16:14:32.185" v="2783" actId="478"/>
          <ac:picMkLst>
            <pc:docMk/>
            <pc:sldMk cId="167898764" sldId="300"/>
            <ac:picMk id="6" creationId="{1D3A372A-8459-4F4B-A939-B722D6653B96}"/>
          </ac:picMkLst>
        </pc:picChg>
        <pc:picChg chg="mod">
          <ac:chgData name="Juan Camilo" userId="8d07f60c3a36d934" providerId="LiveId" clId="{8FC92333-92C9-464F-9A87-AB228E6D589E}" dt="2020-05-07T16:13:39.659" v="2775" actId="26606"/>
          <ac:picMkLst>
            <pc:docMk/>
            <pc:sldMk cId="167898764" sldId="300"/>
            <ac:picMk id="7" creationId="{F994CA38-0245-4A0B-9508-A92C48C189D2}"/>
          </ac:picMkLst>
        </pc:picChg>
        <pc:picChg chg="add mod">
          <ac:chgData name="Juan Camilo" userId="8d07f60c3a36d934" providerId="LiveId" clId="{8FC92333-92C9-464F-9A87-AB228E6D589E}" dt="2020-05-07T16:14:16.903" v="2782" actId="14100"/>
          <ac:picMkLst>
            <pc:docMk/>
            <pc:sldMk cId="167898764" sldId="300"/>
            <ac:picMk id="8" creationId="{2A5996D9-B295-476F-88A4-F98AAF0CEA23}"/>
          </ac:picMkLst>
        </pc:picChg>
        <pc:picChg chg="add mod">
          <ac:chgData name="Juan Camilo" userId="8d07f60c3a36d934" providerId="LiveId" clId="{8FC92333-92C9-464F-9A87-AB228E6D589E}" dt="2020-05-07T16:14:37.424" v="2786" actId="1076"/>
          <ac:picMkLst>
            <pc:docMk/>
            <pc:sldMk cId="167898764" sldId="300"/>
            <ac:picMk id="9" creationId="{180C7B77-B055-41CE-ABD3-A28FA57E5F6F}"/>
          </ac:picMkLst>
        </pc:picChg>
        <pc:cxnChg chg="add del">
          <ac:chgData name="Juan Camilo" userId="8d07f60c3a36d934" providerId="LiveId" clId="{8FC92333-92C9-464F-9A87-AB228E6D589E}" dt="2020-05-07T16:13:39.659" v="2775" actId="26606"/>
          <ac:cxnSpMkLst>
            <pc:docMk/>
            <pc:sldMk cId="167898764" sldId="300"/>
            <ac:cxnSpMk id="18" creationId="{14254369-4B26-4D6A-A4CD-BE3438297C30}"/>
          </ac:cxnSpMkLst>
        </pc:cxnChg>
      </pc:sldChg>
      <pc:sldChg chg="addSp delSp modSp">
        <pc:chgData name="Juan Camilo" userId="8d07f60c3a36d934" providerId="LiveId" clId="{8FC92333-92C9-464F-9A87-AB228E6D589E}" dt="2020-05-07T16:16:49.352" v="2799" actId="14100"/>
        <pc:sldMkLst>
          <pc:docMk/>
          <pc:sldMk cId="272529448" sldId="301"/>
        </pc:sldMkLst>
        <pc:spChg chg="mod">
          <ac:chgData name="Juan Camilo" userId="8d07f60c3a36d934" providerId="LiveId" clId="{8FC92333-92C9-464F-9A87-AB228E6D589E}" dt="2020-05-05T17:08:25.178" v="21" actId="20577"/>
          <ac:spMkLst>
            <pc:docMk/>
            <pc:sldMk cId="272529448" sldId="301"/>
            <ac:spMk id="4" creationId="{887DF6C8-5FBB-434D-AC5B-0B62E25ED46C}"/>
          </ac:spMkLst>
        </pc:spChg>
        <pc:picChg chg="add mod">
          <ac:chgData name="Juan Camilo" userId="8d07f60c3a36d934" providerId="LiveId" clId="{8FC92333-92C9-464F-9A87-AB228E6D589E}" dt="2020-05-07T16:16:49.352" v="2799" actId="14100"/>
          <ac:picMkLst>
            <pc:docMk/>
            <pc:sldMk cId="272529448" sldId="301"/>
            <ac:picMk id="5" creationId="{46A2031E-B84F-4BA5-97A9-75546EA46BD5}"/>
          </ac:picMkLst>
        </pc:picChg>
        <pc:picChg chg="add mod">
          <ac:chgData name="Juan Camilo" userId="8d07f60c3a36d934" providerId="LiveId" clId="{8FC92333-92C9-464F-9A87-AB228E6D589E}" dt="2020-05-07T16:16:31.968" v="2797" actId="1076"/>
          <ac:picMkLst>
            <pc:docMk/>
            <pc:sldMk cId="272529448" sldId="301"/>
            <ac:picMk id="6" creationId="{CEECC09D-DA81-418A-B5DE-922055C59271}"/>
          </ac:picMkLst>
        </pc:picChg>
        <pc:picChg chg="del">
          <ac:chgData name="Juan Camilo" userId="8d07f60c3a36d934" providerId="LiveId" clId="{8FC92333-92C9-464F-9A87-AB228E6D589E}" dt="2020-05-07T16:16:06.891" v="2790" actId="478"/>
          <ac:picMkLst>
            <pc:docMk/>
            <pc:sldMk cId="272529448" sldId="301"/>
            <ac:picMk id="8" creationId="{75D1EBC8-446C-495A-BDD7-C8D697B5719A}"/>
          </ac:picMkLst>
        </pc:picChg>
        <pc:picChg chg="del mod">
          <ac:chgData name="Juan Camilo" userId="8d07f60c3a36d934" providerId="LiveId" clId="{8FC92333-92C9-464F-9A87-AB228E6D589E}" dt="2020-05-07T16:16:26.155" v="2795" actId="478"/>
          <ac:picMkLst>
            <pc:docMk/>
            <pc:sldMk cId="272529448" sldId="301"/>
            <ac:picMk id="9" creationId="{5884A607-F35B-44E9-A446-FFF9ED728068}"/>
          </ac:picMkLst>
        </pc:picChg>
      </pc:sldChg>
      <pc:sldChg chg="addSp delSp modSp add setBg">
        <pc:chgData name="Juan Camilo" userId="8d07f60c3a36d934" providerId="LiveId" clId="{8FC92333-92C9-464F-9A87-AB228E6D589E}" dt="2020-05-05T17:09:13.415" v="46" actId="1076"/>
        <pc:sldMkLst>
          <pc:docMk/>
          <pc:sldMk cId="1955881153" sldId="302"/>
        </pc:sldMkLst>
        <pc:spChg chg="mod">
          <ac:chgData name="Juan Camilo" userId="8d07f60c3a36d934" providerId="LiveId" clId="{8FC92333-92C9-464F-9A87-AB228E6D589E}" dt="2020-05-05T17:09:08.091" v="45" actId="20577"/>
          <ac:spMkLst>
            <pc:docMk/>
            <pc:sldMk cId="1955881153" sldId="302"/>
            <ac:spMk id="4" creationId="{887DF6C8-5FBB-434D-AC5B-0B62E25ED46C}"/>
          </ac:spMkLst>
        </pc:spChg>
        <pc:picChg chg="add mod">
          <ac:chgData name="Juan Camilo" userId="8d07f60c3a36d934" providerId="LiveId" clId="{8FC92333-92C9-464F-9A87-AB228E6D589E}" dt="2020-05-05T17:09:13.415" v="46" actId="1076"/>
          <ac:picMkLst>
            <pc:docMk/>
            <pc:sldMk cId="1955881153" sldId="302"/>
            <ac:picMk id="2" creationId="{3EFBF462-CA8A-4232-A8DB-AC9EED41262F}"/>
          </ac:picMkLst>
        </pc:picChg>
        <pc:picChg chg="del">
          <ac:chgData name="Juan Camilo" userId="8d07f60c3a36d934" providerId="LiveId" clId="{8FC92333-92C9-464F-9A87-AB228E6D589E}" dt="2020-05-05T17:08:30.177" v="23" actId="478"/>
          <ac:picMkLst>
            <pc:docMk/>
            <pc:sldMk cId="1955881153" sldId="302"/>
            <ac:picMk id="8" creationId="{75D1EBC8-446C-495A-BDD7-C8D697B5719A}"/>
          </ac:picMkLst>
        </pc:picChg>
        <pc:picChg chg="del">
          <ac:chgData name="Juan Camilo" userId="8d07f60c3a36d934" providerId="LiveId" clId="{8FC92333-92C9-464F-9A87-AB228E6D589E}" dt="2020-05-05T17:08:30.936" v="24" actId="478"/>
          <ac:picMkLst>
            <pc:docMk/>
            <pc:sldMk cId="1955881153" sldId="302"/>
            <ac:picMk id="9" creationId="{5884A607-F35B-44E9-A446-FFF9ED728068}"/>
          </ac:picMkLst>
        </pc:picChg>
      </pc:sldChg>
      <pc:sldChg chg="addSp delSp modSp add setBg">
        <pc:chgData name="Juan Camilo" userId="8d07f60c3a36d934" providerId="LiveId" clId="{8FC92333-92C9-464F-9A87-AB228E6D589E}" dt="2020-05-05T17:20:55.718" v="284" actId="1076"/>
        <pc:sldMkLst>
          <pc:docMk/>
          <pc:sldMk cId="1797087209" sldId="303"/>
        </pc:sldMkLst>
        <pc:spChg chg="add del mod">
          <ac:chgData name="Juan Camilo" userId="8d07f60c3a36d934" providerId="LiveId" clId="{8FC92333-92C9-464F-9A87-AB228E6D589E}" dt="2020-05-05T17:17:50.923" v="255" actId="478"/>
          <ac:spMkLst>
            <pc:docMk/>
            <pc:sldMk cId="1797087209" sldId="303"/>
            <ac:spMk id="3" creationId="{6FA3AB34-E813-4882-8068-FC3DEBFC2543}"/>
          </ac:spMkLst>
        </pc:spChg>
        <pc:spChg chg="add del mod ord">
          <ac:chgData name="Juan Camilo" userId="8d07f60c3a36d934" providerId="LiveId" clId="{8FC92333-92C9-464F-9A87-AB228E6D589E}" dt="2020-05-05T17:17:52.880" v="256" actId="478"/>
          <ac:spMkLst>
            <pc:docMk/>
            <pc:sldMk cId="1797087209" sldId="303"/>
            <ac:spMk id="5" creationId="{CE891475-4530-4E4D-A5C5-E414FD55BD4E}"/>
          </ac:spMkLst>
        </pc:spChg>
        <pc:spChg chg="add del mod">
          <ac:chgData name="Juan Camilo" userId="8d07f60c3a36d934" providerId="LiveId" clId="{8FC92333-92C9-464F-9A87-AB228E6D589E}" dt="2020-05-05T17:17:53.825" v="258" actId="478"/>
          <ac:spMkLst>
            <pc:docMk/>
            <pc:sldMk cId="1797087209" sldId="303"/>
            <ac:spMk id="6" creationId="{6951A088-6951-4EEC-9CBF-298D15349B4F}"/>
          </ac:spMkLst>
        </pc:spChg>
        <pc:picChg chg="del">
          <ac:chgData name="Juan Camilo" userId="8d07f60c3a36d934" providerId="LiveId" clId="{8FC92333-92C9-464F-9A87-AB228E6D589E}" dt="2020-05-05T17:09:56.714" v="48" actId="478"/>
          <ac:picMkLst>
            <pc:docMk/>
            <pc:sldMk cId="1797087209" sldId="303"/>
            <ac:picMk id="2" creationId="{3EFBF462-CA8A-4232-A8DB-AC9EED41262F}"/>
          </ac:picMkLst>
        </pc:picChg>
        <pc:picChg chg="add mod modCrop">
          <ac:chgData name="Juan Camilo" userId="8d07f60c3a36d934" providerId="LiveId" clId="{8FC92333-92C9-464F-9A87-AB228E6D589E}" dt="2020-05-05T17:20:22.127" v="279" actId="1076"/>
          <ac:picMkLst>
            <pc:docMk/>
            <pc:sldMk cId="1797087209" sldId="303"/>
            <ac:picMk id="7" creationId="{F966D730-138D-4FCF-BDD8-DE06A90204D7}"/>
          </ac:picMkLst>
        </pc:picChg>
        <pc:picChg chg="add mod">
          <ac:chgData name="Juan Camilo" userId="8d07f60c3a36d934" providerId="LiveId" clId="{8FC92333-92C9-464F-9A87-AB228E6D589E}" dt="2020-05-05T17:20:13.111" v="277" actId="1076"/>
          <ac:picMkLst>
            <pc:docMk/>
            <pc:sldMk cId="1797087209" sldId="303"/>
            <ac:picMk id="8" creationId="{563F4250-60F5-4BF5-B5AC-D14599C447DA}"/>
          </ac:picMkLst>
        </pc:picChg>
        <pc:picChg chg="add mod">
          <ac:chgData name="Juan Camilo" userId="8d07f60c3a36d934" providerId="LiveId" clId="{8FC92333-92C9-464F-9A87-AB228E6D589E}" dt="2020-05-05T17:20:11.543" v="276" actId="1076"/>
          <ac:picMkLst>
            <pc:docMk/>
            <pc:sldMk cId="1797087209" sldId="303"/>
            <ac:picMk id="9" creationId="{8454F0D5-DAA5-4CED-9558-74BF0F5D0F53}"/>
          </ac:picMkLst>
        </pc:picChg>
        <pc:picChg chg="add mod">
          <ac:chgData name="Juan Camilo" userId="8d07f60c3a36d934" providerId="LiveId" clId="{8FC92333-92C9-464F-9A87-AB228E6D589E}" dt="2020-05-05T17:20:19.143" v="278" actId="1076"/>
          <ac:picMkLst>
            <pc:docMk/>
            <pc:sldMk cId="1797087209" sldId="303"/>
            <ac:picMk id="10" creationId="{49F3A577-4742-43F0-8591-D0B9FF6042D8}"/>
          </ac:picMkLst>
        </pc:picChg>
        <pc:picChg chg="add mod">
          <ac:chgData name="Juan Camilo" userId="8d07f60c3a36d934" providerId="LiveId" clId="{8FC92333-92C9-464F-9A87-AB228E6D589E}" dt="2020-05-05T17:20:55.718" v="284" actId="1076"/>
          <ac:picMkLst>
            <pc:docMk/>
            <pc:sldMk cId="1797087209" sldId="303"/>
            <ac:picMk id="11" creationId="{E6319F32-404F-42E6-9CAA-02BF3F18944D}"/>
          </ac:picMkLst>
        </pc:picChg>
      </pc:sldChg>
      <pc:sldChg chg="addSp modSp add ord setBg">
        <pc:chgData name="Juan Camilo" userId="8d07f60c3a36d934" providerId="LiveId" clId="{8FC92333-92C9-464F-9A87-AB228E6D589E}" dt="2020-05-07T05:30:35.154" v="1432"/>
        <pc:sldMkLst>
          <pc:docMk/>
          <pc:sldMk cId="3175333587" sldId="304"/>
        </pc:sldMkLst>
        <pc:spChg chg="mod">
          <ac:chgData name="Juan Camilo" userId="8d07f60c3a36d934" providerId="LiveId" clId="{8FC92333-92C9-464F-9A87-AB228E6D589E}" dt="2020-05-05T17:24:07.870" v="310" actId="1076"/>
          <ac:spMkLst>
            <pc:docMk/>
            <pc:sldMk cId="3175333587" sldId="304"/>
            <ac:spMk id="6" creationId="{6951A088-6951-4EEC-9CBF-298D15349B4F}"/>
          </ac:spMkLst>
        </pc:spChg>
        <pc:picChg chg="add mod">
          <ac:chgData name="Juan Camilo" userId="8d07f60c3a36d934" providerId="LiveId" clId="{8FC92333-92C9-464F-9A87-AB228E6D589E}" dt="2020-05-05T17:22:14.350" v="296" actId="1076"/>
          <ac:picMkLst>
            <pc:docMk/>
            <pc:sldMk cId="3175333587" sldId="304"/>
            <ac:picMk id="2" creationId="{D0AFE77D-5521-4625-BD7C-52008A3BA81F}"/>
          </ac:picMkLst>
        </pc:picChg>
        <pc:picChg chg="add mod">
          <ac:chgData name="Juan Camilo" userId="8d07f60c3a36d934" providerId="LiveId" clId="{8FC92333-92C9-464F-9A87-AB228E6D589E}" dt="2020-05-05T17:22:11.742" v="295" actId="1076"/>
          <ac:picMkLst>
            <pc:docMk/>
            <pc:sldMk cId="3175333587" sldId="304"/>
            <ac:picMk id="7" creationId="{DA52E605-D2D8-47EC-9102-A96712223072}"/>
          </ac:picMkLst>
        </pc:picChg>
        <pc:picChg chg="add mod">
          <ac:chgData name="Juan Camilo" userId="8d07f60c3a36d934" providerId="LiveId" clId="{8FC92333-92C9-464F-9A87-AB228E6D589E}" dt="2020-05-05T17:24:17.647" v="312" actId="1076"/>
          <ac:picMkLst>
            <pc:docMk/>
            <pc:sldMk cId="3175333587" sldId="304"/>
            <ac:picMk id="8" creationId="{2A466B4D-887F-47D9-9576-F65A4C15BA3A}"/>
          </ac:picMkLst>
        </pc:picChg>
        <pc:picChg chg="add mod">
          <ac:chgData name="Juan Camilo" userId="8d07f60c3a36d934" providerId="LiveId" clId="{8FC92333-92C9-464F-9A87-AB228E6D589E}" dt="2020-05-05T17:24:14.598" v="311" actId="1076"/>
          <ac:picMkLst>
            <pc:docMk/>
            <pc:sldMk cId="3175333587" sldId="304"/>
            <ac:picMk id="9" creationId="{2EEA33AC-BE4C-451A-A9F6-13B2432417A2}"/>
          </ac:picMkLst>
        </pc:picChg>
      </pc:sldChg>
      <pc:sldChg chg="addSp delSp modSp add ord setBg">
        <pc:chgData name="Juan Camilo" userId="8d07f60c3a36d934" providerId="LiveId" clId="{8FC92333-92C9-464F-9A87-AB228E6D589E}" dt="2020-05-07T05:34:17.137" v="1441"/>
        <pc:sldMkLst>
          <pc:docMk/>
          <pc:sldMk cId="1803227944" sldId="305"/>
        </pc:sldMkLst>
        <pc:spChg chg="del">
          <ac:chgData name="Juan Camilo" userId="8d07f60c3a36d934" providerId="LiveId" clId="{8FC92333-92C9-464F-9A87-AB228E6D589E}" dt="2020-05-05T17:26:00.728" v="316" actId="478"/>
          <ac:spMkLst>
            <pc:docMk/>
            <pc:sldMk cId="1803227944" sldId="305"/>
            <ac:spMk id="3" creationId="{6FA3AB34-E813-4882-8068-FC3DEBFC2543}"/>
          </ac:spMkLst>
        </pc:spChg>
        <pc:spChg chg="mod">
          <ac:chgData name="Juan Camilo" userId="8d07f60c3a36d934" providerId="LiveId" clId="{8FC92333-92C9-464F-9A87-AB228E6D589E}" dt="2020-05-05T17:26:12.647" v="324" actId="20577"/>
          <ac:spMkLst>
            <pc:docMk/>
            <pc:sldMk cId="1803227944" sldId="305"/>
            <ac:spMk id="4" creationId="{887DF6C8-5FBB-434D-AC5B-0B62E25ED46C}"/>
          </ac:spMkLst>
        </pc:spChg>
        <pc:spChg chg="del">
          <ac:chgData name="Juan Camilo" userId="8d07f60c3a36d934" providerId="LiveId" clId="{8FC92333-92C9-464F-9A87-AB228E6D589E}" dt="2020-05-05T17:26:03.215" v="320" actId="478"/>
          <ac:spMkLst>
            <pc:docMk/>
            <pc:sldMk cId="1803227944" sldId="305"/>
            <ac:spMk id="5" creationId="{CE891475-4530-4E4D-A5C5-E414FD55BD4E}"/>
          </ac:spMkLst>
        </pc:spChg>
        <pc:spChg chg="del">
          <ac:chgData name="Juan Camilo" userId="8d07f60c3a36d934" providerId="LiveId" clId="{8FC92333-92C9-464F-9A87-AB228E6D589E}" dt="2020-05-05T17:26:02.256" v="319" actId="478"/>
          <ac:spMkLst>
            <pc:docMk/>
            <pc:sldMk cId="1803227944" sldId="305"/>
            <ac:spMk id="6" creationId="{6951A088-6951-4EEC-9CBF-298D15349B4F}"/>
          </ac:spMkLst>
        </pc:spChg>
        <pc:picChg chg="del">
          <ac:chgData name="Juan Camilo" userId="8d07f60c3a36d934" providerId="LiveId" clId="{8FC92333-92C9-464F-9A87-AB228E6D589E}" dt="2020-05-05T17:26:00.289" v="315" actId="478"/>
          <ac:picMkLst>
            <pc:docMk/>
            <pc:sldMk cId="1803227944" sldId="305"/>
            <ac:picMk id="2" creationId="{D0AFE77D-5521-4625-BD7C-52008A3BA81F}"/>
          </ac:picMkLst>
        </pc:picChg>
        <pc:picChg chg="del">
          <ac:chgData name="Juan Camilo" userId="8d07f60c3a36d934" providerId="LiveId" clId="{8FC92333-92C9-464F-9A87-AB228E6D589E}" dt="2020-05-05T17:25:59.633" v="314" actId="478"/>
          <ac:picMkLst>
            <pc:docMk/>
            <pc:sldMk cId="1803227944" sldId="305"/>
            <ac:picMk id="7" creationId="{DA52E605-D2D8-47EC-9102-A96712223072}"/>
          </ac:picMkLst>
        </pc:picChg>
        <pc:picChg chg="del">
          <ac:chgData name="Juan Camilo" userId="8d07f60c3a36d934" providerId="LiveId" clId="{8FC92333-92C9-464F-9A87-AB228E6D589E}" dt="2020-05-05T17:26:01.824" v="318" actId="478"/>
          <ac:picMkLst>
            <pc:docMk/>
            <pc:sldMk cId="1803227944" sldId="305"/>
            <ac:picMk id="8" creationId="{2A466B4D-887F-47D9-9576-F65A4C15BA3A}"/>
          </ac:picMkLst>
        </pc:picChg>
        <pc:picChg chg="del">
          <ac:chgData name="Juan Camilo" userId="8d07f60c3a36d934" providerId="LiveId" clId="{8FC92333-92C9-464F-9A87-AB228E6D589E}" dt="2020-05-05T17:26:01.407" v="317" actId="478"/>
          <ac:picMkLst>
            <pc:docMk/>
            <pc:sldMk cId="1803227944" sldId="305"/>
            <ac:picMk id="9" creationId="{2EEA33AC-BE4C-451A-A9F6-13B2432417A2}"/>
          </ac:picMkLst>
        </pc:picChg>
        <pc:picChg chg="add mod">
          <ac:chgData name="Juan Camilo" userId="8d07f60c3a36d934" providerId="LiveId" clId="{8FC92333-92C9-464F-9A87-AB228E6D589E}" dt="2020-05-05T17:28:16.958" v="334" actId="1076"/>
          <ac:picMkLst>
            <pc:docMk/>
            <pc:sldMk cId="1803227944" sldId="305"/>
            <ac:picMk id="10" creationId="{9DB547A8-F22C-49E1-890F-DAEE82CA666F}"/>
          </ac:picMkLst>
        </pc:picChg>
        <pc:picChg chg="add mod">
          <ac:chgData name="Juan Camilo" userId="8d07f60c3a36d934" providerId="LiveId" clId="{8FC92333-92C9-464F-9A87-AB228E6D589E}" dt="2020-05-05T17:28:19.846" v="335" actId="1076"/>
          <ac:picMkLst>
            <pc:docMk/>
            <pc:sldMk cId="1803227944" sldId="305"/>
            <ac:picMk id="11" creationId="{7FB16AE2-0D14-4454-8952-81355BE09A8F}"/>
          </ac:picMkLst>
        </pc:picChg>
        <pc:picChg chg="add mod">
          <ac:chgData name="Juan Camilo" userId="8d07f60c3a36d934" providerId="LiveId" clId="{8FC92333-92C9-464F-9A87-AB228E6D589E}" dt="2020-05-05T17:30:04.221" v="348" actId="14100"/>
          <ac:picMkLst>
            <pc:docMk/>
            <pc:sldMk cId="1803227944" sldId="305"/>
            <ac:picMk id="12" creationId="{6D0C35B1-94BF-4381-A1DD-71890B2036CB}"/>
          </ac:picMkLst>
        </pc:picChg>
        <pc:picChg chg="add mod">
          <ac:chgData name="Juan Camilo" userId="8d07f60c3a36d934" providerId="LiveId" clId="{8FC92333-92C9-464F-9A87-AB228E6D589E}" dt="2020-05-05T17:30:07.366" v="349" actId="14100"/>
          <ac:picMkLst>
            <pc:docMk/>
            <pc:sldMk cId="1803227944" sldId="305"/>
            <ac:picMk id="13" creationId="{0CAAE456-876F-4BE8-A28B-A45A6DE441BC}"/>
          </ac:picMkLst>
        </pc:picChg>
        <pc:picChg chg="add mod">
          <ac:chgData name="Juan Camilo" userId="8d07f60c3a36d934" providerId="LiveId" clId="{8FC92333-92C9-464F-9A87-AB228E6D589E}" dt="2020-05-05T17:30:16.581" v="352" actId="1076"/>
          <ac:picMkLst>
            <pc:docMk/>
            <pc:sldMk cId="1803227944" sldId="305"/>
            <ac:picMk id="14" creationId="{88A3A93E-D94F-4225-A322-550879535E32}"/>
          </ac:picMkLst>
        </pc:picChg>
      </pc:sldChg>
      <pc:sldChg chg="addSp delSp modSp add ord setBg">
        <pc:chgData name="Juan Camilo" userId="8d07f60c3a36d934" providerId="LiveId" clId="{8FC92333-92C9-464F-9A87-AB228E6D589E}" dt="2020-05-07T05:32:33.098" v="1435"/>
        <pc:sldMkLst>
          <pc:docMk/>
          <pc:sldMk cId="2354174452" sldId="306"/>
        </pc:sldMkLst>
        <pc:picChg chg="add mod">
          <ac:chgData name="Juan Camilo" userId="8d07f60c3a36d934" providerId="LiveId" clId="{8FC92333-92C9-464F-9A87-AB228E6D589E}" dt="2020-05-05T17:31:04.494" v="363" actId="1076"/>
          <ac:picMkLst>
            <pc:docMk/>
            <pc:sldMk cId="2354174452" sldId="306"/>
            <ac:picMk id="2" creationId="{16E458C1-1245-4CA9-8740-EE6C1913589E}"/>
          </ac:picMkLst>
        </pc:picChg>
        <pc:picChg chg="add del">
          <ac:chgData name="Juan Camilo" userId="8d07f60c3a36d934" providerId="LiveId" clId="{8FC92333-92C9-464F-9A87-AB228E6D589E}" dt="2020-05-05T17:31:16.694" v="365"/>
          <ac:picMkLst>
            <pc:docMk/>
            <pc:sldMk cId="2354174452" sldId="306"/>
            <ac:picMk id="3" creationId="{AE912B07-8CCE-4103-AA1F-F1EFE2AF65BF}"/>
          </ac:picMkLst>
        </pc:picChg>
        <pc:picChg chg="del">
          <ac:chgData name="Juan Camilo" userId="8d07f60c3a36d934" providerId="LiveId" clId="{8FC92333-92C9-464F-9A87-AB228E6D589E}" dt="2020-05-05T17:30:28.462" v="354" actId="478"/>
          <ac:picMkLst>
            <pc:docMk/>
            <pc:sldMk cId="2354174452" sldId="306"/>
            <ac:picMk id="10" creationId="{9DB547A8-F22C-49E1-890F-DAEE82CA666F}"/>
          </ac:picMkLst>
        </pc:picChg>
        <pc:picChg chg="del">
          <ac:chgData name="Juan Camilo" userId="8d07f60c3a36d934" providerId="LiveId" clId="{8FC92333-92C9-464F-9A87-AB228E6D589E}" dt="2020-05-05T17:30:30.702" v="358" actId="478"/>
          <ac:picMkLst>
            <pc:docMk/>
            <pc:sldMk cId="2354174452" sldId="306"/>
            <ac:picMk id="11" creationId="{7FB16AE2-0D14-4454-8952-81355BE09A8F}"/>
          </ac:picMkLst>
        </pc:picChg>
        <pc:picChg chg="del">
          <ac:chgData name="Juan Camilo" userId="8d07f60c3a36d934" providerId="LiveId" clId="{8FC92333-92C9-464F-9A87-AB228E6D589E}" dt="2020-05-05T17:30:29.255" v="355" actId="478"/>
          <ac:picMkLst>
            <pc:docMk/>
            <pc:sldMk cId="2354174452" sldId="306"/>
            <ac:picMk id="12" creationId="{6D0C35B1-94BF-4381-A1DD-71890B2036CB}"/>
          </ac:picMkLst>
        </pc:picChg>
        <pc:picChg chg="del">
          <ac:chgData name="Juan Camilo" userId="8d07f60c3a36d934" providerId="LiveId" clId="{8FC92333-92C9-464F-9A87-AB228E6D589E}" dt="2020-05-05T17:30:29.671" v="356" actId="478"/>
          <ac:picMkLst>
            <pc:docMk/>
            <pc:sldMk cId="2354174452" sldId="306"/>
            <ac:picMk id="13" creationId="{0CAAE456-876F-4BE8-A28B-A45A6DE441BC}"/>
          </ac:picMkLst>
        </pc:picChg>
        <pc:picChg chg="del">
          <ac:chgData name="Juan Camilo" userId="8d07f60c3a36d934" providerId="LiveId" clId="{8FC92333-92C9-464F-9A87-AB228E6D589E}" dt="2020-05-05T17:30:30.351" v="357" actId="478"/>
          <ac:picMkLst>
            <pc:docMk/>
            <pc:sldMk cId="2354174452" sldId="306"/>
            <ac:picMk id="14" creationId="{88A3A93E-D94F-4225-A322-550879535E32}"/>
          </ac:picMkLst>
        </pc:picChg>
      </pc:sldChg>
      <pc:sldChg chg="addSp delSp modSp add ord setBg">
        <pc:chgData name="Juan Camilo" userId="8d07f60c3a36d934" providerId="LiveId" clId="{8FC92333-92C9-464F-9A87-AB228E6D589E}" dt="2020-05-07T05:48:45.831" v="1559"/>
        <pc:sldMkLst>
          <pc:docMk/>
          <pc:sldMk cId="253101019" sldId="307"/>
        </pc:sldMkLst>
        <pc:spChg chg="mod">
          <ac:chgData name="Juan Camilo" userId="8d07f60c3a36d934" providerId="LiveId" clId="{8FC92333-92C9-464F-9A87-AB228E6D589E}" dt="2020-05-05T17:41:25.685" v="569" actId="20577"/>
          <ac:spMkLst>
            <pc:docMk/>
            <pc:sldMk cId="253101019" sldId="307"/>
            <ac:spMk id="4" creationId="{887DF6C8-5FBB-434D-AC5B-0B62E25ED46C}"/>
          </ac:spMkLst>
        </pc:spChg>
        <pc:spChg chg="add mod">
          <ac:chgData name="Juan Camilo" userId="8d07f60c3a36d934" providerId="LiveId" clId="{8FC92333-92C9-464F-9A87-AB228E6D589E}" dt="2020-05-07T05:48:45.831" v="1559"/>
          <ac:spMkLst>
            <pc:docMk/>
            <pc:sldMk cId="253101019" sldId="307"/>
            <ac:spMk id="5" creationId="{FF1F4EF5-BF9E-43E3-933D-6E78DAC597AC}"/>
          </ac:spMkLst>
        </pc:spChg>
        <pc:picChg chg="del">
          <ac:chgData name="Juan Camilo" userId="8d07f60c3a36d934" providerId="LiveId" clId="{8FC92333-92C9-464F-9A87-AB228E6D589E}" dt="2020-05-05T17:31:22.655" v="367" actId="478"/>
          <ac:picMkLst>
            <pc:docMk/>
            <pc:sldMk cId="253101019" sldId="307"/>
            <ac:picMk id="2" creationId="{16E458C1-1245-4CA9-8740-EE6C1913589E}"/>
          </ac:picMkLst>
        </pc:picChg>
        <pc:picChg chg="add mod">
          <ac:chgData name="Juan Camilo" userId="8d07f60c3a36d934" providerId="LiveId" clId="{8FC92333-92C9-464F-9A87-AB228E6D589E}" dt="2020-05-07T05:48:23.058" v="1558" actId="14100"/>
          <ac:picMkLst>
            <pc:docMk/>
            <pc:sldMk cId="253101019" sldId="307"/>
            <ac:picMk id="3" creationId="{D8AACD10-AAB5-4D70-8655-909BF9536F06}"/>
          </ac:picMkLst>
        </pc:picChg>
      </pc:sldChg>
      <pc:sldChg chg="addSp delSp modSp add ord setBg">
        <pc:chgData name="Juan Camilo" userId="8d07f60c3a36d934" providerId="LiveId" clId="{8FC92333-92C9-464F-9A87-AB228E6D589E}" dt="2020-05-07T05:45:50.314" v="1548"/>
        <pc:sldMkLst>
          <pc:docMk/>
          <pc:sldMk cId="132188811" sldId="308"/>
        </pc:sldMkLst>
        <pc:spChg chg="mod">
          <ac:chgData name="Juan Camilo" userId="8d07f60c3a36d934" providerId="LiveId" clId="{8FC92333-92C9-464F-9A87-AB228E6D589E}" dt="2020-05-05T17:41:14.662" v="560" actId="20577"/>
          <ac:spMkLst>
            <pc:docMk/>
            <pc:sldMk cId="132188811" sldId="308"/>
            <ac:spMk id="4" creationId="{887DF6C8-5FBB-434D-AC5B-0B62E25ED46C}"/>
          </ac:spMkLst>
        </pc:spChg>
        <pc:spChg chg="add mod">
          <ac:chgData name="Juan Camilo" userId="8d07f60c3a36d934" providerId="LiveId" clId="{8FC92333-92C9-464F-9A87-AB228E6D589E}" dt="2020-05-07T05:45:50.314" v="1548"/>
          <ac:spMkLst>
            <pc:docMk/>
            <pc:sldMk cId="132188811" sldId="308"/>
            <ac:spMk id="5" creationId="{41657CE4-D112-4416-A32A-BE64C098BA09}"/>
          </ac:spMkLst>
        </pc:spChg>
        <pc:picChg chg="add del mod">
          <ac:chgData name="Juan Camilo" userId="8d07f60c3a36d934" providerId="LiveId" clId="{8FC92333-92C9-464F-9A87-AB228E6D589E}" dt="2020-05-05T17:36:52.790" v="459" actId="478"/>
          <ac:picMkLst>
            <pc:docMk/>
            <pc:sldMk cId="132188811" sldId="308"/>
            <ac:picMk id="2" creationId="{11336E9E-11B8-48E4-98ED-BF9DBF5076C0}"/>
          </ac:picMkLst>
        </pc:picChg>
        <pc:picChg chg="del">
          <ac:chgData name="Juan Camilo" userId="8d07f60c3a36d934" providerId="LiveId" clId="{8FC92333-92C9-464F-9A87-AB228E6D589E}" dt="2020-05-05T17:34:06.551" v="389" actId="478"/>
          <ac:picMkLst>
            <pc:docMk/>
            <pc:sldMk cId="132188811" sldId="308"/>
            <ac:picMk id="3" creationId="{D8AACD10-AAB5-4D70-8655-909BF9536F06}"/>
          </ac:picMkLst>
        </pc:picChg>
        <pc:picChg chg="add del">
          <ac:chgData name="Juan Camilo" userId="8d07f60c3a36d934" providerId="LiveId" clId="{8FC92333-92C9-464F-9A87-AB228E6D589E}" dt="2020-05-05T17:34:38.055" v="392" actId="478"/>
          <ac:picMkLst>
            <pc:docMk/>
            <pc:sldMk cId="132188811" sldId="308"/>
            <ac:picMk id="5" creationId="{87EC77F0-8C20-4CB8-8060-3CA3A37FB7A7}"/>
          </ac:picMkLst>
        </pc:picChg>
        <pc:picChg chg="add del mod">
          <ac:chgData name="Juan Camilo" userId="8d07f60c3a36d934" providerId="LiveId" clId="{8FC92333-92C9-464F-9A87-AB228E6D589E}" dt="2020-05-05T17:35:37.437" v="403" actId="478"/>
          <ac:picMkLst>
            <pc:docMk/>
            <pc:sldMk cId="132188811" sldId="308"/>
            <ac:picMk id="6" creationId="{159117BF-7E6F-45EB-BA39-842D99378133}"/>
          </ac:picMkLst>
        </pc:picChg>
        <pc:picChg chg="add del mod">
          <ac:chgData name="Juan Camilo" userId="8d07f60c3a36d934" providerId="LiveId" clId="{8FC92333-92C9-464F-9A87-AB228E6D589E}" dt="2020-05-05T17:36:54.622" v="460" actId="478"/>
          <ac:picMkLst>
            <pc:docMk/>
            <pc:sldMk cId="132188811" sldId="308"/>
            <ac:picMk id="7" creationId="{96E50B55-7AFD-4682-9664-FA76D7443990}"/>
          </ac:picMkLst>
        </pc:picChg>
        <pc:picChg chg="add mod">
          <ac:chgData name="Juan Camilo" userId="8d07f60c3a36d934" providerId="LiveId" clId="{8FC92333-92C9-464F-9A87-AB228E6D589E}" dt="2020-05-07T05:45:22.840" v="1546" actId="1076"/>
          <ac:picMkLst>
            <pc:docMk/>
            <pc:sldMk cId="132188811" sldId="308"/>
            <ac:picMk id="8" creationId="{A4E9CB5E-9870-4C27-87E2-4E42A791A089}"/>
          </ac:picMkLst>
        </pc:picChg>
      </pc:sldChg>
      <pc:sldChg chg="addSp delSp modSp add ord setBg">
        <pc:chgData name="Juan Camilo" userId="8d07f60c3a36d934" providerId="LiveId" clId="{8FC92333-92C9-464F-9A87-AB228E6D589E}" dt="2020-05-07T05:44:35.402" v="1538" actId="20577"/>
        <pc:sldMkLst>
          <pc:docMk/>
          <pc:sldMk cId="1781648640" sldId="309"/>
        </pc:sldMkLst>
        <pc:spChg chg="mod">
          <ac:chgData name="Juan Camilo" userId="8d07f60c3a36d934" providerId="LiveId" clId="{8FC92333-92C9-464F-9A87-AB228E6D589E}" dt="2020-05-05T17:40:56.886" v="550" actId="20577"/>
          <ac:spMkLst>
            <pc:docMk/>
            <pc:sldMk cId="1781648640" sldId="309"/>
            <ac:spMk id="4" creationId="{887DF6C8-5FBB-434D-AC5B-0B62E25ED46C}"/>
          </ac:spMkLst>
        </pc:spChg>
        <pc:spChg chg="add mod">
          <ac:chgData name="Juan Camilo" userId="8d07f60c3a36d934" providerId="LiveId" clId="{8FC92333-92C9-464F-9A87-AB228E6D589E}" dt="2020-05-07T05:44:35.402" v="1538" actId="20577"/>
          <ac:spMkLst>
            <pc:docMk/>
            <pc:sldMk cId="1781648640" sldId="309"/>
            <ac:spMk id="6" creationId="{80CA41C6-F546-4693-9A34-E7937305B2BE}"/>
          </ac:spMkLst>
        </pc:spChg>
        <pc:picChg chg="add del mod">
          <ac:chgData name="Juan Camilo" userId="8d07f60c3a36d934" providerId="LiveId" clId="{8FC92333-92C9-464F-9A87-AB228E6D589E}" dt="2020-05-05T17:39:41.958" v="520" actId="478"/>
          <ac:picMkLst>
            <pc:docMk/>
            <pc:sldMk cId="1781648640" sldId="309"/>
            <ac:picMk id="2" creationId="{742649B9-C1F5-4854-83BB-725107A2B11B}"/>
          </ac:picMkLst>
        </pc:picChg>
        <pc:picChg chg="add del mod">
          <ac:chgData name="Juan Camilo" userId="8d07f60c3a36d934" providerId="LiveId" clId="{8FC92333-92C9-464F-9A87-AB228E6D589E}" dt="2020-05-05T17:39:42.933" v="522" actId="478"/>
          <ac:picMkLst>
            <pc:docMk/>
            <pc:sldMk cId="1781648640" sldId="309"/>
            <ac:picMk id="3" creationId="{F7C17E15-2C30-4C83-9F41-1B55E8A7F8C1}"/>
          </ac:picMkLst>
        </pc:picChg>
        <pc:picChg chg="add mod">
          <ac:chgData name="Juan Camilo" userId="8d07f60c3a36d934" providerId="LiveId" clId="{8FC92333-92C9-464F-9A87-AB228E6D589E}" dt="2020-05-07T05:44:10.384" v="1533" actId="1076"/>
          <ac:picMkLst>
            <pc:docMk/>
            <pc:sldMk cId="1781648640" sldId="309"/>
            <ac:picMk id="5" creationId="{4DA5E0AC-1D4A-47FB-AF76-EF70184EEEBC}"/>
          </ac:picMkLst>
        </pc:picChg>
        <pc:picChg chg="del">
          <ac:chgData name="Juan Camilo" userId="8d07f60c3a36d934" providerId="LiveId" clId="{8FC92333-92C9-464F-9A87-AB228E6D589E}" dt="2020-05-05T17:37:59.983" v="470" actId="478"/>
          <ac:picMkLst>
            <pc:docMk/>
            <pc:sldMk cId="1781648640" sldId="309"/>
            <ac:picMk id="8" creationId="{A4E9CB5E-9870-4C27-87E2-4E42A791A089}"/>
          </ac:picMkLst>
        </pc:picChg>
      </pc:sldChg>
      <pc:sldChg chg="addSp delSp modSp add del ord setBg">
        <pc:chgData name="Juan Camilo" userId="8d07f60c3a36d934" providerId="LiveId" clId="{8FC92333-92C9-464F-9A87-AB228E6D589E}" dt="2020-05-07T05:48:56.690" v="1560" actId="2696"/>
        <pc:sldMkLst>
          <pc:docMk/>
          <pc:sldMk cId="1160840295" sldId="310"/>
        </pc:sldMkLst>
        <pc:spChg chg="mod">
          <ac:chgData name="Juan Camilo" userId="8d07f60c3a36d934" providerId="LiveId" clId="{8FC92333-92C9-464F-9A87-AB228E6D589E}" dt="2020-05-05T17:41:39.709" v="592" actId="20577"/>
          <ac:spMkLst>
            <pc:docMk/>
            <pc:sldMk cId="1160840295" sldId="310"/>
            <ac:spMk id="4" creationId="{887DF6C8-5FBB-434D-AC5B-0B62E25ED46C}"/>
          </ac:spMkLst>
        </pc:spChg>
        <pc:spChg chg="add mod">
          <ac:chgData name="Juan Camilo" userId="8d07f60c3a36d934" providerId="LiveId" clId="{8FC92333-92C9-464F-9A87-AB228E6D589E}" dt="2020-05-07T05:43:36.450" v="1531" actId="20577"/>
          <ac:spMkLst>
            <pc:docMk/>
            <pc:sldMk cId="1160840295" sldId="310"/>
            <ac:spMk id="5" creationId="{91588773-DAF9-4856-864F-7A975ECC0B11}"/>
          </ac:spMkLst>
        </pc:spChg>
        <pc:spChg chg="add del">
          <ac:chgData name="Juan Camilo" userId="8d07f60c3a36d934" providerId="LiveId" clId="{8FC92333-92C9-464F-9A87-AB228E6D589E}" dt="2020-05-05T17:42:12.846" v="598"/>
          <ac:spMkLst>
            <pc:docMk/>
            <pc:sldMk cId="1160840295" sldId="310"/>
            <ac:spMk id="6" creationId="{4250A4FE-6421-4512-8DEB-EA723D4ABDB2}"/>
          </ac:spMkLst>
        </pc:spChg>
        <pc:picChg chg="del">
          <ac:chgData name="Juan Camilo" userId="8d07f60c3a36d934" providerId="LiveId" clId="{8FC92333-92C9-464F-9A87-AB228E6D589E}" dt="2020-05-05T17:41:29.574" v="571" actId="478"/>
          <ac:picMkLst>
            <pc:docMk/>
            <pc:sldMk cId="1160840295" sldId="310"/>
            <ac:picMk id="3" creationId="{D8AACD10-AAB5-4D70-8655-909BF9536F06}"/>
          </ac:picMkLst>
        </pc:picChg>
      </pc:sldChg>
      <pc:sldChg chg="addSp delSp modSp add setBg">
        <pc:chgData name="Juan Camilo" userId="8d07f60c3a36d934" providerId="LiveId" clId="{8FC92333-92C9-464F-9A87-AB228E6D589E}" dt="2020-05-05T17:47:52.046" v="667"/>
        <pc:sldMkLst>
          <pc:docMk/>
          <pc:sldMk cId="3964571137" sldId="311"/>
        </pc:sldMkLst>
        <pc:spChg chg="mod">
          <ac:chgData name="Juan Camilo" userId="8d07f60c3a36d934" providerId="LiveId" clId="{8FC92333-92C9-464F-9A87-AB228E6D589E}" dt="2020-05-05T17:46:16.182" v="646" actId="20577"/>
          <ac:spMkLst>
            <pc:docMk/>
            <pc:sldMk cId="3964571137" sldId="311"/>
            <ac:spMk id="4" creationId="{887DF6C8-5FBB-434D-AC5B-0B62E25ED46C}"/>
          </ac:spMkLst>
        </pc:spChg>
        <pc:spChg chg="del mod">
          <ac:chgData name="Juan Camilo" userId="8d07f60c3a36d934" providerId="LiveId" clId="{8FC92333-92C9-464F-9A87-AB228E6D589E}" dt="2020-05-05T17:46:08.829" v="624" actId="478"/>
          <ac:spMkLst>
            <pc:docMk/>
            <pc:sldMk cId="3964571137" sldId="311"/>
            <ac:spMk id="5" creationId="{91588773-DAF9-4856-864F-7A975ECC0B11}"/>
          </ac:spMkLst>
        </pc:spChg>
        <pc:picChg chg="add mod">
          <ac:chgData name="Juan Camilo" userId="8d07f60c3a36d934" providerId="LiveId" clId="{8FC92333-92C9-464F-9A87-AB228E6D589E}" dt="2020-05-05T17:47:25.157" v="659" actId="1076"/>
          <ac:picMkLst>
            <pc:docMk/>
            <pc:sldMk cId="3964571137" sldId="311"/>
            <ac:picMk id="2" creationId="{7AB6D683-3EFA-4572-8A8C-F223A00F9FB0}"/>
          </ac:picMkLst>
        </pc:picChg>
        <pc:picChg chg="add mod">
          <ac:chgData name="Juan Camilo" userId="8d07f60c3a36d934" providerId="LiveId" clId="{8FC92333-92C9-464F-9A87-AB228E6D589E}" dt="2020-05-05T17:47:40.725" v="661" actId="1076"/>
          <ac:picMkLst>
            <pc:docMk/>
            <pc:sldMk cId="3964571137" sldId="311"/>
            <ac:picMk id="3" creationId="{B68A8915-5ACC-4C53-A7A0-80580C4416C1}"/>
          </ac:picMkLst>
        </pc:picChg>
        <pc:picChg chg="add mod">
          <ac:chgData name="Juan Camilo" userId="8d07f60c3a36d934" providerId="LiveId" clId="{8FC92333-92C9-464F-9A87-AB228E6D589E}" dt="2020-05-05T17:47:34.861" v="660" actId="1076"/>
          <ac:picMkLst>
            <pc:docMk/>
            <pc:sldMk cId="3964571137" sldId="311"/>
            <ac:picMk id="6" creationId="{87147282-25AE-4AB4-8D86-883C4A973F98}"/>
          </ac:picMkLst>
        </pc:picChg>
      </pc:sldChg>
      <pc:sldChg chg="addSp delSp modSp add setBg">
        <pc:chgData name="Juan Camilo" userId="8d07f60c3a36d934" providerId="LiveId" clId="{8FC92333-92C9-464F-9A87-AB228E6D589E}" dt="2020-05-07T05:52:59.779" v="1597" actId="692"/>
        <pc:sldMkLst>
          <pc:docMk/>
          <pc:sldMk cId="1918395442" sldId="312"/>
        </pc:sldMkLst>
        <pc:spChg chg="mod">
          <ac:chgData name="Juan Camilo" userId="8d07f60c3a36d934" providerId="LiveId" clId="{8FC92333-92C9-464F-9A87-AB228E6D589E}" dt="2020-05-05T17:51:36.181" v="736" actId="20577"/>
          <ac:spMkLst>
            <pc:docMk/>
            <pc:sldMk cId="1918395442" sldId="312"/>
            <ac:spMk id="4" creationId="{887DF6C8-5FBB-434D-AC5B-0B62E25ED46C}"/>
          </ac:spMkLst>
        </pc:spChg>
        <pc:picChg chg="del">
          <ac:chgData name="Juan Camilo" userId="8d07f60c3a36d934" providerId="LiveId" clId="{8FC92333-92C9-464F-9A87-AB228E6D589E}" dt="2020-05-05T17:48:05.014" v="669" actId="478"/>
          <ac:picMkLst>
            <pc:docMk/>
            <pc:sldMk cId="1918395442" sldId="312"/>
            <ac:picMk id="2" creationId="{7AB6D683-3EFA-4572-8A8C-F223A00F9FB0}"/>
          </ac:picMkLst>
        </pc:picChg>
        <pc:picChg chg="del">
          <ac:chgData name="Juan Camilo" userId="8d07f60c3a36d934" providerId="LiveId" clId="{8FC92333-92C9-464F-9A87-AB228E6D589E}" dt="2020-05-05T17:48:06.166" v="671" actId="478"/>
          <ac:picMkLst>
            <pc:docMk/>
            <pc:sldMk cId="1918395442" sldId="312"/>
            <ac:picMk id="3" creationId="{B68A8915-5ACC-4C53-A7A0-80580C4416C1}"/>
          </ac:picMkLst>
        </pc:picChg>
        <pc:picChg chg="add mod">
          <ac:chgData name="Juan Camilo" userId="8d07f60c3a36d934" providerId="LiveId" clId="{8FC92333-92C9-464F-9A87-AB228E6D589E}" dt="2020-05-05T17:49:23.829" v="676" actId="14100"/>
          <ac:picMkLst>
            <pc:docMk/>
            <pc:sldMk cId="1918395442" sldId="312"/>
            <ac:picMk id="5" creationId="{96320C70-10BF-44DE-9CC3-B35C08DAED97}"/>
          </ac:picMkLst>
        </pc:picChg>
        <pc:picChg chg="del">
          <ac:chgData name="Juan Camilo" userId="8d07f60c3a36d934" providerId="LiveId" clId="{8FC92333-92C9-464F-9A87-AB228E6D589E}" dt="2020-05-05T17:48:05.806" v="670" actId="478"/>
          <ac:picMkLst>
            <pc:docMk/>
            <pc:sldMk cId="1918395442" sldId="312"/>
            <ac:picMk id="6" creationId="{87147282-25AE-4AB4-8D86-883C4A973F98}"/>
          </ac:picMkLst>
        </pc:picChg>
        <pc:picChg chg="add mod">
          <ac:chgData name="Juan Camilo" userId="8d07f60c3a36d934" providerId="LiveId" clId="{8FC92333-92C9-464F-9A87-AB228E6D589E}" dt="2020-05-05T17:49:40.549" v="681" actId="1076"/>
          <ac:picMkLst>
            <pc:docMk/>
            <pc:sldMk cId="1918395442" sldId="312"/>
            <ac:picMk id="7" creationId="{58EE7A15-788A-4200-8758-EAC5A1E33794}"/>
          </ac:picMkLst>
        </pc:picChg>
        <pc:cxnChg chg="add del mod">
          <ac:chgData name="Juan Camilo" userId="8d07f60c3a36d934" providerId="LiveId" clId="{8FC92333-92C9-464F-9A87-AB228E6D589E}" dt="2020-05-07T05:50:35.178" v="1569" actId="478"/>
          <ac:cxnSpMkLst>
            <pc:docMk/>
            <pc:sldMk cId="1918395442" sldId="312"/>
            <ac:cxnSpMk id="3" creationId="{8D7354F2-1964-4A15-988F-D7328177AF76}"/>
          </ac:cxnSpMkLst>
        </pc:cxnChg>
        <pc:cxnChg chg="add del mod">
          <ac:chgData name="Juan Camilo" userId="8d07f60c3a36d934" providerId="LiveId" clId="{8FC92333-92C9-464F-9A87-AB228E6D589E}" dt="2020-05-07T05:50:33.808" v="1568" actId="478"/>
          <ac:cxnSpMkLst>
            <pc:docMk/>
            <pc:sldMk cId="1918395442" sldId="312"/>
            <ac:cxnSpMk id="8" creationId="{B23A3EF0-FB79-48E1-9C88-3E18E9A04EF1}"/>
          </ac:cxnSpMkLst>
        </pc:cxnChg>
        <pc:cxnChg chg="add mod">
          <ac:chgData name="Juan Camilo" userId="8d07f60c3a36d934" providerId="LiveId" clId="{8FC92333-92C9-464F-9A87-AB228E6D589E}" dt="2020-05-07T05:52:59.779" v="1597" actId="692"/>
          <ac:cxnSpMkLst>
            <pc:docMk/>
            <pc:sldMk cId="1918395442" sldId="312"/>
            <ac:cxnSpMk id="12" creationId="{3E64A507-FD83-499A-9B36-847981DBD085}"/>
          </ac:cxnSpMkLst>
        </pc:cxnChg>
      </pc:sldChg>
      <pc:sldChg chg="addSp delSp modSp add setBg">
        <pc:chgData name="Juan Camilo" userId="8d07f60c3a36d934" providerId="LiveId" clId="{8FC92333-92C9-464F-9A87-AB228E6D589E}" dt="2020-05-07T05:51:46.816" v="1577" actId="20577"/>
        <pc:sldMkLst>
          <pc:docMk/>
          <pc:sldMk cId="2537091793" sldId="313"/>
        </pc:sldMkLst>
        <pc:spChg chg="mod">
          <ac:chgData name="Juan Camilo" userId="8d07f60c3a36d934" providerId="LiveId" clId="{8FC92333-92C9-464F-9A87-AB228E6D589E}" dt="2020-05-05T17:52:23.101" v="754" actId="20577"/>
          <ac:spMkLst>
            <pc:docMk/>
            <pc:sldMk cId="2537091793" sldId="313"/>
            <ac:spMk id="4" creationId="{887DF6C8-5FBB-434D-AC5B-0B62E25ED46C}"/>
          </ac:spMkLst>
        </pc:spChg>
        <pc:spChg chg="add mod">
          <ac:chgData name="Juan Camilo" userId="8d07f60c3a36d934" providerId="LiveId" clId="{8FC92333-92C9-464F-9A87-AB228E6D589E}" dt="2020-05-07T05:51:46.816" v="1577" actId="20577"/>
          <ac:spMkLst>
            <pc:docMk/>
            <pc:sldMk cId="2537091793" sldId="313"/>
            <ac:spMk id="6" creationId="{9C3DFCE2-F874-440A-8A0E-88686269A2B8}"/>
          </ac:spMkLst>
        </pc:spChg>
        <pc:picChg chg="del">
          <ac:chgData name="Juan Camilo" userId="8d07f60c3a36d934" providerId="LiveId" clId="{8FC92333-92C9-464F-9A87-AB228E6D589E}" dt="2020-05-05T17:52:07.973" v="739" actId="478"/>
          <ac:picMkLst>
            <pc:docMk/>
            <pc:sldMk cId="2537091793" sldId="313"/>
            <ac:picMk id="5" creationId="{96320C70-10BF-44DE-9CC3-B35C08DAED97}"/>
          </ac:picMkLst>
        </pc:picChg>
        <pc:picChg chg="del">
          <ac:chgData name="Juan Camilo" userId="8d07f60c3a36d934" providerId="LiveId" clId="{8FC92333-92C9-464F-9A87-AB228E6D589E}" dt="2020-05-05T17:52:07.165" v="738" actId="478"/>
          <ac:picMkLst>
            <pc:docMk/>
            <pc:sldMk cId="2537091793" sldId="313"/>
            <ac:picMk id="7" creationId="{58EE7A15-788A-4200-8758-EAC5A1E33794}"/>
          </ac:picMkLst>
        </pc:picChg>
      </pc:sldChg>
      <pc:sldChg chg="addSp delSp modSp add del setBg">
        <pc:chgData name="Juan Camilo" userId="8d07f60c3a36d934" providerId="LiveId" clId="{8FC92333-92C9-464F-9A87-AB228E6D589E}" dt="2020-05-07T07:09:31.495" v="2557" actId="2696"/>
        <pc:sldMkLst>
          <pc:docMk/>
          <pc:sldMk cId="782916547" sldId="314"/>
        </pc:sldMkLst>
        <pc:spChg chg="mod">
          <ac:chgData name="Juan Camilo" userId="8d07f60c3a36d934" providerId="LiveId" clId="{8FC92333-92C9-464F-9A87-AB228E6D589E}" dt="2020-05-05T17:53:58.079" v="819" actId="20577"/>
          <ac:spMkLst>
            <pc:docMk/>
            <pc:sldMk cId="782916547" sldId="314"/>
            <ac:spMk id="4" creationId="{887DF6C8-5FBB-434D-AC5B-0B62E25ED46C}"/>
          </ac:spMkLst>
        </pc:spChg>
        <pc:spChg chg="add mod">
          <ac:chgData name="Juan Camilo" userId="8d07f60c3a36d934" providerId="LiveId" clId="{8FC92333-92C9-464F-9A87-AB228E6D589E}" dt="2020-05-05T17:56:25.484" v="844" actId="1076"/>
          <ac:spMkLst>
            <pc:docMk/>
            <pc:sldMk cId="782916547" sldId="314"/>
            <ac:spMk id="5" creationId="{B0174BCF-D38B-41F6-9B7B-D1D0539EEA0D}"/>
          </ac:spMkLst>
        </pc:spChg>
        <pc:spChg chg="mod">
          <ac:chgData name="Juan Camilo" userId="8d07f60c3a36d934" providerId="LiveId" clId="{8FC92333-92C9-464F-9A87-AB228E6D589E}" dt="2020-05-05T18:14:56.102" v="1345" actId="2085"/>
          <ac:spMkLst>
            <pc:docMk/>
            <pc:sldMk cId="782916547" sldId="314"/>
            <ac:spMk id="6" creationId="{9C3DFCE2-F874-440A-8A0E-88686269A2B8}"/>
          </ac:spMkLst>
        </pc:spChg>
        <pc:spChg chg="add del">
          <ac:chgData name="Juan Camilo" userId="8d07f60c3a36d934" providerId="LiveId" clId="{8FC92333-92C9-464F-9A87-AB228E6D589E}" dt="2020-05-05T17:56:18.388" v="842" actId="478"/>
          <ac:spMkLst>
            <pc:docMk/>
            <pc:sldMk cId="782916547" sldId="314"/>
            <ac:spMk id="7" creationId="{F3E45C17-88FE-4FEB-BFAB-4D5FC0A6EED1}"/>
          </ac:spMkLst>
        </pc:spChg>
        <pc:spChg chg="add mod">
          <ac:chgData name="Juan Camilo" userId="8d07f60c3a36d934" providerId="LiveId" clId="{8FC92333-92C9-464F-9A87-AB228E6D589E}" dt="2020-05-05T17:56:21.588" v="843" actId="1076"/>
          <ac:spMkLst>
            <pc:docMk/>
            <pc:sldMk cId="782916547" sldId="314"/>
            <ac:spMk id="8" creationId="{FFDFC9C1-FAF0-49F0-8A02-8AB4D506E11D}"/>
          </ac:spMkLst>
        </pc:spChg>
        <pc:spChg chg="add mod">
          <ac:chgData name="Juan Camilo" userId="8d07f60c3a36d934" providerId="LiveId" clId="{8FC92333-92C9-464F-9A87-AB228E6D589E}" dt="2020-05-05T18:14:59.788" v="1346" actId="2085"/>
          <ac:spMkLst>
            <pc:docMk/>
            <pc:sldMk cId="782916547" sldId="314"/>
            <ac:spMk id="9" creationId="{0C89AFE7-C221-4BBE-89D6-15DCCC2902CC}"/>
          </ac:spMkLst>
        </pc:spChg>
        <pc:spChg chg="add mod">
          <ac:chgData name="Juan Camilo" userId="8d07f60c3a36d934" providerId="LiveId" clId="{8FC92333-92C9-464F-9A87-AB228E6D589E}" dt="2020-05-05T18:14:43.662" v="1342" actId="2085"/>
          <ac:spMkLst>
            <pc:docMk/>
            <pc:sldMk cId="782916547" sldId="314"/>
            <ac:spMk id="10" creationId="{66A14224-3B86-430A-8A97-39F6F0A1CA31}"/>
          </ac:spMkLst>
        </pc:spChg>
        <pc:spChg chg="add del mod ord">
          <ac:chgData name="Juan Camilo" userId="8d07f60c3a36d934" providerId="LiveId" clId="{8FC92333-92C9-464F-9A87-AB228E6D589E}" dt="2020-05-07T07:08:05.199" v="2546" actId="478"/>
          <ac:spMkLst>
            <pc:docMk/>
            <pc:sldMk cId="782916547" sldId="314"/>
            <ac:spMk id="13" creationId="{6F23FB65-BD62-4754-A4DA-C379DF5DD8CC}"/>
          </ac:spMkLst>
        </pc:spChg>
        <pc:spChg chg="add mod ord">
          <ac:chgData name="Juan Camilo" userId="8d07f60c3a36d934" providerId="LiveId" clId="{8FC92333-92C9-464F-9A87-AB228E6D589E}" dt="2020-05-05T18:07:04.128" v="1118" actId="167"/>
          <ac:spMkLst>
            <pc:docMk/>
            <pc:sldMk cId="782916547" sldId="314"/>
            <ac:spMk id="14" creationId="{61FE8F60-7E37-4DC2-8CA0-AE8481EF7CAE}"/>
          </ac:spMkLst>
        </pc:spChg>
        <pc:spChg chg="add mod ord">
          <ac:chgData name="Juan Camilo" userId="8d07f60c3a36d934" providerId="LiveId" clId="{8FC92333-92C9-464F-9A87-AB228E6D589E}" dt="2020-05-05T18:07:28.144" v="1120" actId="167"/>
          <ac:spMkLst>
            <pc:docMk/>
            <pc:sldMk cId="782916547" sldId="314"/>
            <ac:spMk id="17" creationId="{E0462B96-E75E-4961-A8AE-AB0B705A6152}"/>
          </ac:spMkLst>
        </pc:spChg>
        <pc:spChg chg="add mod">
          <ac:chgData name="Juan Camilo" userId="8d07f60c3a36d934" providerId="LiveId" clId="{8FC92333-92C9-464F-9A87-AB228E6D589E}" dt="2020-05-05T18:06:18.684" v="1108" actId="1076"/>
          <ac:spMkLst>
            <pc:docMk/>
            <pc:sldMk cId="782916547" sldId="314"/>
            <ac:spMk id="22" creationId="{8B874C84-5C8F-4605-9C99-F7CCEF65EC8A}"/>
          </ac:spMkLst>
        </pc:spChg>
        <pc:spChg chg="add mod ord">
          <ac:chgData name="Juan Camilo" userId="8d07f60c3a36d934" providerId="LiveId" clId="{8FC92333-92C9-464F-9A87-AB228E6D589E}" dt="2020-05-07T07:08:36.575" v="2548" actId="167"/>
          <ac:spMkLst>
            <pc:docMk/>
            <pc:sldMk cId="782916547" sldId="314"/>
            <ac:spMk id="27" creationId="{6DE061B1-DADA-4CE6-B82E-FC6C84661B72}"/>
          </ac:spMkLst>
        </pc:spChg>
        <pc:spChg chg="add mod">
          <ac:chgData name="Juan Camilo" userId="8d07f60c3a36d934" providerId="LiveId" clId="{8FC92333-92C9-464F-9A87-AB228E6D589E}" dt="2020-05-05T18:09:41.875" v="1189" actId="1076"/>
          <ac:spMkLst>
            <pc:docMk/>
            <pc:sldMk cId="782916547" sldId="314"/>
            <ac:spMk id="28" creationId="{AD547690-A83A-4C8F-8D3C-922A096FD9AC}"/>
          </ac:spMkLst>
        </pc:spChg>
        <pc:spChg chg="add mod">
          <ac:chgData name="Juan Camilo" userId="8d07f60c3a36d934" providerId="LiveId" clId="{8FC92333-92C9-464F-9A87-AB228E6D589E}" dt="2020-05-05T19:06:48.472" v="1396" actId="20577"/>
          <ac:spMkLst>
            <pc:docMk/>
            <pc:sldMk cId="782916547" sldId="314"/>
            <ac:spMk id="30" creationId="{2CEF45EC-C6B6-474A-9975-8F7469BFE1FA}"/>
          </ac:spMkLst>
        </pc:spChg>
        <pc:spChg chg="add mod">
          <ac:chgData name="Juan Camilo" userId="8d07f60c3a36d934" providerId="LiveId" clId="{8FC92333-92C9-464F-9A87-AB228E6D589E}" dt="2020-05-05T18:12:06.307" v="1266" actId="1076"/>
          <ac:spMkLst>
            <pc:docMk/>
            <pc:sldMk cId="782916547" sldId="314"/>
            <ac:spMk id="33" creationId="{338E5D54-3A24-44E1-BE8D-5A3F12B88D75}"/>
          </ac:spMkLst>
        </pc:spChg>
        <pc:picChg chg="add del mod">
          <ac:chgData name="Juan Camilo" userId="8d07f60c3a36d934" providerId="LiveId" clId="{8FC92333-92C9-464F-9A87-AB228E6D589E}" dt="2020-05-07T07:08:06.587" v="2547" actId="478"/>
          <ac:picMkLst>
            <pc:docMk/>
            <pc:sldMk cId="782916547" sldId="314"/>
            <ac:picMk id="3" creationId="{4CD7E028-5077-4C35-B05B-20A7AF9C2916}"/>
          </ac:picMkLst>
        </pc:picChg>
        <pc:picChg chg="add mod">
          <ac:chgData name="Juan Camilo" userId="8d07f60c3a36d934" providerId="LiveId" clId="{8FC92333-92C9-464F-9A87-AB228E6D589E}" dt="2020-05-05T18:07:21.759" v="1119" actId="1076"/>
          <ac:picMkLst>
            <pc:docMk/>
            <pc:sldMk cId="782916547" sldId="314"/>
            <ac:picMk id="12" creationId="{B4A907AE-8FF3-4256-BC37-0104D5AB109A}"/>
          </ac:picMkLst>
        </pc:picChg>
        <pc:picChg chg="add mod">
          <ac:chgData name="Juan Camilo" userId="8d07f60c3a36d934" providerId="LiveId" clId="{8FC92333-92C9-464F-9A87-AB228E6D589E}" dt="2020-05-05T18:07:33.883" v="1121" actId="1076"/>
          <ac:picMkLst>
            <pc:docMk/>
            <pc:sldMk cId="782916547" sldId="314"/>
            <ac:picMk id="16" creationId="{AE3CF27A-CA35-4B21-9E68-476FCF792626}"/>
          </ac:picMkLst>
        </pc:picChg>
        <pc:picChg chg="add mod">
          <ac:chgData name="Juan Camilo" userId="8d07f60c3a36d934" providerId="LiveId" clId="{8FC92333-92C9-464F-9A87-AB228E6D589E}" dt="2020-05-05T18:14:51.330" v="1344" actId="1076"/>
          <ac:picMkLst>
            <pc:docMk/>
            <pc:sldMk cId="782916547" sldId="314"/>
            <ac:picMk id="19" creationId="{17BEE35F-7893-4387-8901-BBB0934BF2AA}"/>
          </ac:picMkLst>
        </pc:picChg>
        <pc:picChg chg="add mod">
          <ac:chgData name="Juan Camilo" userId="8d07f60c3a36d934" providerId="LiveId" clId="{8FC92333-92C9-464F-9A87-AB228E6D589E}" dt="2020-05-05T18:14:48.683" v="1343" actId="1076"/>
          <ac:picMkLst>
            <pc:docMk/>
            <pc:sldMk cId="782916547" sldId="314"/>
            <ac:picMk id="21" creationId="{FD2A5EE2-96FF-4AF1-8811-5715E0B881FF}"/>
          </ac:picMkLst>
        </pc:picChg>
        <pc:picChg chg="add mod">
          <ac:chgData name="Juan Camilo" userId="8d07f60c3a36d934" providerId="LiveId" clId="{8FC92333-92C9-464F-9A87-AB228E6D589E}" dt="2020-05-05T18:06:45.859" v="1115" actId="1076"/>
          <ac:picMkLst>
            <pc:docMk/>
            <pc:sldMk cId="782916547" sldId="314"/>
            <ac:picMk id="24" creationId="{46425AB2-61D2-4B10-A62B-0787D07FFEC0}"/>
          </ac:picMkLst>
        </pc:picChg>
        <pc:picChg chg="add mod">
          <ac:chgData name="Juan Camilo" userId="8d07f60c3a36d934" providerId="LiveId" clId="{8FC92333-92C9-464F-9A87-AB228E6D589E}" dt="2020-05-05T18:08:47.011" v="1130" actId="1076"/>
          <ac:picMkLst>
            <pc:docMk/>
            <pc:sldMk cId="782916547" sldId="314"/>
            <ac:picMk id="26" creationId="{2BAB93F0-9996-415D-B034-3C3873F3BB43}"/>
          </ac:picMkLst>
        </pc:picChg>
        <pc:picChg chg="add mod">
          <ac:chgData name="Juan Camilo" userId="8d07f60c3a36d934" providerId="LiveId" clId="{8FC92333-92C9-464F-9A87-AB228E6D589E}" dt="2020-05-05T18:09:49.354" v="1191" actId="1076"/>
          <ac:picMkLst>
            <pc:docMk/>
            <pc:sldMk cId="782916547" sldId="314"/>
            <ac:picMk id="29" creationId="{155C0514-9278-4BE6-A41D-31338FEC82A7}"/>
          </ac:picMkLst>
        </pc:picChg>
        <pc:picChg chg="add mod">
          <ac:chgData name="Juan Camilo" userId="8d07f60c3a36d934" providerId="LiveId" clId="{8FC92333-92C9-464F-9A87-AB228E6D589E}" dt="2020-05-05T18:11:06.803" v="1196" actId="1076"/>
          <ac:picMkLst>
            <pc:docMk/>
            <pc:sldMk cId="782916547" sldId="314"/>
            <ac:picMk id="32" creationId="{A698E20D-C754-4F12-AD29-44C4CD8F8D9E}"/>
          </ac:picMkLst>
        </pc:picChg>
        <pc:picChg chg="add mod">
          <ac:chgData name="Juan Camilo" userId="8d07f60c3a36d934" providerId="LiveId" clId="{8FC92333-92C9-464F-9A87-AB228E6D589E}" dt="2020-05-05T18:12:13.651" v="1268" actId="1076"/>
          <ac:picMkLst>
            <pc:docMk/>
            <pc:sldMk cId="782916547" sldId="314"/>
            <ac:picMk id="34" creationId="{3A238943-FE57-438E-8A40-B891E8C5236D}"/>
          </ac:picMkLst>
        </pc:picChg>
        <pc:picChg chg="add mod">
          <ac:chgData name="Juan Camilo" userId="8d07f60c3a36d934" providerId="LiveId" clId="{8FC92333-92C9-464F-9A87-AB228E6D589E}" dt="2020-05-05T18:14:37.275" v="1341" actId="1076"/>
          <ac:picMkLst>
            <pc:docMk/>
            <pc:sldMk cId="782916547" sldId="314"/>
            <ac:picMk id="36" creationId="{1F66073A-3CFD-418F-9951-3DCDE994BC7A}"/>
          </ac:picMkLst>
        </pc:picChg>
      </pc:sldChg>
      <pc:sldChg chg="addSp delSp modSp add setBg">
        <pc:chgData name="Juan Camilo" userId="8d07f60c3a36d934" providerId="LiveId" clId="{8FC92333-92C9-464F-9A87-AB228E6D589E}" dt="2020-05-07T05:41:45.833" v="1512" actId="1076"/>
        <pc:sldMkLst>
          <pc:docMk/>
          <pc:sldMk cId="3545980928" sldId="315"/>
        </pc:sldMkLst>
        <pc:spChg chg="add mod">
          <ac:chgData name="Juan Camilo" userId="8d07f60c3a36d934" providerId="LiveId" clId="{8FC92333-92C9-464F-9A87-AB228E6D589E}" dt="2020-05-07T05:41:45.833" v="1512" actId="1076"/>
          <ac:spMkLst>
            <pc:docMk/>
            <pc:sldMk cId="3545980928" sldId="315"/>
            <ac:spMk id="5" creationId="{143F563C-B65F-42E5-9E2E-F1631E20B067}"/>
          </ac:spMkLst>
        </pc:spChg>
        <pc:picChg chg="del">
          <ac:chgData name="Juan Camilo" userId="8d07f60c3a36d934" providerId="LiveId" clId="{8FC92333-92C9-464F-9A87-AB228E6D589E}" dt="2020-05-07T05:39:54.387" v="1503" actId="478"/>
          <ac:picMkLst>
            <pc:docMk/>
            <pc:sldMk cId="3545980928" sldId="315"/>
            <ac:picMk id="2" creationId="{16E458C1-1245-4CA9-8740-EE6C1913589E}"/>
          </ac:picMkLst>
        </pc:picChg>
      </pc:sldChg>
      <pc:sldChg chg="addSp delSp modSp add ord setBg">
        <pc:chgData name="Juan Camilo" userId="8d07f60c3a36d934" providerId="LiveId" clId="{8FC92333-92C9-464F-9A87-AB228E6D589E}" dt="2020-05-07T07:01:06.323" v="2483" actId="1076"/>
        <pc:sldMkLst>
          <pc:docMk/>
          <pc:sldMk cId="1309754479" sldId="316"/>
        </pc:sldMkLst>
        <pc:spChg chg="mod">
          <ac:chgData name="Juan Camilo" userId="8d07f60c3a36d934" providerId="LiveId" clId="{8FC92333-92C9-464F-9A87-AB228E6D589E}" dt="2020-05-07T05:57:27.879" v="1630" actId="1076"/>
          <ac:spMkLst>
            <pc:docMk/>
            <pc:sldMk cId="1309754479" sldId="316"/>
            <ac:spMk id="5" creationId="{B0174BCF-D38B-41F6-9B7B-D1D0539EEA0D}"/>
          </ac:spMkLst>
        </pc:spChg>
        <pc:spChg chg="mod">
          <ac:chgData name="Juan Camilo" userId="8d07f60c3a36d934" providerId="LiveId" clId="{8FC92333-92C9-464F-9A87-AB228E6D589E}" dt="2020-05-07T05:59:43.312" v="1687" actId="14100"/>
          <ac:spMkLst>
            <pc:docMk/>
            <pc:sldMk cId="1309754479" sldId="316"/>
            <ac:spMk id="6" creationId="{9C3DFCE2-F874-440A-8A0E-88686269A2B8}"/>
          </ac:spMkLst>
        </pc:spChg>
        <pc:spChg chg="del">
          <ac:chgData name="Juan Camilo" userId="8d07f60c3a36d934" providerId="LiveId" clId="{8FC92333-92C9-464F-9A87-AB228E6D589E}" dt="2020-05-07T05:57:14.489" v="1626" actId="478"/>
          <ac:spMkLst>
            <pc:docMk/>
            <pc:sldMk cId="1309754479" sldId="316"/>
            <ac:spMk id="8" creationId="{FFDFC9C1-FAF0-49F0-8A02-8AB4D506E11D}"/>
          </ac:spMkLst>
        </pc:spChg>
        <pc:spChg chg="del">
          <ac:chgData name="Juan Camilo" userId="8d07f60c3a36d934" providerId="LiveId" clId="{8FC92333-92C9-464F-9A87-AB228E6D589E}" dt="2020-05-07T05:56:25.904" v="1603" actId="478"/>
          <ac:spMkLst>
            <pc:docMk/>
            <pc:sldMk cId="1309754479" sldId="316"/>
            <ac:spMk id="9" creationId="{0C89AFE7-C221-4BBE-89D6-15DCCC2902CC}"/>
          </ac:spMkLst>
        </pc:spChg>
        <pc:spChg chg="del mod">
          <ac:chgData name="Juan Camilo" userId="8d07f60c3a36d934" providerId="LiveId" clId="{8FC92333-92C9-464F-9A87-AB228E6D589E}" dt="2020-05-07T05:56:28.784" v="1606" actId="478"/>
          <ac:spMkLst>
            <pc:docMk/>
            <pc:sldMk cId="1309754479" sldId="316"/>
            <ac:spMk id="10" creationId="{66A14224-3B86-430A-8A97-39F6F0A1CA31}"/>
          </ac:spMkLst>
        </pc:spChg>
        <pc:spChg chg="mod">
          <ac:chgData name="Juan Camilo" userId="8d07f60c3a36d934" providerId="LiveId" clId="{8FC92333-92C9-464F-9A87-AB228E6D589E}" dt="2020-05-07T06:10:22.871" v="1852" actId="20577"/>
          <ac:spMkLst>
            <pc:docMk/>
            <pc:sldMk cId="1309754479" sldId="316"/>
            <ac:spMk id="13" creationId="{6F23FB65-BD62-4754-A4DA-C379DF5DD8CC}"/>
          </ac:spMkLst>
        </pc:spChg>
        <pc:spChg chg="mod">
          <ac:chgData name="Juan Camilo" userId="8d07f60c3a36d934" providerId="LiveId" clId="{8FC92333-92C9-464F-9A87-AB228E6D589E}" dt="2020-05-07T06:19:46.766" v="2127" actId="1076"/>
          <ac:spMkLst>
            <pc:docMk/>
            <pc:sldMk cId="1309754479" sldId="316"/>
            <ac:spMk id="14" creationId="{61FE8F60-7E37-4DC2-8CA0-AE8481EF7CAE}"/>
          </ac:spMkLst>
        </pc:spChg>
        <pc:spChg chg="mod">
          <ac:chgData name="Juan Camilo" userId="8d07f60c3a36d934" providerId="LiveId" clId="{8FC92333-92C9-464F-9A87-AB228E6D589E}" dt="2020-05-07T06:20:08.494" v="2132" actId="14100"/>
          <ac:spMkLst>
            <pc:docMk/>
            <pc:sldMk cId="1309754479" sldId="316"/>
            <ac:spMk id="17" creationId="{E0462B96-E75E-4961-A8AE-AB0B705A6152}"/>
          </ac:spMkLst>
        </pc:spChg>
        <pc:spChg chg="del">
          <ac:chgData name="Juan Camilo" userId="8d07f60c3a36d934" providerId="LiveId" clId="{8FC92333-92C9-464F-9A87-AB228E6D589E}" dt="2020-05-07T05:56:35.352" v="1613" actId="478"/>
          <ac:spMkLst>
            <pc:docMk/>
            <pc:sldMk cId="1309754479" sldId="316"/>
            <ac:spMk id="22" creationId="{8B874C84-5C8F-4605-9C99-F7CCEF65EC8A}"/>
          </ac:spMkLst>
        </pc:spChg>
        <pc:spChg chg="del mod">
          <ac:chgData name="Juan Camilo" userId="8d07f60c3a36d934" providerId="LiveId" clId="{8FC92333-92C9-464F-9A87-AB228E6D589E}" dt="2020-05-07T05:56:37.048" v="1615" actId="478"/>
          <ac:spMkLst>
            <pc:docMk/>
            <pc:sldMk cId="1309754479" sldId="316"/>
            <ac:spMk id="27" creationId="{6DE061B1-DADA-4CE6-B82E-FC6C84661B72}"/>
          </ac:spMkLst>
        </pc:spChg>
        <pc:spChg chg="del">
          <ac:chgData name="Juan Camilo" userId="8d07f60c3a36d934" providerId="LiveId" clId="{8FC92333-92C9-464F-9A87-AB228E6D589E}" dt="2020-05-07T05:56:39.192" v="1618" actId="478"/>
          <ac:spMkLst>
            <pc:docMk/>
            <pc:sldMk cId="1309754479" sldId="316"/>
            <ac:spMk id="28" creationId="{AD547690-A83A-4C8F-8D3C-922A096FD9AC}"/>
          </ac:spMkLst>
        </pc:spChg>
        <pc:spChg chg="del mod">
          <ac:chgData name="Juan Camilo" userId="8d07f60c3a36d934" providerId="LiveId" clId="{8FC92333-92C9-464F-9A87-AB228E6D589E}" dt="2020-05-07T05:56:31.032" v="1609" actId="478"/>
          <ac:spMkLst>
            <pc:docMk/>
            <pc:sldMk cId="1309754479" sldId="316"/>
            <ac:spMk id="30" creationId="{2CEF45EC-C6B6-474A-9975-8F7469BFE1FA}"/>
          </ac:spMkLst>
        </pc:spChg>
        <pc:spChg chg="add mod">
          <ac:chgData name="Juan Camilo" userId="8d07f60c3a36d934" providerId="LiveId" clId="{8FC92333-92C9-464F-9A87-AB228E6D589E}" dt="2020-05-07T06:08:32.255" v="1820" actId="20577"/>
          <ac:spMkLst>
            <pc:docMk/>
            <pc:sldMk cId="1309754479" sldId="316"/>
            <ac:spMk id="31" creationId="{B2E6A842-563B-442F-BD60-A877D7AB2929}"/>
          </ac:spMkLst>
        </pc:spChg>
        <pc:spChg chg="del mod">
          <ac:chgData name="Juan Camilo" userId="8d07f60c3a36d934" providerId="LiveId" clId="{8FC92333-92C9-464F-9A87-AB228E6D589E}" dt="2020-05-07T05:56:33.553" v="1612" actId="478"/>
          <ac:spMkLst>
            <pc:docMk/>
            <pc:sldMk cId="1309754479" sldId="316"/>
            <ac:spMk id="33" creationId="{338E5D54-3A24-44E1-BE8D-5A3F12B88D75}"/>
          </ac:spMkLst>
        </pc:spChg>
        <pc:spChg chg="add mod">
          <ac:chgData name="Juan Camilo" userId="8d07f60c3a36d934" providerId="LiveId" clId="{8FC92333-92C9-464F-9A87-AB228E6D589E}" dt="2020-05-07T06:07:24.367" v="1792" actId="14100"/>
          <ac:spMkLst>
            <pc:docMk/>
            <pc:sldMk cId="1309754479" sldId="316"/>
            <ac:spMk id="35" creationId="{55A7C0D9-AC9F-4763-B221-7B73350A7EC1}"/>
          </ac:spMkLst>
        </pc:spChg>
        <pc:spChg chg="add mod">
          <ac:chgData name="Juan Camilo" userId="8d07f60c3a36d934" providerId="LiveId" clId="{8FC92333-92C9-464F-9A87-AB228E6D589E}" dt="2020-05-07T06:19:53.070" v="2128" actId="1076"/>
          <ac:spMkLst>
            <pc:docMk/>
            <pc:sldMk cId="1309754479" sldId="316"/>
            <ac:spMk id="38" creationId="{1E2CDC21-EE9F-4F83-B435-21E275CAEFB0}"/>
          </ac:spMkLst>
        </pc:spChg>
        <pc:spChg chg="add mod ord">
          <ac:chgData name="Juan Camilo" userId="8d07f60c3a36d934" providerId="LiveId" clId="{8FC92333-92C9-464F-9A87-AB228E6D589E}" dt="2020-05-07T06:27:03.179" v="2184" actId="167"/>
          <ac:spMkLst>
            <pc:docMk/>
            <pc:sldMk cId="1309754479" sldId="316"/>
            <ac:spMk id="42" creationId="{9EAFAE6E-A205-486E-9BE7-706B1A953D29}"/>
          </ac:spMkLst>
        </pc:spChg>
        <pc:spChg chg="add mod">
          <ac:chgData name="Juan Camilo" userId="8d07f60c3a36d934" providerId="LiveId" clId="{8FC92333-92C9-464F-9A87-AB228E6D589E}" dt="2020-05-07T06:20:00.126" v="2130" actId="1076"/>
          <ac:spMkLst>
            <pc:docMk/>
            <pc:sldMk cId="1309754479" sldId="316"/>
            <ac:spMk id="45" creationId="{B3DA4561-0EE6-446B-8058-F84768CFA3F5}"/>
          </ac:spMkLst>
        </pc:spChg>
        <pc:picChg chg="del">
          <ac:chgData name="Juan Camilo" userId="8d07f60c3a36d934" providerId="LiveId" clId="{8FC92333-92C9-464F-9A87-AB228E6D589E}" dt="2020-05-07T06:09:53.622" v="1824" actId="478"/>
          <ac:picMkLst>
            <pc:docMk/>
            <pc:sldMk cId="1309754479" sldId="316"/>
            <ac:picMk id="3" creationId="{4CD7E028-5077-4C35-B05B-20A7AF9C2916}"/>
          </ac:picMkLst>
        </pc:picChg>
        <pc:picChg chg="add del mod ord">
          <ac:chgData name="Juan Camilo" userId="8d07f60c3a36d934" providerId="LiveId" clId="{8FC92333-92C9-464F-9A87-AB228E6D589E}" dt="2020-05-07T06:04:40.623" v="1698" actId="478"/>
          <ac:picMkLst>
            <pc:docMk/>
            <pc:sldMk cId="1309754479" sldId="316"/>
            <ac:picMk id="7" creationId="{9BFE1667-0F1D-40DB-9E8C-030377793630}"/>
          </ac:picMkLst>
        </pc:picChg>
        <pc:picChg chg="del">
          <ac:chgData name="Juan Camilo" userId="8d07f60c3a36d934" providerId="LiveId" clId="{8FC92333-92C9-464F-9A87-AB228E6D589E}" dt="2020-05-07T06:11:56.294" v="1857" actId="478"/>
          <ac:picMkLst>
            <pc:docMk/>
            <pc:sldMk cId="1309754479" sldId="316"/>
            <ac:picMk id="12" creationId="{B4A907AE-8FF3-4256-BC37-0104D5AB109A}"/>
          </ac:picMkLst>
        </pc:picChg>
        <pc:picChg chg="add mod">
          <ac:chgData name="Juan Camilo" userId="8d07f60c3a36d934" providerId="LiveId" clId="{8FC92333-92C9-464F-9A87-AB228E6D589E}" dt="2020-05-07T06:07:37.054" v="1796" actId="1076"/>
          <ac:picMkLst>
            <pc:docMk/>
            <pc:sldMk cId="1309754479" sldId="316"/>
            <ac:picMk id="15" creationId="{9DC688ED-C66C-479D-B45D-688172C09C9B}"/>
          </ac:picMkLst>
        </pc:picChg>
        <pc:picChg chg="del mod">
          <ac:chgData name="Juan Camilo" userId="8d07f60c3a36d934" providerId="LiveId" clId="{8FC92333-92C9-464F-9A87-AB228E6D589E}" dt="2020-05-07T06:18:21.688" v="2047" actId="478"/>
          <ac:picMkLst>
            <pc:docMk/>
            <pc:sldMk cId="1309754479" sldId="316"/>
            <ac:picMk id="16" creationId="{AE3CF27A-CA35-4B21-9E68-476FCF792626}"/>
          </ac:picMkLst>
        </pc:picChg>
        <pc:picChg chg="mod">
          <ac:chgData name="Juan Camilo" userId="8d07f60c3a36d934" providerId="LiveId" clId="{8FC92333-92C9-464F-9A87-AB228E6D589E}" dt="2020-05-07T05:56:51.247" v="1622" actId="1076"/>
          <ac:picMkLst>
            <pc:docMk/>
            <pc:sldMk cId="1309754479" sldId="316"/>
            <ac:picMk id="19" creationId="{17BEE35F-7893-4387-8901-BBB0934BF2AA}"/>
          </ac:picMkLst>
        </pc:picChg>
        <pc:picChg chg="add mod">
          <ac:chgData name="Juan Camilo" userId="8d07f60c3a36d934" providerId="LiveId" clId="{8FC92333-92C9-464F-9A87-AB228E6D589E}" dt="2020-05-07T06:10:07.742" v="1827" actId="1076"/>
          <ac:picMkLst>
            <pc:docMk/>
            <pc:sldMk cId="1309754479" sldId="316"/>
            <ac:picMk id="20" creationId="{76B9F8C1-565D-4EE7-82BB-73D0B48132BF}"/>
          </ac:picMkLst>
        </pc:picChg>
        <pc:picChg chg="del">
          <ac:chgData name="Juan Camilo" userId="8d07f60c3a36d934" providerId="LiveId" clId="{8FC92333-92C9-464F-9A87-AB228E6D589E}" dt="2020-05-07T05:56:26.617" v="1604" actId="478"/>
          <ac:picMkLst>
            <pc:docMk/>
            <pc:sldMk cId="1309754479" sldId="316"/>
            <ac:picMk id="21" creationId="{FD2A5EE2-96FF-4AF1-8811-5715E0B881FF}"/>
          </ac:picMkLst>
        </pc:picChg>
        <pc:picChg chg="del">
          <ac:chgData name="Juan Camilo" userId="8d07f60c3a36d934" providerId="LiveId" clId="{8FC92333-92C9-464F-9A87-AB228E6D589E}" dt="2020-05-07T05:56:37.728" v="1616" actId="478"/>
          <ac:picMkLst>
            <pc:docMk/>
            <pc:sldMk cId="1309754479" sldId="316"/>
            <ac:picMk id="24" creationId="{46425AB2-61D2-4B10-A62B-0787D07FFEC0}"/>
          </ac:picMkLst>
        </pc:picChg>
        <pc:picChg chg="add mod">
          <ac:chgData name="Juan Camilo" userId="8d07f60c3a36d934" providerId="LiveId" clId="{8FC92333-92C9-464F-9A87-AB228E6D589E}" dt="2020-05-07T06:30:48.263" v="2187" actId="1076"/>
          <ac:picMkLst>
            <pc:docMk/>
            <pc:sldMk cId="1309754479" sldId="316"/>
            <ac:picMk id="25" creationId="{3D6E79F3-5D16-4399-B6EE-A7F0765C6A7F}"/>
          </ac:picMkLst>
        </pc:picChg>
        <pc:picChg chg="del">
          <ac:chgData name="Juan Camilo" userId="8d07f60c3a36d934" providerId="LiveId" clId="{8FC92333-92C9-464F-9A87-AB228E6D589E}" dt="2020-05-07T05:56:38.280" v="1617" actId="478"/>
          <ac:picMkLst>
            <pc:docMk/>
            <pc:sldMk cId="1309754479" sldId="316"/>
            <ac:picMk id="26" creationId="{2BAB93F0-9996-415D-B034-3C3873F3BB43}"/>
          </ac:picMkLst>
        </pc:picChg>
        <pc:picChg chg="del">
          <ac:chgData name="Juan Camilo" userId="8d07f60c3a36d934" providerId="LiveId" clId="{8FC92333-92C9-464F-9A87-AB228E6D589E}" dt="2020-05-07T05:56:40.784" v="1620" actId="478"/>
          <ac:picMkLst>
            <pc:docMk/>
            <pc:sldMk cId="1309754479" sldId="316"/>
            <ac:picMk id="29" creationId="{155C0514-9278-4BE6-A41D-31338FEC82A7}"/>
          </ac:picMkLst>
        </pc:picChg>
        <pc:picChg chg="del">
          <ac:chgData name="Juan Camilo" userId="8d07f60c3a36d934" providerId="LiveId" clId="{8FC92333-92C9-464F-9A87-AB228E6D589E}" dt="2020-05-07T05:56:31.496" v="1610" actId="478"/>
          <ac:picMkLst>
            <pc:docMk/>
            <pc:sldMk cId="1309754479" sldId="316"/>
            <ac:picMk id="32" creationId="{A698E20D-C754-4F12-AD29-44C4CD8F8D9E}"/>
          </ac:picMkLst>
        </pc:picChg>
        <pc:picChg chg="del">
          <ac:chgData name="Juan Camilo" userId="8d07f60c3a36d934" providerId="LiveId" clId="{8FC92333-92C9-464F-9A87-AB228E6D589E}" dt="2020-05-07T05:56:40.129" v="1619" actId="478"/>
          <ac:picMkLst>
            <pc:docMk/>
            <pc:sldMk cId="1309754479" sldId="316"/>
            <ac:picMk id="34" creationId="{3A238943-FE57-438E-8A40-B891E8C5236D}"/>
          </ac:picMkLst>
        </pc:picChg>
        <pc:picChg chg="del">
          <ac:chgData name="Juan Camilo" userId="8d07f60c3a36d934" providerId="LiveId" clId="{8FC92333-92C9-464F-9A87-AB228E6D589E}" dt="2020-05-07T05:56:29.352" v="1607" actId="478"/>
          <ac:picMkLst>
            <pc:docMk/>
            <pc:sldMk cId="1309754479" sldId="316"/>
            <ac:picMk id="36" creationId="{1F66073A-3CFD-418F-9951-3DCDE994BC7A}"/>
          </ac:picMkLst>
        </pc:picChg>
        <pc:picChg chg="add mod">
          <ac:chgData name="Juan Camilo" userId="8d07f60c3a36d934" providerId="LiveId" clId="{8FC92333-92C9-464F-9A87-AB228E6D589E}" dt="2020-05-07T06:07:27.879" v="1793" actId="1076"/>
          <ac:picMkLst>
            <pc:docMk/>
            <pc:sldMk cId="1309754479" sldId="316"/>
            <ac:picMk id="37" creationId="{3535B8AF-870D-4D9D-9848-CD237AD5198B}"/>
          </ac:picMkLst>
        </pc:picChg>
        <pc:picChg chg="add mod">
          <ac:chgData name="Juan Camilo" userId="8d07f60c3a36d934" providerId="LiveId" clId="{8FC92333-92C9-464F-9A87-AB228E6D589E}" dt="2020-05-07T07:01:06.323" v="2483" actId="1076"/>
          <ac:picMkLst>
            <pc:docMk/>
            <pc:sldMk cId="1309754479" sldId="316"/>
            <ac:picMk id="40" creationId="{7D9CC88D-5FFF-4E8F-9866-893D60000228}"/>
          </ac:picMkLst>
        </pc:picChg>
        <pc:picChg chg="add mod">
          <ac:chgData name="Juan Camilo" userId="8d07f60c3a36d934" providerId="LiveId" clId="{8FC92333-92C9-464F-9A87-AB228E6D589E}" dt="2020-05-07T06:30:52.310" v="2189" actId="1076"/>
          <ac:picMkLst>
            <pc:docMk/>
            <pc:sldMk cId="1309754479" sldId="316"/>
            <ac:picMk id="41" creationId="{A1C77AD2-A806-49D3-A374-38489A189DBB}"/>
          </ac:picMkLst>
        </pc:picChg>
        <pc:picChg chg="add mod">
          <ac:chgData name="Juan Camilo" userId="8d07f60c3a36d934" providerId="LiveId" clId="{8FC92333-92C9-464F-9A87-AB228E6D589E}" dt="2020-05-07T06:17:21.614" v="1991" actId="1076"/>
          <ac:picMkLst>
            <pc:docMk/>
            <pc:sldMk cId="1309754479" sldId="316"/>
            <ac:picMk id="44" creationId="{E91CA769-1A21-4902-B29F-7828C6080503}"/>
          </ac:picMkLst>
        </pc:picChg>
        <pc:picChg chg="add del mod">
          <ac:chgData name="Juan Camilo" userId="8d07f60c3a36d934" providerId="LiveId" clId="{8FC92333-92C9-464F-9A87-AB228E6D589E}" dt="2020-05-07T06:18:00.886" v="2038" actId="478"/>
          <ac:picMkLst>
            <pc:docMk/>
            <pc:sldMk cId="1309754479" sldId="316"/>
            <ac:picMk id="47" creationId="{112004C9-4347-4565-BDCC-5A58DF0A36FD}"/>
          </ac:picMkLst>
        </pc:picChg>
        <pc:picChg chg="add del mod">
          <ac:chgData name="Juan Camilo" userId="8d07f60c3a36d934" providerId="LiveId" clId="{8FC92333-92C9-464F-9A87-AB228E6D589E}" dt="2020-05-07T06:18:04.311" v="2040" actId="478"/>
          <ac:picMkLst>
            <pc:docMk/>
            <pc:sldMk cId="1309754479" sldId="316"/>
            <ac:picMk id="49" creationId="{8BD0DA54-5829-4770-893C-5D61B1CCE883}"/>
          </ac:picMkLst>
        </pc:picChg>
        <pc:picChg chg="add mod">
          <ac:chgData name="Juan Camilo" userId="8d07f60c3a36d934" providerId="LiveId" clId="{8FC92333-92C9-464F-9A87-AB228E6D589E}" dt="2020-05-07T06:18:25.815" v="2048" actId="1076"/>
          <ac:picMkLst>
            <pc:docMk/>
            <pc:sldMk cId="1309754479" sldId="316"/>
            <ac:picMk id="51" creationId="{54E18D4A-5D01-4D2B-8510-6051A44C9FF5}"/>
          </ac:picMkLst>
        </pc:picChg>
      </pc:sldChg>
      <pc:sldChg chg="addSp delSp modSp add setBg">
        <pc:chgData name="Juan Camilo" userId="8d07f60c3a36d934" providerId="LiveId" clId="{8FC92333-92C9-464F-9A87-AB228E6D589E}" dt="2020-05-07T07:00:50.403" v="2481" actId="1076"/>
        <pc:sldMkLst>
          <pc:docMk/>
          <pc:sldMk cId="1186103246" sldId="317"/>
        </pc:sldMkLst>
        <pc:spChg chg="mod">
          <ac:chgData name="Juan Camilo" userId="8d07f60c3a36d934" providerId="LiveId" clId="{8FC92333-92C9-464F-9A87-AB228E6D589E}" dt="2020-05-07T06:20:46.015" v="2177" actId="20577"/>
          <ac:spMkLst>
            <pc:docMk/>
            <pc:sldMk cId="1186103246" sldId="317"/>
            <ac:spMk id="6" creationId="{9C3DFCE2-F874-440A-8A0E-88686269A2B8}"/>
          </ac:spMkLst>
        </pc:spChg>
        <pc:spChg chg="add del">
          <ac:chgData name="Juan Camilo" userId="8d07f60c3a36d934" providerId="LiveId" clId="{8FC92333-92C9-464F-9A87-AB228E6D589E}" dt="2020-05-07T06:41:11.445" v="2197"/>
          <ac:spMkLst>
            <pc:docMk/>
            <pc:sldMk cId="1186103246" sldId="317"/>
            <ac:spMk id="7" creationId="{FF686875-C45E-4590-95C9-C833C15B8CF0}"/>
          </ac:spMkLst>
        </pc:spChg>
        <pc:spChg chg="ord">
          <ac:chgData name="Juan Camilo" userId="8d07f60c3a36d934" providerId="LiveId" clId="{8FC92333-92C9-464F-9A87-AB228E6D589E}" dt="2020-05-07T06:26:30.799" v="2180" actId="167"/>
          <ac:spMkLst>
            <pc:docMk/>
            <pc:sldMk cId="1186103246" sldId="317"/>
            <ac:spMk id="42" creationId="{9EAFAE6E-A205-486E-9BE7-706B1A953D29}"/>
          </ac:spMkLst>
        </pc:spChg>
        <pc:picChg chg="add mod">
          <ac:chgData name="Juan Camilo" userId="8d07f60c3a36d934" providerId="LiveId" clId="{8FC92333-92C9-464F-9A87-AB228E6D589E}" dt="2020-05-07T06:39:04.060" v="2195" actId="1076"/>
          <ac:picMkLst>
            <pc:docMk/>
            <pc:sldMk cId="1186103246" sldId="317"/>
            <ac:picMk id="3" creationId="{3E7B427A-467C-4656-9349-AD1AC711BDE4}"/>
          </ac:picMkLst>
        </pc:picChg>
        <pc:picChg chg="del">
          <ac:chgData name="Juan Camilo" userId="8d07f60c3a36d934" providerId="LiveId" clId="{8FC92333-92C9-464F-9A87-AB228E6D589E}" dt="2020-05-07T06:38:39.621" v="2190" actId="478"/>
          <ac:picMkLst>
            <pc:docMk/>
            <pc:sldMk cId="1186103246" sldId="317"/>
            <ac:picMk id="19" creationId="{17BEE35F-7893-4387-8901-BBB0934BF2AA}"/>
          </ac:picMkLst>
        </pc:picChg>
        <pc:picChg chg="mod">
          <ac:chgData name="Juan Camilo" userId="8d07f60c3a36d934" providerId="LiveId" clId="{8FC92333-92C9-464F-9A87-AB228E6D589E}" dt="2020-05-07T06:30:39.556" v="2186" actId="1076"/>
          <ac:picMkLst>
            <pc:docMk/>
            <pc:sldMk cId="1186103246" sldId="317"/>
            <ac:picMk id="25" creationId="{3D6E79F3-5D16-4399-B6EE-A7F0765C6A7F}"/>
          </ac:picMkLst>
        </pc:picChg>
        <pc:picChg chg="mod">
          <ac:chgData name="Juan Camilo" userId="8d07f60c3a36d934" providerId="LiveId" clId="{8FC92333-92C9-464F-9A87-AB228E6D589E}" dt="2020-05-07T07:00:50.403" v="2481" actId="1076"/>
          <ac:picMkLst>
            <pc:docMk/>
            <pc:sldMk cId="1186103246" sldId="317"/>
            <ac:picMk id="40" creationId="{7D9CC88D-5FFF-4E8F-9866-893D60000228}"/>
          </ac:picMkLst>
        </pc:picChg>
        <pc:picChg chg="mod">
          <ac:chgData name="Juan Camilo" userId="8d07f60c3a36d934" providerId="LiveId" clId="{8FC92333-92C9-464F-9A87-AB228E6D589E}" dt="2020-05-07T06:26:38.805" v="2181" actId="1076"/>
          <ac:picMkLst>
            <pc:docMk/>
            <pc:sldMk cId="1186103246" sldId="317"/>
            <ac:picMk id="41" creationId="{A1C77AD2-A806-49D3-A374-38489A189DBB}"/>
          </ac:picMkLst>
        </pc:picChg>
      </pc:sldChg>
      <pc:sldChg chg="addSp delSp modSp add setBg">
        <pc:chgData name="Juan Camilo" userId="8d07f60c3a36d934" providerId="LiveId" clId="{8FC92333-92C9-464F-9A87-AB228E6D589E}" dt="2020-05-07T07:09:06.187" v="2554" actId="478"/>
        <pc:sldMkLst>
          <pc:docMk/>
          <pc:sldMk cId="3312275452" sldId="318"/>
        </pc:sldMkLst>
        <pc:spChg chg="mod">
          <ac:chgData name="Juan Camilo" userId="8d07f60c3a36d934" providerId="LiveId" clId="{8FC92333-92C9-464F-9A87-AB228E6D589E}" dt="2020-05-07T06:41:35.701" v="2231" actId="20577"/>
          <ac:spMkLst>
            <pc:docMk/>
            <pc:sldMk cId="3312275452" sldId="318"/>
            <ac:spMk id="6" creationId="{9C3DFCE2-F874-440A-8A0E-88686269A2B8}"/>
          </ac:spMkLst>
        </pc:spChg>
        <pc:spChg chg="mod">
          <ac:chgData name="Juan Camilo" userId="8d07f60c3a36d934" providerId="LiveId" clId="{8FC92333-92C9-464F-9A87-AB228E6D589E}" dt="2020-05-07T06:44:09.877" v="2293" actId="20577"/>
          <ac:spMkLst>
            <pc:docMk/>
            <pc:sldMk cId="3312275452" sldId="318"/>
            <ac:spMk id="13" creationId="{6F23FB65-BD62-4754-A4DA-C379DF5DD8CC}"/>
          </ac:spMkLst>
        </pc:spChg>
        <pc:spChg chg="mod">
          <ac:chgData name="Juan Camilo" userId="8d07f60c3a36d934" providerId="LiveId" clId="{8FC92333-92C9-464F-9A87-AB228E6D589E}" dt="2020-05-07T06:52:27.003" v="2420" actId="20577"/>
          <ac:spMkLst>
            <pc:docMk/>
            <pc:sldMk cId="3312275452" sldId="318"/>
            <ac:spMk id="14" creationId="{61FE8F60-7E37-4DC2-8CA0-AE8481EF7CAE}"/>
          </ac:spMkLst>
        </pc:spChg>
        <pc:spChg chg="mod">
          <ac:chgData name="Juan Camilo" userId="8d07f60c3a36d934" providerId="LiveId" clId="{8FC92333-92C9-464F-9A87-AB228E6D589E}" dt="2020-05-07T06:45:34.645" v="2373" actId="20577"/>
          <ac:spMkLst>
            <pc:docMk/>
            <pc:sldMk cId="3312275452" sldId="318"/>
            <ac:spMk id="31" creationId="{B2E6A842-563B-442F-BD60-A877D7AB2929}"/>
          </ac:spMkLst>
        </pc:spChg>
        <pc:spChg chg="mod">
          <ac:chgData name="Juan Camilo" userId="8d07f60c3a36d934" providerId="LiveId" clId="{8FC92333-92C9-464F-9A87-AB228E6D589E}" dt="2020-05-07T06:43:25.629" v="2268" actId="20577"/>
          <ac:spMkLst>
            <pc:docMk/>
            <pc:sldMk cId="3312275452" sldId="318"/>
            <ac:spMk id="35" creationId="{55A7C0D9-AC9F-4763-B221-7B73350A7EC1}"/>
          </ac:spMkLst>
        </pc:spChg>
        <pc:spChg chg="mod">
          <ac:chgData name="Juan Camilo" userId="8d07f60c3a36d934" providerId="LiveId" clId="{8FC92333-92C9-464F-9A87-AB228E6D589E}" dt="2020-05-07T06:55:08.820" v="2470" actId="20577"/>
          <ac:spMkLst>
            <pc:docMk/>
            <pc:sldMk cId="3312275452" sldId="318"/>
            <ac:spMk id="38" creationId="{1E2CDC21-EE9F-4F83-B435-21E275CAEFB0}"/>
          </ac:spMkLst>
        </pc:spChg>
        <pc:picChg chg="del">
          <ac:chgData name="Juan Camilo" userId="8d07f60c3a36d934" providerId="LiveId" clId="{8FC92333-92C9-464F-9A87-AB228E6D589E}" dt="2020-05-07T06:42:25.949" v="2237" actId="478"/>
          <ac:picMkLst>
            <pc:docMk/>
            <pc:sldMk cId="3312275452" sldId="318"/>
            <ac:picMk id="3" creationId="{3E7B427A-467C-4656-9349-AD1AC711BDE4}"/>
          </ac:picMkLst>
        </pc:picChg>
        <pc:picChg chg="add mod">
          <ac:chgData name="Juan Camilo" userId="8d07f60c3a36d934" providerId="LiveId" clId="{8FC92333-92C9-464F-9A87-AB228E6D589E}" dt="2020-05-07T06:42:29.060" v="2238" actId="1076"/>
          <ac:picMkLst>
            <pc:docMk/>
            <pc:sldMk cId="3312275452" sldId="318"/>
            <ac:picMk id="7" creationId="{A24493DA-E61A-41C1-B525-F27DD4BBA4A7}"/>
          </ac:picMkLst>
        </pc:picChg>
        <pc:picChg chg="add del mod">
          <ac:chgData name="Juan Camilo" userId="8d07f60c3a36d934" providerId="LiveId" clId="{8FC92333-92C9-464F-9A87-AB228E6D589E}" dt="2020-05-07T07:09:06.187" v="2554" actId="478"/>
          <ac:picMkLst>
            <pc:docMk/>
            <pc:sldMk cId="3312275452" sldId="318"/>
            <ac:picMk id="9" creationId="{E71EA470-A830-4EBC-9784-880EC489A242}"/>
          </ac:picMkLst>
        </pc:picChg>
        <pc:picChg chg="add del mod">
          <ac:chgData name="Juan Camilo" userId="8d07f60c3a36d934" providerId="LiveId" clId="{8FC92333-92C9-464F-9A87-AB228E6D589E}" dt="2020-05-07T06:57:20.885" v="2475" actId="478"/>
          <ac:picMkLst>
            <pc:docMk/>
            <pc:sldMk cId="3312275452" sldId="318"/>
            <ac:picMk id="11" creationId="{F5BCA5D6-70A6-4F8D-9D8B-6513495E7417}"/>
          </ac:picMkLst>
        </pc:picChg>
        <pc:picChg chg="del">
          <ac:chgData name="Juan Camilo" userId="8d07f60c3a36d934" providerId="LiveId" clId="{8FC92333-92C9-464F-9A87-AB228E6D589E}" dt="2020-05-07T06:44:29.964" v="2294" actId="478"/>
          <ac:picMkLst>
            <pc:docMk/>
            <pc:sldMk cId="3312275452" sldId="318"/>
            <ac:picMk id="15" creationId="{9DC688ED-C66C-479D-B45D-688172C09C9B}"/>
          </ac:picMkLst>
        </pc:picChg>
        <pc:picChg chg="add mod">
          <ac:chgData name="Juan Camilo" userId="8d07f60c3a36d934" providerId="LiveId" clId="{8FC92333-92C9-464F-9A87-AB228E6D589E}" dt="2020-05-07T06:59:45.612" v="2480" actId="1076"/>
          <ac:picMkLst>
            <pc:docMk/>
            <pc:sldMk cId="3312275452" sldId="318"/>
            <ac:picMk id="16" creationId="{672DA2DB-4179-43D7-BB66-00EA5E01ADCE}"/>
          </ac:picMkLst>
        </pc:picChg>
        <pc:picChg chg="del">
          <ac:chgData name="Juan Camilo" userId="8d07f60c3a36d934" providerId="LiveId" clId="{8FC92333-92C9-464F-9A87-AB228E6D589E}" dt="2020-05-07T06:43:59.365" v="2269" actId="478"/>
          <ac:picMkLst>
            <pc:docMk/>
            <pc:sldMk cId="3312275452" sldId="318"/>
            <ac:picMk id="20" creationId="{76B9F8C1-565D-4EE7-82BB-73D0B48132BF}"/>
          </ac:picMkLst>
        </pc:picChg>
        <pc:picChg chg="add mod">
          <ac:chgData name="Juan Camilo" userId="8d07f60c3a36d934" providerId="LiveId" clId="{8FC92333-92C9-464F-9A87-AB228E6D589E}" dt="2020-05-07T06:44:01.932" v="2271" actId="1076"/>
          <ac:picMkLst>
            <pc:docMk/>
            <pc:sldMk cId="3312275452" sldId="318"/>
            <ac:picMk id="24" creationId="{635468EA-BB45-4321-AF0E-7E1296F56023}"/>
          </ac:picMkLst>
        </pc:picChg>
        <pc:picChg chg="del">
          <ac:chgData name="Juan Camilo" userId="8d07f60c3a36d934" providerId="LiveId" clId="{8FC92333-92C9-464F-9A87-AB228E6D589E}" dt="2020-05-07T06:57:12.427" v="2471" actId="478"/>
          <ac:picMkLst>
            <pc:docMk/>
            <pc:sldMk cId="3312275452" sldId="318"/>
            <ac:picMk id="25" creationId="{3D6E79F3-5D16-4399-B6EE-A7F0765C6A7F}"/>
          </ac:picMkLst>
        </pc:picChg>
        <pc:picChg chg="add mod">
          <ac:chgData name="Juan Camilo" userId="8d07f60c3a36d934" providerId="LiveId" clId="{8FC92333-92C9-464F-9A87-AB228E6D589E}" dt="2020-05-07T06:54:31.836" v="2423" actId="1076"/>
          <ac:picMkLst>
            <pc:docMk/>
            <pc:sldMk cId="3312275452" sldId="318"/>
            <ac:picMk id="27" creationId="{2E1738E1-1269-41E1-BA11-A7246D86FD5D}"/>
          </ac:picMkLst>
        </pc:picChg>
        <pc:picChg chg="add mod">
          <ac:chgData name="Juan Camilo" userId="8d07f60c3a36d934" providerId="LiveId" clId="{8FC92333-92C9-464F-9A87-AB228E6D589E}" dt="2020-05-07T07:09:01.930" v="2553" actId="1076"/>
          <ac:picMkLst>
            <pc:docMk/>
            <pc:sldMk cId="3312275452" sldId="318"/>
            <ac:picMk id="32" creationId="{D0941170-F7D9-4C2C-A5D1-3A9620F6A58F}"/>
          </ac:picMkLst>
        </pc:picChg>
        <pc:picChg chg="del">
          <ac:chgData name="Juan Camilo" userId="8d07f60c3a36d934" providerId="LiveId" clId="{8FC92333-92C9-464F-9A87-AB228E6D589E}" dt="2020-05-07T06:54:21.276" v="2421" actId="478"/>
          <ac:picMkLst>
            <pc:docMk/>
            <pc:sldMk cId="3312275452" sldId="318"/>
            <ac:picMk id="40" creationId="{7D9CC88D-5FFF-4E8F-9866-893D60000228}"/>
          </ac:picMkLst>
        </pc:picChg>
      </pc:sldChg>
      <pc:sldChg chg="addSp delSp modSp add setBg">
        <pc:chgData name="Juan Camilo" userId="8d07f60c3a36d934" providerId="LiveId" clId="{8FC92333-92C9-464F-9A87-AB228E6D589E}" dt="2020-05-07T07:07:32.799" v="2545" actId="478"/>
        <pc:sldMkLst>
          <pc:docMk/>
          <pc:sldMk cId="1986237960" sldId="319"/>
        </pc:sldMkLst>
        <pc:spChg chg="mod">
          <ac:chgData name="Juan Camilo" userId="8d07f60c3a36d934" providerId="LiveId" clId="{8FC92333-92C9-464F-9A87-AB228E6D589E}" dt="2020-05-07T07:02:37.112" v="2523" actId="120"/>
          <ac:spMkLst>
            <pc:docMk/>
            <pc:sldMk cId="1986237960" sldId="319"/>
            <ac:spMk id="6" creationId="{9C3DFCE2-F874-440A-8A0E-88686269A2B8}"/>
          </ac:spMkLst>
        </pc:spChg>
        <pc:spChg chg="del">
          <ac:chgData name="Juan Camilo" userId="8d07f60c3a36d934" providerId="LiveId" clId="{8FC92333-92C9-464F-9A87-AB228E6D589E}" dt="2020-05-07T07:07:31.331" v="2544" actId="478"/>
          <ac:spMkLst>
            <pc:docMk/>
            <pc:sldMk cId="1986237960" sldId="319"/>
            <ac:spMk id="17" creationId="{E0462B96-E75E-4961-A8AE-AB0B705A6152}"/>
          </ac:spMkLst>
        </pc:spChg>
        <pc:spChg chg="mod">
          <ac:chgData name="Juan Camilo" userId="8d07f60c3a36d934" providerId="LiveId" clId="{8FC92333-92C9-464F-9A87-AB228E6D589E}" dt="2020-05-07T07:06:54.964" v="2539" actId="20577"/>
          <ac:spMkLst>
            <pc:docMk/>
            <pc:sldMk cId="1986237960" sldId="319"/>
            <ac:spMk id="35" creationId="{55A7C0D9-AC9F-4763-B221-7B73350A7EC1}"/>
          </ac:spMkLst>
        </pc:spChg>
        <pc:spChg chg="mod">
          <ac:chgData name="Juan Camilo" userId="8d07f60c3a36d934" providerId="LiveId" clId="{8FC92333-92C9-464F-9A87-AB228E6D589E}" dt="2020-05-07T07:07:07.236" v="2543" actId="20577"/>
          <ac:spMkLst>
            <pc:docMk/>
            <pc:sldMk cId="1986237960" sldId="319"/>
            <ac:spMk id="38" creationId="{1E2CDC21-EE9F-4F83-B435-21E275CAEFB0}"/>
          </ac:spMkLst>
        </pc:spChg>
        <pc:picChg chg="del">
          <ac:chgData name="Juan Camilo" userId="8d07f60c3a36d934" providerId="LiveId" clId="{8FC92333-92C9-464F-9A87-AB228E6D589E}" dt="2020-05-07T07:04:18.412" v="2528" actId="478"/>
          <ac:picMkLst>
            <pc:docMk/>
            <pc:sldMk cId="1986237960" sldId="319"/>
            <ac:picMk id="7" creationId="{A24493DA-E61A-41C1-B525-F27DD4BBA4A7}"/>
          </ac:picMkLst>
        </pc:picChg>
        <pc:picChg chg="add mod">
          <ac:chgData name="Juan Camilo" userId="8d07f60c3a36d934" providerId="LiveId" clId="{8FC92333-92C9-464F-9A87-AB228E6D589E}" dt="2020-05-07T07:04:31.443" v="2530" actId="1076"/>
          <ac:picMkLst>
            <pc:docMk/>
            <pc:sldMk cId="1986237960" sldId="319"/>
            <ac:picMk id="22" creationId="{594CE1B4-666E-47C5-9FED-E3F3718F934A}"/>
          </ac:picMkLst>
        </pc:picChg>
        <pc:picChg chg="del">
          <ac:chgData name="Juan Camilo" userId="8d07f60c3a36d934" providerId="LiveId" clId="{8FC92333-92C9-464F-9A87-AB228E6D589E}" dt="2020-05-07T07:07:32.799" v="2545" actId="478"/>
          <ac:picMkLst>
            <pc:docMk/>
            <pc:sldMk cId="1986237960" sldId="319"/>
            <ac:picMk id="51" creationId="{54E18D4A-5D01-4D2B-8510-6051A44C9FF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CC864-1537-483D-906B-34B91632B40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D3870E2F-B6BF-4515-9D09-1B8D4AED1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541D66F-297A-4CBF-84B1-59C67C31384C}"/>
              </a:ext>
            </a:extLst>
          </p:cNvPr>
          <p:cNvSpPr>
            <a:spLocks noGrp="1"/>
          </p:cNvSpPr>
          <p:nvPr>
            <p:ph type="dt" sz="half" idx="10"/>
          </p:nvPr>
        </p:nvSpPr>
        <p:spPr/>
        <p:txBody>
          <a:bodyPr/>
          <a:lstStyle/>
          <a:p>
            <a:fld id="{03F79335-0382-4261-B32B-C350A0048A64}" type="datetimeFigureOut">
              <a:rPr lang="es-CO" smtClean="0"/>
              <a:t>7/05/2020</a:t>
            </a:fld>
            <a:endParaRPr lang="es-CO"/>
          </a:p>
        </p:txBody>
      </p:sp>
      <p:sp>
        <p:nvSpPr>
          <p:cNvPr id="5" name="Marcador de pie de página 4">
            <a:extLst>
              <a:ext uri="{FF2B5EF4-FFF2-40B4-BE49-F238E27FC236}">
                <a16:creationId xmlns:a16="http://schemas.microsoft.com/office/drawing/2014/main" id="{BC4075AB-EF5D-4C0F-8FEA-96D2051F6AC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4B62A00-CCCB-4F9C-9042-3CA35BA6A297}"/>
              </a:ext>
            </a:extLst>
          </p:cNvPr>
          <p:cNvSpPr>
            <a:spLocks noGrp="1"/>
          </p:cNvSpPr>
          <p:nvPr>
            <p:ph type="sldNum" sz="quarter" idx="12"/>
          </p:nvPr>
        </p:nvSpPr>
        <p:spPr/>
        <p:txBody>
          <a:bodyPr/>
          <a:lstStyle/>
          <a:p>
            <a:fld id="{530C5EAE-586C-4D33-B881-B530419A09BC}" type="slidenum">
              <a:rPr lang="es-CO" smtClean="0"/>
              <a:t>‹Nº›</a:t>
            </a:fld>
            <a:endParaRPr lang="es-CO"/>
          </a:p>
        </p:txBody>
      </p:sp>
    </p:spTree>
    <p:extLst>
      <p:ext uri="{BB962C8B-B14F-4D97-AF65-F5344CB8AC3E}">
        <p14:creationId xmlns:p14="http://schemas.microsoft.com/office/powerpoint/2010/main" val="105982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40739-2C39-4607-BE99-5F0B7214F52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89B5211-1811-4855-AD2E-37DC24A398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C6BC04F-49DD-4FE5-ADD0-58FF1FD61EA9}"/>
              </a:ext>
            </a:extLst>
          </p:cNvPr>
          <p:cNvSpPr>
            <a:spLocks noGrp="1"/>
          </p:cNvSpPr>
          <p:nvPr>
            <p:ph type="dt" sz="half" idx="10"/>
          </p:nvPr>
        </p:nvSpPr>
        <p:spPr/>
        <p:txBody>
          <a:bodyPr/>
          <a:lstStyle/>
          <a:p>
            <a:fld id="{03F79335-0382-4261-B32B-C350A0048A64}" type="datetimeFigureOut">
              <a:rPr lang="es-CO" smtClean="0"/>
              <a:t>7/05/2020</a:t>
            </a:fld>
            <a:endParaRPr lang="es-CO"/>
          </a:p>
        </p:txBody>
      </p:sp>
      <p:sp>
        <p:nvSpPr>
          <p:cNvPr id="5" name="Marcador de pie de página 4">
            <a:extLst>
              <a:ext uri="{FF2B5EF4-FFF2-40B4-BE49-F238E27FC236}">
                <a16:creationId xmlns:a16="http://schemas.microsoft.com/office/drawing/2014/main" id="{F61FEBE2-079C-48C2-B3DD-0FE5B80213B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FC14D2E-2969-4332-A9EA-85CF0FD4A2D8}"/>
              </a:ext>
            </a:extLst>
          </p:cNvPr>
          <p:cNvSpPr>
            <a:spLocks noGrp="1"/>
          </p:cNvSpPr>
          <p:nvPr>
            <p:ph type="sldNum" sz="quarter" idx="12"/>
          </p:nvPr>
        </p:nvSpPr>
        <p:spPr/>
        <p:txBody>
          <a:bodyPr/>
          <a:lstStyle/>
          <a:p>
            <a:fld id="{530C5EAE-586C-4D33-B881-B530419A09BC}" type="slidenum">
              <a:rPr lang="es-CO" smtClean="0"/>
              <a:t>‹Nº›</a:t>
            </a:fld>
            <a:endParaRPr lang="es-CO"/>
          </a:p>
        </p:txBody>
      </p:sp>
    </p:spTree>
    <p:extLst>
      <p:ext uri="{BB962C8B-B14F-4D97-AF65-F5344CB8AC3E}">
        <p14:creationId xmlns:p14="http://schemas.microsoft.com/office/powerpoint/2010/main" val="132405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27C1018-C2E9-4D83-A5A4-34F8A3E3374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80DB1AD-CA27-408F-A148-109F7CE1726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1C2CCA0-FB53-4DBB-8C49-76ACFEF56C6F}"/>
              </a:ext>
            </a:extLst>
          </p:cNvPr>
          <p:cNvSpPr>
            <a:spLocks noGrp="1"/>
          </p:cNvSpPr>
          <p:nvPr>
            <p:ph type="dt" sz="half" idx="10"/>
          </p:nvPr>
        </p:nvSpPr>
        <p:spPr/>
        <p:txBody>
          <a:bodyPr/>
          <a:lstStyle/>
          <a:p>
            <a:fld id="{03F79335-0382-4261-B32B-C350A0048A64}" type="datetimeFigureOut">
              <a:rPr lang="es-CO" smtClean="0"/>
              <a:t>7/05/2020</a:t>
            </a:fld>
            <a:endParaRPr lang="es-CO"/>
          </a:p>
        </p:txBody>
      </p:sp>
      <p:sp>
        <p:nvSpPr>
          <p:cNvPr id="5" name="Marcador de pie de página 4">
            <a:extLst>
              <a:ext uri="{FF2B5EF4-FFF2-40B4-BE49-F238E27FC236}">
                <a16:creationId xmlns:a16="http://schemas.microsoft.com/office/drawing/2014/main" id="{EE392591-11D5-4BA6-9345-7B95F06FD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2836164-FD3C-4BBA-89B4-177C28F7DB83}"/>
              </a:ext>
            </a:extLst>
          </p:cNvPr>
          <p:cNvSpPr>
            <a:spLocks noGrp="1"/>
          </p:cNvSpPr>
          <p:nvPr>
            <p:ph type="sldNum" sz="quarter" idx="12"/>
          </p:nvPr>
        </p:nvSpPr>
        <p:spPr/>
        <p:txBody>
          <a:bodyPr/>
          <a:lstStyle/>
          <a:p>
            <a:fld id="{530C5EAE-586C-4D33-B881-B530419A09BC}" type="slidenum">
              <a:rPr lang="es-CO" smtClean="0"/>
              <a:t>‹Nº›</a:t>
            </a:fld>
            <a:endParaRPr lang="es-CO"/>
          </a:p>
        </p:txBody>
      </p:sp>
    </p:spTree>
    <p:extLst>
      <p:ext uri="{BB962C8B-B14F-4D97-AF65-F5344CB8AC3E}">
        <p14:creationId xmlns:p14="http://schemas.microsoft.com/office/powerpoint/2010/main" val="140154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7C3B9-CEB9-4B18-BBF3-32E40A85956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6CCE9E4-A42B-4C9B-9A14-CB7848572C1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79343D-94FA-4F64-9F35-1E863A1DD8B1}"/>
              </a:ext>
            </a:extLst>
          </p:cNvPr>
          <p:cNvSpPr>
            <a:spLocks noGrp="1"/>
          </p:cNvSpPr>
          <p:nvPr>
            <p:ph type="dt" sz="half" idx="10"/>
          </p:nvPr>
        </p:nvSpPr>
        <p:spPr/>
        <p:txBody>
          <a:bodyPr/>
          <a:lstStyle/>
          <a:p>
            <a:fld id="{03F79335-0382-4261-B32B-C350A0048A64}" type="datetimeFigureOut">
              <a:rPr lang="es-CO" smtClean="0"/>
              <a:t>7/05/2020</a:t>
            </a:fld>
            <a:endParaRPr lang="es-CO"/>
          </a:p>
        </p:txBody>
      </p:sp>
      <p:sp>
        <p:nvSpPr>
          <p:cNvPr id="5" name="Marcador de pie de página 4">
            <a:extLst>
              <a:ext uri="{FF2B5EF4-FFF2-40B4-BE49-F238E27FC236}">
                <a16:creationId xmlns:a16="http://schemas.microsoft.com/office/drawing/2014/main" id="{5DD4B7BF-378A-45BA-A9B2-0890154B0F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9A21C3-9939-4F9F-AF5D-B09845F524D5}"/>
              </a:ext>
            </a:extLst>
          </p:cNvPr>
          <p:cNvSpPr>
            <a:spLocks noGrp="1"/>
          </p:cNvSpPr>
          <p:nvPr>
            <p:ph type="sldNum" sz="quarter" idx="12"/>
          </p:nvPr>
        </p:nvSpPr>
        <p:spPr/>
        <p:txBody>
          <a:bodyPr/>
          <a:lstStyle/>
          <a:p>
            <a:fld id="{530C5EAE-586C-4D33-B881-B530419A09BC}" type="slidenum">
              <a:rPr lang="es-CO" smtClean="0"/>
              <a:t>‹Nº›</a:t>
            </a:fld>
            <a:endParaRPr lang="es-CO"/>
          </a:p>
        </p:txBody>
      </p:sp>
    </p:spTree>
    <p:extLst>
      <p:ext uri="{BB962C8B-B14F-4D97-AF65-F5344CB8AC3E}">
        <p14:creationId xmlns:p14="http://schemas.microsoft.com/office/powerpoint/2010/main" val="405572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42F7B-8F0D-4421-8FD9-F54FD9872C3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68C1728-AD22-4AD6-918B-A57B73E675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FFDA223-F43F-44D5-8E6E-B0BBA667638C}"/>
              </a:ext>
            </a:extLst>
          </p:cNvPr>
          <p:cNvSpPr>
            <a:spLocks noGrp="1"/>
          </p:cNvSpPr>
          <p:nvPr>
            <p:ph type="dt" sz="half" idx="10"/>
          </p:nvPr>
        </p:nvSpPr>
        <p:spPr/>
        <p:txBody>
          <a:bodyPr/>
          <a:lstStyle/>
          <a:p>
            <a:fld id="{03F79335-0382-4261-B32B-C350A0048A64}" type="datetimeFigureOut">
              <a:rPr lang="es-CO" smtClean="0"/>
              <a:t>7/05/2020</a:t>
            </a:fld>
            <a:endParaRPr lang="es-CO"/>
          </a:p>
        </p:txBody>
      </p:sp>
      <p:sp>
        <p:nvSpPr>
          <p:cNvPr id="5" name="Marcador de pie de página 4">
            <a:extLst>
              <a:ext uri="{FF2B5EF4-FFF2-40B4-BE49-F238E27FC236}">
                <a16:creationId xmlns:a16="http://schemas.microsoft.com/office/drawing/2014/main" id="{35A43945-2AA3-4A41-9FC8-BDB2438406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4599C72-AC68-451C-ABEF-C5FA30CF8D85}"/>
              </a:ext>
            </a:extLst>
          </p:cNvPr>
          <p:cNvSpPr>
            <a:spLocks noGrp="1"/>
          </p:cNvSpPr>
          <p:nvPr>
            <p:ph type="sldNum" sz="quarter" idx="12"/>
          </p:nvPr>
        </p:nvSpPr>
        <p:spPr/>
        <p:txBody>
          <a:bodyPr/>
          <a:lstStyle/>
          <a:p>
            <a:fld id="{530C5EAE-586C-4D33-B881-B530419A09BC}" type="slidenum">
              <a:rPr lang="es-CO" smtClean="0"/>
              <a:t>‹Nº›</a:t>
            </a:fld>
            <a:endParaRPr lang="es-CO"/>
          </a:p>
        </p:txBody>
      </p:sp>
    </p:spTree>
    <p:extLst>
      <p:ext uri="{BB962C8B-B14F-4D97-AF65-F5344CB8AC3E}">
        <p14:creationId xmlns:p14="http://schemas.microsoft.com/office/powerpoint/2010/main" val="50086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4471E-4B27-4486-866E-E1C1FBCA19D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DEB75E7-8DE4-4130-9A35-B645D4C6724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078210C-5C8A-4A1A-80BC-309614D770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03534F3-93D4-43E2-99F3-9C274E02F377}"/>
              </a:ext>
            </a:extLst>
          </p:cNvPr>
          <p:cNvSpPr>
            <a:spLocks noGrp="1"/>
          </p:cNvSpPr>
          <p:nvPr>
            <p:ph type="dt" sz="half" idx="10"/>
          </p:nvPr>
        </p:nvSpPr>
        <p:spPr/>
        <p:txBody>
          <a:bodyPr/>
          <a:lstStyle/>
          <a:p>
            <a:fld id="{03F79335-0382-4261-B32B-C350A0048A64}" type="datetimeFigureOut">
              <a:rPr lang="es-CO" smtClean="0"/>
              <a:t>7/05/2020</a:t>
            </a:fld>
            <a:endParaRPr lang="es-CO"/>
          </a:p>
        </p:txBody>
      </p:sp>
      <p:sp>
        <p:nvSpPr>
          <p:cNvPr id="6" name="Marcador de pie de página 5">
            <a:extLst>
              <a:ext uri="{FF2B5EF4-FFF2-40B4-BE49-F238E27FC236}">
                <a16:creationId xmlns:a16="http://schemas.microsoft.com/office/drawing/2014/main" id="{2B0CA4C5-8027-4CEE-AE3E-C57D7B24349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819A1DA-445E-4EAD-9ACA-B2ECE10F7C36}"/>
              </a:ext>
            </a:extLst>
          </p:cNvPr>
          <p:cNvSpPr>
            <a:spLocks noGrp="1"/>
          </p:cNvSpPr>
          <p:nvPr>
            <p:ph type="sldNum" sz="quarter" idx="12"/>
          </p:nvPr>
        </p:nvSpPr>
        <p:spPr/>
        <p:txBody>
          <a:bodyPr/>
          <a:lstStyle/>
          <a:p>
            <a:fld id="{530C5EAE-586C-4D33-B881-B530419A09BC}" type="slidenum">
              <a:rPr lang="es-CO" smtClean="0"/>
              <a:t>‹Nº›</a:t>
            </a:fld>
            <a:endParaRPr lang="es-CO"/>
          </a:p>
        </p:txBody>
      </p:sp>
    </p:spTree>
    <p:extLst>
      <p:ext uri="{BB962C8B-B14F-4D97-AF65-F5344CB8AC3E}">
        <p14:creationId xmlns:p14="http://schemas.microsoft.com/office/powerpoint/2010/main" val="75535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6A9C04-E00F-40C2-BEB3-2CBBF7E841A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800230E-9CAA-4DC9-83D1-C42DAFEFA2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DD022E2-E3F3-472B-8CBD-015B873017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49E9973-5067-4A37-B469-5F9B08398A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784DEAD-40BD-4385-AE83-91B5E1F941F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55832F8-ED17-4A7B-B48C-6BCB07650FAD}"/>
              </a:ext>
            </a:extLst>
          </p:cNvPr>
          <p:cNvSpPr>
            <a:spLocks noGrp="1"/>
          </p:cNvSpPr>
          <p:nvPr>
            <p:ph type="dt" sz="half" idx="10"/>
          </p:nvPr>
        </p:nvSpPr>
        <p:spPr/>
        <p:txBody>
          <a:bodyPr/>
          <a:lstStyle/>
          <a:p>
            <a:fld id="{03F79335-0382-4261-B32B-C350A0048A64}" type="datetimeFigureOut">
              <a:rPr lang="es-CO" smtClean="0"/>
              <a:t>7/05/2020</a:t>
            </a:fld>
            <a:endParaRPr lang="es-CO"/>
          </a:p>
        </p:txBody>
      </p:sp>
      <p:sp>
        <p:nvSpPr>
          <p:cNvPr id="8" name="Marcador de pie de página 7">
            <a:extLst>
              <a:ext uri="{FF2B5EF4-FFF2-40B4-BE49-F238E27FC236}">
                <a16:creationId xmlns:a16="http://schemas.microsoft.com/office/drawing/2014/main" id="{A2F0F5BE-67D5-40C7-B992-3C5BEC9F0F1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5435169-5E2C-4AB3-94C8-C4F9DDBF3D9E}"/>
              </a:ext>
            </a:extLst>
          </p:cNvPr>
          <p:cNvSpPr>
            <a:spLocks noGrp="1"/>
          </p:cNvSpPr>
          <p:nvPr>
            <p:ph type="sldNum" sz="quarter" idx="12"/>
          </p:nvPr>
        </p:nvSpPr>
        <p:spPr/>
        <p:txBody>
          <a:bodyPr/>
          <a:lstStyle/>
          <a:p>
            <a:fld id="{530C5EAE-586C-4D33-B881-B530419A09BC}" type="slidenum">
              <a:rPr lang="es-CO" smtClean="0"/>
              <a:t>‹Nº›</a:t>
            </a:fld>
            <a:endParaRPr lang="es-CO"/>
          </a:p>
        </p:txBody>
      </p:sp>
    </p:spTree>
    <p:extLst>
      <p:ext uri="{BB962C8B-B14F-4D97-AF65-F5344CB8AC3E}">
        <p14:creationId xmlns:p14="http://schemas.microsoft.com/office/powerpoint/2010/main" val="217855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9F576-9C5F-4475-B7CA-9059A0FE2D5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528AD31-BA87-4CFA-AB08-60489BAD0A5D}"/>
              </a:ext>
            </a:extLst>
          </p:cNvPr>
          <p:cNvSpPr>
            <a:spLocks noGrp="1"/>
          </p:cNvSpPr>
          <p:nvPr>
            <p:ph type="dt" sz="half" idx="10"/>
          </p:nvPr>
        </p:nvSpPr>
        <p:spPr/>
        <p:txBody>
          <a:bodyPr/>
          <a:lstStyle/>
          <a:p>
            <a:fld id="{03F79335-0382-4261-B32B-C350A0048A64}" type="datetimeFigureOut">
              <a:rPr lang="es-CO" smtClean="0"/>
              <a:t>7/05/2020</a:t>
            </a:fld>
            <a:endParaRPr lang="es-CO"/>
          </a:p>
        </p:txBody>
      </p:sp>
      <p:sp>
        <p:nvSpPr>
          <p:cNvPr id="4" name="Marcador de pie de página 3">
            <a:extLst>
              <a:ext uri="{FF2B5EF4-FFF2-40B4-BE49-F238E27FC236}">
                <a16:creationId xmlns:a16="http://schemas.microsoft.com/office/drawing/2014/main" id="{83999F7E-7479-46E6-8B34-49FE0E208A83}"/>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6FAFA01-EA8E-4572-9652-245D4CFA8EE6}"/>
              </a:ext>
            </a:extLst>
          </p:cNvPr>
          <p:cNvSpPr>
            <a:spLocks noGrp="1"/>
          </p:cNvSpPr>
          <p:nvPr>
            <p:ph type="sldNum" sz="quarter" idx="12"/>
          </p:nvPr>
        </p:nvSpPr>
        <p:spPr/>
        <p:txBody>
          <a:bodyPr/>
          <a:lstStyle/>
          <a:p>
            <a:fld id="{530C5EAE-586C-4D33-B881-B530419A09BC}" type="slidenum">
              <a:rPr lang="es-CO" smtClean="0"/>
              <a:t>‹Nº›</a:t>
            </a:fld>
            <a:endParaRPr lang="es-CO"/>
          </a:p>
        </p:txBody>
      </p:sp>
    </p:spTree>
    <p:extLst>
      <p:ext uri="{BB962C8B-B14F-4D97-AF65-F5344CB8AC3E}">
        <p14:creationId xmlns:p14="http://schemas.microsoft.com/office/powerpoint/2010/main" val="365556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320D10-DBDC-404C-AAB3-675DFE307FE8}"/>
              </a:ext>
            </a:extLst>
          </p:cNvPr>
          <p:cNvSpPr>
            <a:spLocks noGrp="1"/>
          </p:cNvSpPr>
          <p:nvPr>
            <p:ph type="dt" sz="half" idx="10"/>
          </p:nvPr>
        </p:nvSpPr>
        <p:spPr/>
        <p:txBody>
          <a:bodyPr/>
          <a:lstStyle/>
          <a:p>
            <a:fld id="{03F79335-0382-4261-B32B-C350A0048A64}" type="datetimeFigureOut">
              <a:rPr lang="es-CO" smtClean="0"/>
              <a:t>7/05/2020</a:t>
            </a:fld>
            <a:endParaRPr lang="es-CO"/>
          </a:p>
        </p:txBody>
      </p:sp>
      <p:sp>
        <p:nvSpPr>
          <p:cNvPr id="3" name="Marcador de pie de página 2">
            <a:extLst>
              <a:ext uri="{FF2B5EF4-FFF2-40B4-BE49-F238E27FC236}">
                <a16:creationId xmlns:a16="http://schemas.microsoft.com/office/drawing/2014/main" id="{3DCF71C3-A4BA-4EED-890A-30E41AE46881}"/>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CE25FCF-34AF-40F1-BA51-6004EB64EB13}"/>
              </a:ext>
            </a:extLst>
          </p:cNvPr>
          <p:cNvSpPr>
            <a:spLocks noGrp="1"/>
          </p:cNvSpPr>
          <p:nvPr>
            <p:ph type="sldNum" sz="quarter" idx="12"/>
          </p:nvPr>
        </p:nvSpPr>
        <p:spPr/>
        <p:txBody>
          <a:bodyPr/>
          <a:lstStyle/>
          <a:p>
            <a:fld id="{530C5EAE-586C-4D33-B881-B530419A09BC}" type="slidenum">
              <a:rPr lang="es-CO" smtClean="0"/>
              <a:t>‹Nº›</a:t>
            </a:fld>
            <a:endParaRPr lang="es-CO"/>
          </a:p>
        </p:txBody>
      </p:sp>
    </p:spTree>
    <p:extLst>
      <p:ext uri="{BB962C8B-B14F-4D97-AF65-F5344CB8AC3E}">
        <p14:creationId xmlns:p14="http://schemas.microsoft.com/office/powerpoint/2010/main" val="1780167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B1EEE6-DDBC-4937-9F66-45EABAA7AC8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621AF83-B94D-43CF-B5F1-6444F2280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529A85FD-F5A6-4598-9F00-3912920CF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F2EDA81-A74B-494D-B0E8-CC858A8F63F9}"/>
              </a:ext>
            </a:extLst>
          </p:cNvPr>
          <p:cNvSpPr>
            <a:spLocks noGrp="1"/>
          </p:cNvSpPr>
          <p:nvPr>
            <p:ph type="dt" sz="half" idx="10"/>
          </p:nvPr>
        </p:nvSpPr>
        <p:spPr/>
        <p:txBody>
          <a:bodyPr/>
          <a:lstStyle/>
          <a:p>
            <a:fld id="{03F79335-0382-4261-B32B-C350A0048A64}" type="datetimeFigureOut">
              <a:rPr lang="es-CO" smtClean="0"/>
              <a:t>7/05/2020</a:t>
            </a:fld>
            <a:endParaRPr lang="es-CO"/>
          </a:p>
        </p:txBody>
      </p:sp>
      <p:sp>
        <p:nvSpPr>
          <p:cNvPr id="6" name="Marcador de pie de página 5">
            <a:extLst>
              <a:ext uri="{FF2B5EF4-FFF2-40B4-BE49-F238E27FC236}">
                <a16:creationId xmlns:a16="http://schemas.microsoft.com/office/drawing/2014/main" id="{26ADDABA-DA57-4A82-B214-F1C7C946EA8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12CD397-E090-4F50-9F44-557D5C656671}"/>
              </a:ext>
            </a:extLst>
          </p:cNvPr>
          <p:cNvSpPr>
            <a:spLocks noGrp="1"/>
          </p:cNvSpPr>
          <p:nvPr>
            <p:ph type="sldNum" sz="quarter" idx="12"/>
          </p:nvPr>
        </p:nvSpPr>
        <p:spPr/>
        <p:txBody>
          <a:bodyPr/>
          <a:lstStyle/>
          <a:p>
            <a:fld id="{530C5EAE-586C-4D33-B881-B530419A09BC}" type="slidenum">
              <a:rPr lang="es-CO" smtClean="0"/>
              <a:t>‹Nº›</a:t>
            </a:fld>
            <a:endParaRPr lang="es-CO"/>
          </a:p>
        </p:txBody>
      </p:sp>
    </p:spTree>
    <p:extLst>
      <p:ext uri="{BB962C8B-B14F-4D97-AF65-F5344CB8AC3E}">
        <p14:creationId xmlns:p14="http://schemas.microsoft.com/office/powerpoint/2010/main" val="11531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542584-3C05-4ED3-A897-6EF80BE80FE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919CB12-663A-4EFE-ABF1-0602B6E1BB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4723346-279D-4857-8621-05CC243CA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99A1B28-BDA1-4E10-B015-7C4B2EB6599E}"/>
              </a:ext>
            </a:extLst>
          </p:cNvPr>
          <p:cNvSpPr>
            <a:spLocks noGrp="1"/>
          </p:cNvSpPr>
          <p:nvPr>
            <p:ph type="dt" sz="half" idx="10"/>
          </p:nvPr>
        </p:nvSpPr>
        <p:spPr/>
        <p:txBody>
          <a:bodyPr/>
          <a:lstStyle/>
          <a:p>
            <a:fld id="{03F79335-0382-4261-B32B-C350A0048A64}" type="datetimeFigureOut">
              <a:rPr lang="es-CO" smtClean="0"/>
              <a:t>7/05/2020</a:t>
            </a:fld>
            <a:endParaRPr lang="es-CO"/>
          </a:p>
        </p:txBody>
      </p:sp>
      <p:sp>
        <p:nvSpPr>
          <p:cNvPr id="6" name="Marcador de pie de página 5">
            <a:extLst>
              <a:ext uri="{FF2B5EF4-FFF2-40B4-BE49-F238E27FC236}">
                <a16:creationId xmlns:a16="http://schemas.microsoft.com/office/drawing/2014/main" id="{ADD64287-F30D-4040-8727-385B356112D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7CDF6E6-B326-4D23-AA9C-7BE8EC94CDBE}"/>
              </a:ext>
            </a:extLst>
          </p:cNvPr>
          <p:cNvSpPr>
            <a:spLocks noGrp="1"/>
          </p:cNvSpPr>
          <p:nvPr>
            <p:ph type="sldNum" sz="quarter" idx="12"/>
          </p:nvPr>
        </p:nvSpPr>
        <p:spPr/>
        <p:txBody>
          <a:bodyPr/>
          <a:lstStyle/>
          <a:p>
            <a:fld id="{530C5EAE-586C-4D33-B881-B530419A09BC}" type="slidenum">
              <a:rPr lang="es-CO" smtClean="0"/>
              <a:t>‹Nº›</a:t>
            </a:fld>
            <a:endParaRPr lang="es-CO"/>
          </a:p>
        </p:txBody>
      </p:sp>
    </p:spTree>
    <p:extLst>
      <p:ext uri="{BB962C8B-B14F-4D97-AF65-F5344CB8AC3E}">
        <p14:creationId xmlns:p14="http://schemas.microsoft.com/office/powerpoint/2010/main" val="13055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4989835-1A18-45EB-BC87-B6851A5A3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9296F65-FB32-4E4C-BDA6-898EC3FFF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E285A01-53A4-44D6-896A-0E14062AC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79335-0382-4261-B32B-C350A0048A64}" type="datetimeFigureOut">
              <a:rPr lang="es-CO" smtClean="0"/>
              <a:t>7/05/2020</a:t>
            </a:fld>
            <a:endParaRPr lang="es-CO"/>
          </a:p>
        </p:txBody>
      </p:sp>
      <p:sp>
        <p:nvSpPr>
          <p:cNvPr id="5" name="Marcador de pie de página 4">
            <a:extLst>
              <a:ext uri="{FF2B5EF4-FFF2-40B4-BE49-F238E27FC236}">
                <a16:creationId xmlns:a16="http://schemas.microsoft.com/office/drawing/2014/main" id="{4C8DB77B-B6B4-4CDF-BFF4-C4150CCB5D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814AEE3-FED6-49CF-836B-FD68B6EE6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C5EAE-586C-4D33-B881-B530419A09BC}" type="slidenum">
              <a:rPr lang="es-CO" smtClean="0"/>
              <a:t>‹Nº›</a:t>
            </a:fld>
            <a:endParaRPr lang="es-CO"/>
          </a:p>
        </p:txBody>
      </p:sp>
    </p:spTree>
    <p:extLst>
      <p:ext uri="{BB962C8B-B14F-4D97-AF65-F5344CB8AC3E}">
        <p14:creationId xmlns:p14="http://schemas.microsoft.com/office/powerpoint/2010/main" val="804789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46.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s>
</file>

<file path=ppt/slides/_rels/slide47.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85.png"/><Relationship Id="rId7" Type="http://schemas.openxmlformats.org/officeDocument/2006/relationships/image" Target="../media/image90.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48.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5.png"/><Relationship Id="rId7"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0.png"/><Relationship Id="rId4" Type="http://schemas.openxmlformats.org/officeDocument/2006/relationships/image" Target="../media/image86.png"/><Relationship Id="rId9" Type="http://schemas.openxmlformats.org/officeDocument/2006/relationships/image" Target="../media/image9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BAF53-808D-451B-9A4E-FD139AFA8471}"/>
              </a:ext>
            </a:extLst>
          </p:cNvPr>
          <p:cNvSpPr>
            <a:spLocks noGrp="1"/>
          </p:cNvSpPr>
          <p:nvPr>
            <p:ph type="ctrTitle"/>
          </p:nvPr>
        </p:nvSpPr>
        <p:spPr>
          <a:xfrm>
            <a:off x="0" y="122238"/>
            <a:ext cx="12192000" cy="1182687"/>
          </a:xfrm>
          <a:solidFill>
            <a:schemeClr val="accent2">
              <a:lumMod val="75000"/>
            </a:schemeClr>
          </a:solidFill>
        </p:spPr>
        <p:txBody>
          <a:bodyPr anchor="ctr"/>
          <a:lstStyle/>
          <a:p>
            <a:r>
              <a:rPr lang="es-CO" dirty="0">
                <a:solidFill>
                  <a:schemeClr val="bg1"/>
                </a:solidFill>
                <a:latin typeface="Berlin Sans FB" panose="020E0602020502020306" pitchFamily="34" charset="0"/>
              </a:rPr>
              <a:t>PROYECTO FINAL ANALITICA</a:t>
            </a:r>
          </a:p>
        </p:txBody>
      </p:sp>
      <p:sp>
        <p:nvSpPr>
          <p:cNvPr id="3" name="Subtítulo 2">
            <a:extLst>
              <a:ext uri="{FF2B5EF4-FFF2-40B4-BE49-F238E27FC236}">
                <a16:creationId xmlns:a16="http://schemas.microsoft.com/office/drawing/2014/main" id="{2BB80595-5CC0-4E27-B51E-4A79FE59F2FB}"/>
              </a:ext>
            </a:extLst>
          </p:cNvPr>
          <p:cNvSpPr>
            <a:spLocks noGrp="1"/>
          </p:cNvSpPr>
          <p:nvPr>
            <p:ph type="subTitle" idx="1"/>
          </p:nvPr>
        </p:nvSpPr>
        <p:spPr>
          <a:xfrm>
            <a:off x="1524000" y="4527551"/>
            <a:ext cx="9144000" cy="1828800"/>
          </a:xfrm>
          <a:solidFill>
            <a:schemeClr val="accent2">
              <a:lumMod val="75000"/>
            </a:schemeClr>
          </a:solidFill>
        </p:spPr>
        <p:txBody>
          <a:bodyPr anchor="ctr">
            <a:normAutofit/>
          </a:bodyPr>
          <a:lstStyle/>
          <a:p>
            <a:r>
              <a:rPr lang="es-CO" sz="2800" dirty="0">
                <a:solidFill>
                  <a:schemeClr val="bg1"/>
                </a:solidFill>
              </a:rPr>
              <a:t>Anderson Ramírez</a:t>
            </a:r>
          </a:p>
          <a:p>
            <a:r>
              <a:rPr lang="es-CO" sz="2800" dirty="0">
                <a:solidFill>
                  <a:schemeClr val="bg1"/>
                </a:solidFill>
              </a:rPr>
              <a:t>Juan Camilo </a:t>
            </a:r>
            <a:r>
              <a:rPr lang="es-CO" sz="2800" dirty="0" smtClean="0">
                <a:solidFill>
                  <a:schemeClr val="bg1"/>
                </a:solidFill>
              </a:rPr>
              <a:t>Jiménez</a:t>
            </a:r>
            <a:endParaRPr lang="es-CO" sz="2800" dirty="0">
              <a:solidFill>
                <a:schemeClr val="bg1"/>
              </a:solidFill>
            </a:endParaRPr>
          </a:p>
        </p:txBody>
      </p:sp>
    </p:spTree>
    <p:extLst>
      <p:ext uri="{BB962C8B-B14F-4D97-AF65-F5344CB8AC3E}">
        <p14:creationId xmlns:p14="http://schemas.microsoft.com/office/powerpoint/2010/main" val="142716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EXCEPCIONES</a:t>
            </a:r>
          </a:p>
        </p:txBody>
      </p:sp>
      <p:pic>
        <p:nvPicPr>
          <p:cNvPr id="3" name="Imagen 2">
            <a:extLst>
              <a:ext uri="{FF2B5EF4-FFF2-40B4-BE49-F238E27FC236}">
                <a16:creationId xmlns:a16="http://schemas.microsoft.com/office/drawing/2014/main" id="{239393AB-79AF-48E0-9C8F-33C43289926F}"/>
              </a:ext>
            </a:extLst>
          </p:cNvPr>
          <p:cNvPicPr>
            <a:picLocks noChangeAspect="1"/>
          </p:cNvPicPr>
          <p:nvPr/>
        </p:nvPicPr>
        <p:blipFill>
          <a:blip r:embed="rId2"/>
          <a:stretch>
            <a:fillRect/>
          </a:stretch>
        </p:blipFill>
        <p:spPr>
          <a:xfrm>
            <a:off x="123825" y="2163762"/>
            <a:ext cx="11944350" cy="4581525"/>
          </a:xfrm>
          <a:prstGeom prst="rect">
            <a:avLst/>
          </a:prstGeom>
        </p:spPr>
      </p:pic>
    </p:spTree>
    <p:extLst>
      <p:ext uri="{BB962C8B-B14F-4D97-AF65-F5344CB8AC3E}">
        <p14:creationId xmlns:p14="http://schemas.microsoft.com/office/powerpoint/2010/main" val="4104524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EXCEPCIONES</a:t>
            </a:r>
          </a:p>
        </p:txBody>
      </p:sp>
      <p:pic>
        <p:nvPicPr>
          <p:cNvPr id="2" name="Imagen 1">
            <a:extLst>
              <a:ext uri="{FF2B5EF4-FFF2-40B4-BE49-F238E27FC236}">
                <a16:creationId xmlns:a16="http://schemas.microsoft.com/office/drawing/2014/main" id="{DCE44706-F3AF-4579-9D28-E22DCDC23BCB}"/>
              </a:ext>
            </a:extLst>
          </p:cNvPr>
          <p:cNvPicPr>
            <a:picLocks noChangeAspect="1"/>
          </p:cNvPicPr>
          <p:nvPr/>
        </p:nvPicPr>
        <p:blipFill>
          <a:blip r:embed="rId2"/>
          <a:stretch>
            <a:fillRect/>
          </a:stretch>
        </p:blipFill>
        <p:spPr>
          <a:xfrm>
            <a:off x="209550" y="1392237"/>
            <a:ext cx="11772900" cy="5353050"/>
          </a:xfrm>
          <a:prstGeom prst="rect">
            <a:avLst/>
          </a:prstGeom>
        </p:spPr>
      </p:pic>
    </p:spTree>
    <p:extLst>
      <p:ext uri="{BB962C8B-B14F-4D97-AF65-F5344CB8AC3E}">
        <p14:creationId xmlns:p14="http://schemas.microsoft.com/office/powerpoint/2010/main" val="352247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CORRELACIÓN INFLUYE PCA</a:t>
            </a:r>
          </a:p>
        </p:txBody>
      </p:sp>
      <p:pic>
        <p:nvPicPr>
          <p:cNvPr id="2" name="Imagen 1">
            <a:extLst>
              <a:ext uri="{FF2B5EF4-FFF2-40B4-BE49-F238E27FC236}">
                <a16:creationId xmlns:a16="http://schemas.microsoft.com/office/drawing/2014/main" id="{B0A4B5EE-4F37-4AB5-83B3-F3AA2E166A1E}"/>
              </a:ext>
            </a:extLst>
          </p:cNvPr>
          <p:cNvPicPr>
            <a:picLocks noChangeAspect="1"/>
          </p:cNvPicPr>
          <p:nvPr/>
        </p:nvPicPr>
        <p:blipFill>
          <a:blip r:embed="rId2"/>
          <a:stretch>
            <a:fillRect/>
          </a:stretch>
        </p:blipFill>
        <p:spPr>
          <a:xfrm>
            <a:off x="614362" y="1919287"/>
            <a:ext cx="10963275" cy="4276725"/>
          </a:xfrm>
          <a:prstGeom prst="rect">
            <a:avLst/>
          </a:prstGeom>
        </p:spPr>
      </p:pic>
    </p:spTree>
    <p:extLst>
      <p:ext uri="{BB962C8B-B14F-4D97-AF65-F5344CB8AC3E}">
        <p14:creationId xmlns:p14="http://schemas.microsoft.com/office/powerpoint/2010/main" val="318784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CORRELACIÓN INFLUYE PCA</a:t>
            </a:r>
          </a:p>
        </p:txBody>
      </p:sp>
      <p:pic>
        <p:nvPicPr>
          <p:cNvPr id="2" name="Imagen 1">
            <a:extLst>
              <a:ext uri="{FF2B5EF4-FFF2-40B4-BE49-F238E27FC236}">
                <a16:creationId xmlns:a16="http://schemas.microsoft.com/office/drawing/2014/main" id="{185FA01F-5F43-4A5E-8742-A575409906B1}"/>
              </a:ext>
            </a:extLst>
          </p:cNvPr>
          <p:cNvPicPr>
            <a:picLocks noChangeAspect="1"/>
          </p:cNvPicPr>
          <p:nvPr/>
        </p:nvPicPr>
        <p:blipFill>
          <a:blip r:embed="rId2"/>
          <a:stretch>
            <a:fillRect/>
          </a:stretch>
        </p:blipFill>
        <p:spPr>
          <a:xfrm>
            <a:off x="140494" y="1352550"/>
            <a:ext cx="6062662" cy="5392737"/>
          </a:xfrm>
          <a:prstGeom prst="rect">
            <a:avLst/>
          </a:prstGeom>
        </p:spPr>
      </p:pic>
      <p:sp>
        <p:nvSpPr>
          <p:cNvPr id="5" name="Subtítulo 2">
            <a:extLst>
              <a:ext uri="{FF2B5EF4-FFF2-40B4-BE49-F238E27FC236}">
                <a16:creationId xmlns:a16="http://schemas.microsoft.com/office/drawing/2014/main" id="{652AC6A1-BB48-4933-974F-C3DEDAA454E8}"/>
              </a:ext>
            </a:extLst>
          </p:cNvPr>
          <p:cNvSpPr txBox="1">
            <a:spLocks/>
          </p:cNvSpPr>
          <p:nvPr/>
        </p:nvSpPr>
        <p:spPr>
          <a:xfrm>
            <a:off x="6334125" y="1352550"/>
            <a:ext cx="5717381" cy="5392737"/>
          </a:xfrm>
          <a:prstGeom prst="rect">
            <a:avLst/>
          </a:prstGeom>
          <a:solidFill>
            <a:schemeClr val="accent2">
              <a:lumMod val="75000"/>
              <a:alpha val="40000"/>
            </a:schemeClr>
          </a:solidFill>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600" dirty="0">
                <a:latin typeface="Berlin Sans FB" panose="020E0602020502020306" pitchFamily="34" charset="0"/>
              </a:rPr>
              <a:t>FAMILIA 1 &gt; SOBRECARGO - SATISFACCION (CORRELACION FUERTE ENTRE ELLAS)</a:t>
            </a:r>
          </a:p>
          <a:p>
            <a:r>
              <a:rPr lang="es-MX" sz="2600" dirty="0">
                <a:latin typeface="Berlin Sans FB" panose="020E0602020502020306" pitchFamily="34" charset="0"/>
              </a:rPr>
              <a:t>FAMILIA 2 &gt; INGRESOS - SALDO_RESTANTE (CORRELACION FUERTE ENTRE ELLAS)</a:t>
            </a:r>
          </a:p>
          <a:p>
            <a:pPr marL="0" indent="0">
              <a:buNone/>
            </a:pPr>
            <a:r>
              <a:rPr lang="es-MX" sz="2600" dirty="0">
                <a:latin typeface="Berlin Sans FB" panose="020E0602020502020306" pitchFamily="34" charset="0"/>
              </a:rPr>
              <a:t>En este orden de ideas podemos prever PC1 como la correlación de SOBRECARGO y SATISFACCIÓN (89%).</a:t>
            </a:r>
          </a:p>
          <a:p>
            <a:pPr marL="0" indent="0">
              <a:buNone/>
            </a:pPr>
            <a:r>
              <a:rPr lang="es-MX" sz="2600" dirty="0">
                <a:latin typeface="Berlin Sans FB" panose="020E0602020502020306" pitchFamily="34" charset="0"/>
              </a:rPr>
              <a:t>De igual manera podemos prever nuestro PC2 como la correlación entre INGRESOS y SALDO_RESTANTE (84%).</a:t>
            </a:r>
          </a:p>
          <a:p>
            <a:pPr marL="0" indent="0">
              <a:buNone/>
            </a:pPr>
            <a:r>
              <a:rPr lang="es-MX" sz="2600" dirty="0">
                <a:latin typeface="Berlin Sans FB" panose="020E0602020502020306" pitchFamily="34" charset="0"/>
              </a:rPr>
              <a:t>Entonces, a nivel de PCA podemos decir que cuando enfrentamos un gran conjunto de variables correlacionadas, los componentes principales permiten resumir este conjunto con un número menor de variables representativas que explican la mayor parte de la variabilidad en el data set original</a:t>
            </a:r>
          </a:p>
          <a:p>
            <a:pPr marL="0" indent="0">
              <a:buNone/>
            </a:pPr>
            <a:r>
              <a:rPr lang="es-MX" sz="2600" dirty="0">
                <a:latin typeface="Berlin Sans FB" panose="020E0602020502020306" pitchFamily="34" charset="0"/>
              </a:rPr>
              <a:t>Por último, podemos aprovechar uno de estos componentes principales para usarlos como predictores en un modelo de regresión en lugar del conjunto original de variables más grandes</a:t>
            </a:r>
          </a:p>
          <a:p>
            <a:pPr marL="0" indent="0">
              <a:buNone/>
            </a:pPr>
            <a:endParaRPr lang="es-MX" dirty="0"/>
          </a:p>
        </p:txBody>
      </p:sp>
    </p:spTree>
    <p:extLst>
      <p:ext uri="{BB962C8B-B14F-4D97-AF65-F5344CB8AC3E}">
        <p14:creationId xmlns:p14="http://schemas.microsoft.com/office/powerpoint/2010/main" val="205273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PROTOCOLO DE EVALUACIÓN</a:t>
            </a:r>
          </a:p>
        </p:txBody>
      </p:sp>
      <p:sp>
        <p:nvSpPr>
          <p:cNvPr id="5" name="Subtítulo 2">
            <a:extLst>
              <a:ext uri="{FF2B5EF4-FFF2-40B4-BE49-F238E27FC236}">
                <a16:creationId xmlns:a16="http://schemas.microsoft.com/office/drawing/2014/main" id="{652AC6A1-BB48-4933-974F-C3DEDAA454E8}"/>
              </a:ext>
            </a:extLst>
          </p:cNvPr>
          <p:cNvSpPr txBox="1">
            <a:spLocks/>
          </p:cNvSpPr>
          <p:nvPr/>
        </p:nvSpPr>
        <p:spPr>
          <a:xfrm>
            <a:off x="180975" y="1352551"/>
            <a:ext cx="11870531" cy="1885949"/>
          </a:xfrm>
          <a:prstGeom prst="rect">
            <a:avLst/>
          </a:prstGeom>
          <a:solidFill>
            <a:schemeClr val="accent2">
              <a:lumMod val="75000"/>
              <a:alpha val="40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latin typeface="Berlin Sans FB" panose="020E0602020502020306" pitchFamily="34" charset="0"/>
              </a:rPr>
              <a:t>Para el protocolo de evaluación utilizamos el protocolo </a:t>
            </a:r>
            <a:r>
              <a:rPr lang="es-MX" dirty="0" err="1">
                <a:latin typeface="Berlin Sans FB" panose="020E0602020502020306" pitchFamily="34" charset="0"/>
              </a:rPr>
              <a:t>Holdout</a:t>
            </a:r>
            <a:r>
              <a:rPr lang="es-MX" dirty="0">
                <a:latin typeface="Berlin Sans FB" panose="020E0602020502020306" pitchFamily="34" charset="0"/>
              </a:rPr>
              <a:t> estratificado con 70% de training y 30% de test.</a:t>
            </a:r>
          </a:p>
        </p:txBody>
      </p:sp>
      <p:pic>
        <p:nvPicPr>
          <p:cNvPr id="3" name="Imagen 2">
            <a:extLst>
              <a:ext uri="{FF2B5EF4-FFF2-40B4-BE49-F238E27FC236}">
                <a16:creationId xmlns:a16="http://schemas.microsoft.com/office/drawing/2014/main" id="{453A4E4A-E861-4079-AD2C-D4746CD74759}"/>
              </a:ext>
            </a:extLst>
          </p:cNvPr>
          <p:cNvPicPr>
            <a:picLocks noChangeAspect="1"/>
          </p:cNvPicPr>
          <p:nvPr/>
        </p:nvPicPr>
        <p:blipFill>
          <a:blip r:embed="rId2"/>
          <a:stretch>
            <a:fillRect/>
          </a:stretch>
        </p:blipFill>
        <p:spPr>
          <a:xfrm>
            <a:off x="66675" y="3865563"/>
            <a:ext cx="12058650" cy="1333500"/>
          </a:xfrm>
          <a:prstGeom prst="rect">
            <a:avLst/>
          </a:prstGeom>
        </p:spPr>
      </p:pic>
    </p:spTree>
    <p:extLst>
      <p:ext uri="{BB962C8B-B14F-4D97-AF65-F5344CB8AC3E}">
        <p14:creationId xmlns:p14="http://schemas.microsoft.com/office/powerpoint/2010/main" val="4147916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MÉTRICAS</a:t>
            </a:r>
          </a:p>
        </p:txBody>
      </p:sp>
      <p:sp>
        <p:nvSpPr>
          <p:cNvPr id="5" name="Subtítulo 2">
            <a:extLst>
              <a:ext uri="{FF2B5EF4-FFF2-40B4-BE49-F238E27FC236}">
                <a16:creationId xmlns:a16="http://schemas.microsoft.com/office/drawing/2014/main" id="{652AC6A1-BB48-4933-974F-C3DEDAA454E8}"/>
              </a:ext>
            </a:extLst>
          </p:cNvPr>
          <p:cNvSpPr txBox="1">
            <a:spLocks/>
          </p:cNvSpPr>
          <p:nvPr/>
        </p:nvSpPr>
        <p:spPr>
          <a:xfrm>
            <a:off x="180975" y="1352552"/>
            <a:ext cx="11870531" cy="898482"/>
          </a:xfrm>
          <a:prstGeom prst="rect">
            <a:avLst/>
          </a:prstGeom>
          <a:solidFill>
            <a:schemeClr val="accent2">
              <a:lumMod val="75000"/>
              <a:alpha val="40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latin typeface="Berlin Sans FB" panose="020E0602020502020306" pitchFamily="34" charset="0"/>
              </a:rPr>
              <a:t>Para las métricas de evaluación utilizamos: MSE, R2, R2 </a:t>
            </a:r>
            <a:r>
              <a:rPr lang="es-MX" dirty="0" err="1">
                <a:latin typeface="Berlin Sans FB" panose="020E0602020502020306" pitchFamily="34" charset="0"/>
              </a:rPr>
              <a:t>adj</a:t>
            </a:r>
            <a:r>
              <a:rPr lang="es-MX" dirty="0">
                <a:latin typeface="Berlin Sans FB" panose="020E0602020502020306" pitchFamily="34" charset="0"/>
              </a:rPr>
              <a:t>, matriz de confusión, </a:t>
            </a:r>
            <a:r>
              <a:rPr lang="es-MX" dirty="0" err="1">
                <a:latin typeface="Berlin Sans FB" panose="020E0602020502020306" pitchFamily="34" charset="0"/>
              </a:rPr>
              <a:t>accuraccy</a:t>
            </a:r>
            <a:r>
              <a:rPr lang="es-MX" dirty="0">
                <a:latin typeface="Berlin Sans FB" panose="020E0602020502020306" pitchFamily="34" charset="0"/>
              </a:rPr>
              <a:t>, kappa, precisión, </a:t>
            </a:r>
            <a:r>
              <a:rPr lang="es-MX" dirty="0" err="1">
                <a:latin typeface="Berlin Sans FB" panose="020E0602020502020306" pitchFamily="34" charset="0"/>
              </a:rPr>
              <a:t>recall</a:t>
            </a:r>
            <a:r>
              <a:rPr lang="es-MX" dirty="0">
                <a:latin typeface="Berlin Sans FB" panose="020E0602020502020306" pitchFamily="34" charset="0"/>
              </a:rPr>
              <a:t>, especificidad, F1-score. </a:t>
            </a:r>
          </a:p>
        </p:txBody>
      </p:sp>
      <p:pic>
        <p:nvPicPr>
          <p:cNvPr id="2" name="Imagen 1">
            <a:extLst>
              <a:ext uri="{FF2B5EF4-FFF2-40B4-BE49-F238E27FC236}">
                <a16:creationId xmlns:a16="http://schemas.microsoft.com/office/drawing/2014/main" id="{991A75BE-C528-4E87-A73B-402AD8409254}"/>
              </a:ext>
            </a:extLst>
          </p:cNvPr>
          <p:cNvPicPr>
            <a:picLocks noChangeAspect="1"/>
          </p:cNvPicPr>
          <p:nvPr/>
        </p:nvPicPr>
        <p:blipFill>
          <a:blip r:embed="rId2"/>
          <a:stretch>
            <a:fillRect/>
          </a:stretch>
        </p:blipFill>
        <p:spPr>
          <a:xfrm>
            <a:off x="180975" y="2371607"/>
            <a:ext cx="6345085" cy="1489794"/>
          </a:xfrm>
          <a:prstGeom prst="rect">
            <a:avLst/>
          </a:prstGeom>
        </p:spPr>
      </p:pic>
      <p:pic>
        <p:nvPicPr>
          <p:cNvPr id="7" name="Imagen 6">
            <a:extLst>
              <a:ext uri="{FF2B5EF4-FFF2-40B4-BE49-F238E27FC236}">
                <a16:creationId xmlns:a16="http://schemas.microsoft.com/office/drawing/2014/main" id="{C9FDB009-E272-47D0-8A28-DBD2E950CA12}"/>
              </a:ext>
            </a:extLst>
          </p:cNvPr>
          <p:cNvPicPr>
            <a:picLocks noChangeAspect="1"/>
          </p:cNvPicPr>
          <p:nvPr/>
        </p:nvPicPr>
        <p:blipFill>
          <a:blip r:embed="rId3"/>
          <a:stretch>
            <a:fillRect/>
          </a:stretch>
        </p:blipFill>
        <p:spPr>
          <a:xfrm>
            <a:off x="7105650" y="2948198"/>
            <a:ext cx="4905375" cy="685800"/>
          </a:xfrm>
          <a:prstGeom prst="rect">
            <a:avLst/>
          </a:prstGeom>
        </p:spPr>
      </p:pic>
      <p:pic>
        <p:nvPicPr>
          <p:cNvPr id="8" name="Imagen 7">
            <a:extLst>
              <a:ext uri="{FF2B5EF4-FFF2-40B4-BE49-F238E27FC236}">
                <a16:creationId xmlns:a16="http://schemas.microsoft.com/office/drawing/2014/main" id="{5D1DC99C-1519-4D7A-BC12-EB94B12F59F9}"/>
              </a:ext>
            </a:extLst>
          </p:cNvPr>
          <p:cNvPicPr>
            <a:picLocks noChangeAspect="1"/>
          </p:cNvPicPr>
          <p:nvPr/>
        </p:nvPicPr>
        <p:blipFill>
          <a:blip r:embed="rId4"/>
          <a:stretch>
            <a:fillRect/>
          </a:stretch>
        </p:blipFill>
        <p:spPr>
          <a:xfrm>
            <a:off x="180975" y="4684882"/>
            <a:ext cx="11239500" cy="2085975"/>
          </a:xfrm>
          <a:prstGeom prst="rect">
            <a:avLst/>
          </a:prstGeom>
        </p:spPr>
      </p:pic>
      <p:pic>
        <p:nvPicPr>
          <p:cNvPr id="9" name="Imagen 8">
            <a:extLst>
              <a:ext uri="{FF2B5EF4-FFF2-40B4-BE49-F238E27FC236}">
                <a16:creationId xmlns:a16="http://schemas.microsoft.com/office/drawing/2014/main" id="{3B82D76A-9FFF-4662-98B2-F8317146DB2B}"/>
              </a:ext>
            </a:extLst>
          </p:cNvPr>
          <p:cNvPicPr>
            <a:picLocks noChangeAspect="1"/>
          </p:cNvPicPr>
          <p:nvPr/>
        </p:nvPicPr>
        <p:blipFill>
          <a:blip r:embed="rId5"/>
          <a:stretch>
            <a:fillRect/>
          </a:stretch>
        </p:blipFill>
        <p:spPr>
          <a:xfrm>
            <a:off x="180975" y="3918159"/>
            <a:ext cx="6543675" cy="688808"/>
          </a:xfrm>
          <a:prstGeom prst="rect">
            <a:avLst/>
          </a:prstGeom>
        </p:spPr>
      </p:pic>
    </p:spTree>
    <p:extLst>
      <p:ext uri="{BB962C8B-B14F-4D97-AF65-F5344CB8AC3E}">
        <p14:creationId xmlns:p14="http://schemas.microsoft.com/office/powerpoint/2010/main" val="186321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9249C76A-FBB9-487C-B6FC-BA6EAB1E8D98}"/>
              </a:ext>
            </a:extLst>
          </p:cNvPr>
          <p:cNvSpPr/>
          <p:nvPr/>
        </p:nvSpPr>
        <p:spPr>
          <a:xfrm>
            <a:off x="8269654" y="0"/>
            <a:ext cx="67112" cy="6858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3292F274-44B2-4321-BAE9-78D3A948EB3C}"/>
              </a:ext>
            </a:extLst>
          </p:cNvPr>
          <p:cNvSpPr/>
          <p:nvPr/>
        </p:nvSpPr>
        <p:spPr>
          <a:xfrm>
            <a:off x="3855233" y="0"/>
            <a:ext cx="67112" cy="6858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3 MODELOS ENTRENADOS</a:t>
            </a:r>
          </a:p>
        </p:txBody>
      </p:sp>
      <p:sp>
        <p:nvSpPr>
          <p:cNvPr id="5" name="Subtítulo 2">
            <a:extLst>
              <a:ext uri="{FF2B5EF4-FFF2-40B4-BE49-F238E27FC236}">
                <a16:creationId xmlns:a16="http://schemas.microsoft.com/office/drawing/2014/main" id="{652AC6A1-BB48-4933-974F-C3DEDAA454E8}"/>
              </a:ext>
            </a:extLst>
          </p:cNvPr>
          <p:cNvSpPr txBox="1">
            <a:spLocks/>
          </p:cNvSpPr>
          <p:nvPr/>
        </p:nvSpPr>
        <p:spPr>
          <a:xfrm>
            <a:off x="333375" y="2979759"/>
            <a:ext cx="2708312" cy="898482"/>
          </a:xfrm>
          <a:prstGeom prst="rect">
            <a:avLst/>
          </a:prstGeom>
          <a:solidFill>
            <a:schemeClr val="accent2">
              <a:alpha val="5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dirty="0">
                <a:solidFill>
                  <a:schemeClr val="bg1"/>
                </a:solidFill>
                <a:latin typeface="Berlin Sans FB" panose="020E0602020502020306" pitchFamily="34" charset="0"/>
              </a:rPr>
              <a:t>REGRESIÓN LOGÍSTICA</a:t>
            </a:r>
          </a:p>
        </p:txBody>
      </p:sp>
      <p:sp>
        <p:nvSpPr>
          <p:cNvPr id="10" name="Subtítulo 2">
            <a:extLst>
              <a:ext uri="{FF2B5EF4-FFF2-40B4-BE49-F238E27FC236}">
                <a16:creationId xmlns:a16="http://schemas.microsoft.com/office/drawing/2014/main" id="{08950438-1267-43B9-B7FE-58F3CB143269}"/>
              </a:ext>
            </a:extLst>
          </p:cNvPr>
          <p:cNvSpPr txBox="1">
            <a:spLocks/>
          </p:cNvSpPr>
          <p:nvPr/>
        </p:nvSpPr>
        <p:spPr>
          <a:xfrm>
            <a:off x="9150312" y="2979759"/>
            <a:ext cx="2720218" cy="898482"/>
          </a:xfrm>
          <a:prstGeom prst="rect">
            <a:avLst/>
          </a:prstGeom>
          <a:solidFill>
            <a:schemeClr val="accent2">
              <a:alpha val="5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dirty="0">
                <a:solidFill>
                  <a:schemeClr val="bg1"/>
                </a:solidFill>
                <a:latin typeface="Berlin Sans FB" panose="020E0602020502020306" pitchFamily="34" charset="0"/>
              </a:rPr>
              <a:t>KNN</a:t>
            </a:r>
          </a:p>
        </p:txBody>
      </p:sp>
      <p:sp>
        <p:nvSpPr>
          <p:cNvPr id="11" name="Subtítulo 2">
            <a:extLst>
              <a:ext uri="{FF2B5EF4-FFF2-40B4-BE49-F238E27FC236}">
                <a16:creationId xmlns:a16="http://schemas.microsoft.com/office/drawing/2014/main" id="{7EA8BB37-136C-4ED1-A6E4-F3FE25265A8B}"/>
              </a:ext>
            </a:extLst>
          </p:cNvPr>
          <p:cNvSpPr txBox="1">
            <a:spLocks/>
          </p:cNvSpPr>
          <p:nvPr/>
        </p:nvSpPr>
        <p:spPr>
          <a:xfrm>
            <a:off x="4735890" y="2979759"/>
            <a:ext cx="2720218" cy="898482"/>
          </a:xfrm>
          <a:prstGeom prst="rect">
            <a:avLst/>
          </a:prstGeom>
          <a:solidFill>
            <a:schemeClr val="accent2">
              <a:alpha val="5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dirty="0">
                <a:solidFill>
                  <a:schemeClr val="bg1"/>
                </a:solidFill>
                <a:latin typeface="Berlin Sans FB" panose="020E0602020502020306" pitchFamily="34" charset="0"/>
              </a:rPr>
              <a:t>ÁRBOLES DE DECISIÓN</a:t>
            </a:r>
          </a:p>
        </p:txBody>
      </p:sp>
    </p:spTree>
    <p:extLst>
      <p:ext uri="{BB962C8B-B14F-4D97-AF65-F5344CB8AC3E}">
        <p14:creationId xmlns:p14="http://schemas.microsoft.com/office/powerpoint/2010/main" val="1077019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REGRESIÓN LOGÍSTICA: TODAS LAS VARIABLES</a:t>
            </a:r>
          </a:p>
        </p:txBody>
      </p:sp>
      <p:pic>
        <p:nvPicPr>
          <p:cNvPr id="5" name="Imagen 4">
            <a:extLst>
              <a:ext uri="{FF2B5EF4-FFF2-40B4-BE49-F238E27FC236}">
                <a16:creationId xmlns:a16="http://schemas.microsoft.com/office/drawing/2014/main" id="{40C9700A-4664-4A32-96A3-BCCDDD45916D}"/>
              </a:ext>
            </a:extLst>
          </p:cNvPr>
          <p:cNvPicPr>
            <a:picLocks noChangeAspect="1"/>
          </p:cNvPicPr>
          <p:nvPr/>
        </p:nvPicPr>
        <p:blipFill>
          <a:blip r:embed="rId2"/>
          <a:stretch>
            <a:fillRect/>
          </a:stretch>
        </p:blipFill>
        <p:spPr>
          <a:xfrm>
            <a:off x="71434" y="1495425"/>
            <a:ext cx="12049125" cy="1933575"/>
          </a:xfrm>
          <a:prstGeom prst="rect">
            <a:avLst/>
          </a:prstGeom>
        </p:spPr>
      </p:pic>
      <p:pic>
        <p:nvPicPr>
          <p:cNvPr id="6" name="Imagen 5">
            <a:extLst>
              <a:ext uri="{FF2B5EF4-FFF2-40B4-BE49-F238E27FC236}">
                <a16:creationId xmlns:a16="http://schemas.microsoft.com/office/drawing/2014/main" id="{A9B7FE29-A0C1-417B-BB03-5F95C0CF05EB}"/>
              </a:ext>
            </a:extLst>
          </p:cNvPr>
          <p:cNvPicPr>
            <a:picLocks noChangeAspect="1"/>
          </p:cNvPicPr>
          <p:nvPr/>
        </p:nvPicPr>
        <p:blipFill>
          <a:blip r:embed="rId3"/>
          <a:stretch>
            <a:fillRect/>
          </a:stretch>
        </p:blipFill>
        <p:spPr>
          <a:xfrm>
            <a:off x="2796865" y="3536042"/>
            <a:ext cx="6598261" cy="3209245"/>
          </a:xfrm>
          <a:prstGeom prst="rect">
            <a:avLst/>
          </a:prstGeom>
        </p:spPr>
      </p:pic>
    </p:spTree>
    <p:extLst>
      <p:ext uri="{BB962C8B-B14F-4D97-AF65-F5344CB8AC3E}">
        <p14:creationId xmlns:p14="http://schemas.microsoft.com/office/powerpoint/2010/main" val="1725371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REGRESIÓN LOGÍSTICA: TODAS LAS VARIABLES</a:t>
            </a:r>
          </a:p>
        </p:txBody>
      </p:sp>
      <p:pic>
        <p:nvPicPr>
          <p:cNvPr id="2" name="Imagen 1">
            <a:extLst>
              <a:ext uri="{FF2B5EF4-FFF2-40B4-BE49-F238E27FC236}">
                <a16:creationId xmlns:a16="http://schemas.microsoft.com/office/drawing/2014/main" id="{5AC1AA0A-7693-4D4F-B4BC-762AA116BD37}"/>
              </a:ext>
            </a:extLst>
          </p:cNvPr>
          <p:cNvPicPr>
            <a:picLocks noChangeAspect="1"/>
          </p:cNvPicPr>
          <p:nvPr/>
        </p:nvPicPr>
        <p:blipFill>
          <a:blip r:embed="rId2"/>
          <a:stretch>
            <a:fillRect/>
          </a:stretch>
        </p:blipFill>
        <p:spPr>
          <a:xfrm>
            <a:off x="100010" y="1416612"/>
            <a:ext cx="11991975" cy="2943225"/>
          </a:xfrm>
          <a:prstGeom prst="rect">
            <a:avLst/>
          </a:prstGeom>
        </p:spPr>
      </p:pic>
      <p:pic>
        <p:nvPicPr>
          <p:cNvPr id="3" name="Imagen 2">
            <a:extLst>
              <a:ext uri="{FF2B5EF4-FFF2-40B4-BE49-F238E27FC236}">
                <a16:creationId xmlns:a16="http://schemas.microsoft.com/office/drawing/2014/main" id="{00FE8B34-33EC-438E-9FCA-B61A7ABAF1F5}"/>
              </a:ext>
            </a:extLst>
          </p:cNvPr>
          <p:cNvPicPr>
            <a:picLocks noChangeAspect="1"/>
          </p:cNvPicPr>
          <p:nvPr/>
        </p:nvPicPr>
        <p:blipFill>
          <a:blip r:embed="rId3"/>
          <a:stretch>
            <a:fillRect/>
          </a:stretch>
        </p:blipFill>
        <p:spPr>
          <a:xfrm>
            <a:off x="3752847" y="4773254"/>
            <a:ext cx="4686300" cy="1657350"/>
          </a:xfrm>
          <a:prstGeom prst="rect">
            <a:avLst/>
          </a:prstGeom>
        </p:spPr>
      </p:pic>
    </p:spTree>
    <p:extLst>
      <p:ext uri="{BB962C8B-B14F-4D97-AF65-F5344CB8AC3E}">
        <p14:creationId xmlns:p14="http://schemas.microsoft.com/office/powerpoint/2010/main" val="2852289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REGRESIÓN LOGÍSTICA: TODAS LAS VARIABLES</a:t>
            </a:r>
          </a:p>
        </p:txBody>
      </p:sp>
      <p:pic>
        <p:nvPicPr>
          <p:cNvPr id="5" name="Imagen 4">
            <a:extLst>
              <a:ext uri="{FF2B5EF4-FFF2-40B4-BE49-F238E27FC236}">
                <a16:creationId xmlns:a16="http://schemas.microsoft.com/office/drawing/2014/main" id="{C857CD4F-D8B3-4D6B-AD87-F090EE1D54AF}"/>
              </a:ext>
            </a:extLst>
          </p:cNvPr>
          <p:cNvPicPr>
            <a:picLocks noChangeAspect="1"/>
          </p:cNvPicPr>
          <p:nvPr/>
        </p:nvPicPr>
        <p:blipFill>
          <a:blip r:embed="rId2"/>
          <a:stretch>
            <a:fillRect/>
          </a:stretch>
        </p:blipFill>
        <p:spPr>
          <a:xfrm>
            <a:off x="2419350" y="1347786"/>
            <a:ext cx="7353300" cy="2438400"/>
          </a:xfrm>
          <a:prstGeom prst="rect">
            <a:avLst/>
          </a:prstGeom>
        </p:spPr>
      </p:pic>
      <p:pic>
        <p:nvPicPr>
          <p:cNvPr id="7" name="Imagen 6">
            <a:extLst>
              <a:ext uri="{FF2B5EF4-FFF2-40B4-BE49-F238E27FC236}">
                <a16:creationId xmlns:a16="http://schemas.microsoft.com/office/drawing/2014/main" id="{FF16B1CF-913B-4AB3-B8DE-990017830E11}"/>
              </a:ext>
            </a:extLst>
          </p:cNvPr>
          <p:cNvPicPr>
            <a:picLocks noChangeAspect="1"/>
          </p:cNvPicPr>
          <p:nvPr/>
        </p:nvPicPr>
        <p:blipFill>
          <a:blip r:embed="rId3"/>
          <a:stretch>
            <a:fillRect/>
          </a:stretch>
        </p:blipFill>
        <p:spPr>
          <a:xfrm>
            <a:off x="3343275" y="3868736"/>
            <a:ext cx="5505450" cy="1247775"/>
          </a:xfrm>
          <a:prstGeom prst="rect">
            <a:avLst/>
          </a:prstGeom>
        </p:spPr>
      </p:pic>
      <p:pic>
        <p:nvPicPr>
          <p:cNvPr id="8" name="Imagen 7">
            <a:extLst>
              <a:ext uri="{FF2B5EF4-FFF2-40B4-BE49-F238E27FC236}">
                <a16:creationId xmlns:a16="http://schemas.microsoft.com/office/drawing/2014/main" id="{CDB28E77-1DB3-42CD-82F9-48FA137F1C50}"/>
              </a:ext>
            </a:extLst>
          </p:cNvPr>
          <p:cNvPicPr>
            <a:picLocks noChangeAspect="1"/>
          </p:cNvPicPr>
          <p:nvPr/>
        </p:nvPicPr>
        <p:blipFill>
          <a:blip r:embed="rId4"/>
          <a:stretch>
            <a:fillRect/>
          </a:stretch>
        </p:blipFill>
        <p:spPr>
          <a:xfrm>
            <a:off x="935601" y="5274409"/>
            <a:ext cx="10320798" cy="1470878"/>
          </a:xfrm>
          <a:prstGeom prst="rect">
            <a:avLst/>
          </a:prstGeom>
        </p:spPr>
      </p:pic>
    </p:spTree>
    <p:extLst>
      <p:ext uri="{BB962C8B-B14F-4D97-AF65-F5344CB8AC3E}">
        <p14:creationId xmlns:p14="http://schemas.microsoft.com/office/powerpoint/2010/main" val="93000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a:solidFill>
                  <a:schemeClr val="bg1"/>
                </a:solidFill>
                <a:latin typeface="Berlin Sans FB" panose="020E0602020502020306" pitchFamily="34" charset="0"/>
              </a:rPr>
              <a:t>ANOMALIAS</a:t>
            </a:r>
            <a:endParaRPr lang="es-CO" dirty="0">
              <a:solidFill>
                <a:schemeClr val="bg1"/>
              </a:solidFill>
              <a:latin typeface="Berlin Sans FB" panose="020E0602020502020306" pitchFamily="34" charset="0"/>
            </a:endParaRPr>
          </a:p>
        </p:txBody>
      </p:sp>
      <p:pic>
        <p:nvPicPr>
          <p:cNvPr id="11" name="Imagen 10">
            <a:extLst>
              <a:ext uri="{FF2B5EF4-FFF2-40B4-BE49-F238E27FC236}">
                <a16:creationId xmlns:a16="http://schemas.microsoft.com/office/drawing/2014/main" id="{85C3AAAF-60E3-4206-9F4A-E7E943D365C0}"/>
              </a:ext>
            </a:extLst>
          </p:cNvPr>
          <p:cNvPicPr>
            <a:picLocks noChangeAspect="1"/>
          </p:cNvPicPr>
          <p:nvPr/>
        </p:nvPicPr>
        <p:blipFill>
          <a:blip r:embed="rId2"/>
          <a:stretch>
            <a:fillRect/>
          </a:stretch>
        </p:blipFill>
        <p:spPr>
          <a:xfrm>
            <a:off x="1952625" y="1382712"/>
            <a:ext cx="8286750" cy="5362575"/>
          </a:xfrm>
          <a:prstGeom prst="rect">
            <a:avLst/>
          </a:prstGeom>
        </p:spPr>
      </p:pic>
    </p:spTree>
    <p:extLst>
      <p:ext uri="{BB962C8B-B14F-4D97-AF65-F5344CB8AC3E}">
        <p14:creationId xmlns:p14="http://schemas.microsoft.com/office/powerpoint/2010/main" val="3271816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REGRESIÓN LOGÍSTICA: TODAS LAS VARIABLES</a:t>
            </a:r>
          </a:p>
        </p:txBody>
      </p:sp>
      <p:pic>
        <p:nvPicPr>
          <p:cNvPr id="2" name="Imagen 1">
            <a:extLst>
              <a:ext uri="{FF2B5EF4-FFF2-40B4-BE49-F238E27FC236}">
                <a16:creationId xmlns:a16="http://schemas.microsoft.com/office/drawing/2014/main" id="{3040AE83-82DB-49CD-AE1E-E47FDF636816}"/>
              </a:ext>
            </a:extLst>
          </p:cNvPr>
          <p:cNvPicPr>
            <a:picLocks noChangeAspect="1"/>
          </p:cNvPicPr>
          <p:nvPr/>
        </p:nvPicPr>
        <p:blipFill>
          <a:blip r:embed="rId2"/>
          <a:stretch>
            <a:fillRect/>
          </a:stretch>
        </p:blipFill>
        <p:spPr>
          <a:xfrm>
            <a:off x="85725" y="1557337"/>
            <a:ext cx="12020550" cy="3743325"/>
          </a:xfrm>
          <a:prstGeom prst="rect">
            <a:avLst/>
          </a:prstGeom>
        </p:spPr>
      </p:pic>
    </p:spTree>
    <p:extLst>
      <p:ext uri="{BB962C8B-B14F-4D97-AF65-F5344CB8AC3E}">
        <p14:creationId xmlns:p14="http://schemas.microsoft.com/office/powerpoint/2010/main" val="1508178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REGRESIÓN LOGÍSTICA: EVALUACIÓN</a:t>
            </a:r>
          </a:p>
        </p:txBody>
      </p:sp>
      <p:pic>
        <p:nvPicPr>
          <p:cNvPr id="6" name="Imagen 5">
            <a:extLst>
              <a:ext uri="{FF2B5EF4-FFF2-40B4-BE49-F238E27FC236}">
                <a16:creationId xmlns:a16="http://schemas.microsoft.com/office/drawing/2014/main" id="{984B3402-7AED-4197-A2C8-DB76192EC6E2}"/>
              </a:ext>
            </a:extLst>
          </p:cNvPr>
          <p:cNvPicPr>
            <a:picLocks noChangeAspect="1"/>
          </p:cNvPicPr>
          <p:nvPr/>
        </p:nvPicPr>
        <p:blipFill rotWithShape="1">
          <a:blip r:embed="rId2"/>
          <a:srcRect r="46948" b="55603"/>
          <a:stretch/>
        </p:blipFill>
        <p:spPr>
          <a:xfrm>
            <a:off x="4270558" y="1318576"/>
            <a:ext cx="3650877" cy="911079"/>
          </a:xfrm>
          <a:prstGeom prst="rect">
            <a:avLst/>
          </a:prstGeom>
        </p:spPr>
      </p:pic>
      <p:pic>
        <p:nvPicPr>
          <p:cNvPr id="8" name="Imagen 7">
            <a:extLst>
              <a:ext uri="{FF2B5EF4-FFF2-40B4-BE49-F238E27FC236}">
                <a16:creationId xmlns:a16="http://schemas.microsoft.com/office/drawing/2014/main" id="{66836C64-7CD0-4204-A8B2-501457604495}"/>
              </a:ext>
            </a:extLst>
          </p:cNvPr>
          <p:cNvPicPr>
            <a:picLocks noChangeAspect="1"/>
          </p:cNvPicPr>
          <p:nvPr/>
        </p:nvPicPr>
        <p:blipFill>
          <a:blip r:embed="rId3"/>
          <a:stretch>
            <a:fillRect/>
          </a:stretch>
        </p:blipFill>
        <p:spPr>
          <a:xfrm>
            <a:off x="500611" y="2381178"/>
            <a:ext cx="11190778" cy="1107559"/>
          </a:xfrm>
          <a:prstGeom prst="rect">
            <a:avLst/>
          </a:prstGeom>
        </p:spPr>
      </p:pic>
      <p:pic>
        <p:nvPicPr>
          <p:cNvPr id="9" name="Imagen 8">
            <a:extLst>
              <a:ext uri="{FF2B5EF4-FFF2-40B4-BE49-F238E27FC236}">
                <a16:creationId xmlns:a16="http://schemas.microsoft.com/office/drawing/2014/main" id="{0D102D92-AEF7-4BBA-AB76-3DD073E3A4F3}"/>
              </a:ext>
            </a:extLst>
          </p:cNvPr>
          <p:cNvPicPr>
            <a:picLocks noChangeAspect="1"/>
          </p:cNvPicPr>
          <p:nvPr/>
        </p:nvPicPr>
        <p:blipFill>
          <a:blip r:embed="rId4"/>
          <a:stretch>
            <a:fillRect/>
          </a:stretch>
        </p:blipFill>
        <p:spPr>
          <a:xfrm>
            <a:off x="550437" y="3640260"/>
            <a:ext cx="4326982" cy="1167320"/>
          </a:xfrm>
          <a:prstGeom prst="rect">
            <a:avLst/>
          </a:prstGeom>
        </p:spPr>
      </p:pic>
      <p:pic>
        <p:nvPicPr>
          <p:cNvPr id="10" name="Imagen 9">
            <a:extLst>
              <a:ext uri="{FF2B5EF4-FFF2-40B4-BE49-F238E27FC236}">
                <a16:creationId xmlns:a16="http://schemas.microsoft.com/office/drawing/2014/main" id="{892A05C8-459F-4D67-A74D-A79A668D1DDF}"/>
              </a:ext>
            </a:extLst>
          </p:cNvPr>
          <p:cNvPicPr>
            <a:picLocks noChangeAspect="1"/>
          </p:cNvPicPr>
          <p:nvPr/>
        </p:nvPicPr>
        <p:blipFill>
          <a:blip r:embed="rId5"/>
          <a:stretch>
            <a:fillRect/>
          </a:stretch>
        </p:blipFill>
        <p:spPr>
          <a:xfrm>
            <a:off x="7095027" y="3729548"/>
            <a:ext cx="4326982" cy="2927838"/>
          </a:xfrm>
          <a:prstGeom prst="rect">
            <a:avLst/>
          </a:prstGeom>
        </p:spPr>
      </p:pic>
      <p:sp>
        <p:nvSpPr>
          <p:cNvPr id="11" name="Rectángulo: esquinas redondeadas 10">
            <a:extLst>
              <a:ext uri="{FF2B5EF4-FFF2-40B4-BE49-F238E27FC236}">
                <a16:creationId xmlns:a16="http://schemas.microsoft.com/office/drawing/2014/main" id="{D61739DC-DF09-4881-9CBB-1A0630FAF104}"/>
              </a:ext>
            </a:extLst>
          </p:cNvPr>
          <p:cNvSpPr/>
          <p:nvPr/>
        </p:nvSpPr>
        <p:spPr>
          <a:xfrm>
            <a:off x="846165" y="4959103"/>
            <a:ext cx="3214417" cy="1106633"/>
          </a:xfrm>
          <a:prstGeom prst="round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8,9% de los clientes tienen probabilidad de irse</a:t>
            </a:r>
          </a:p>
        </p:txBody>
      </p:sp>
    </p:spTree>
    <p:extLst>
      <p:ext uri="{BB962C8B-B14F-4D97-AF65-F5344CB8AC3E}">
        <p14:creationId xmlns:p14="http://schemas.microsoft.com/office/powerpoint/2010/main" val="869305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ÁRBOL DE DECISIÓN: ÁRBOL PODADO</a:t>
            </a:r>
          </a:p>
        </p:txBody>
      </p:sp>
      <p:pic>
        <p:nvPicPr>
          <p:cNvPr id="3" name="Imagen 2">
            <a:extLst>
              <a:ext uri="{FF2B5EF4-FFF2-40B4-BE49-F238E27FC236}">
                <a16:creationId xmlns:a16="http://schemas.microsoft.com/office/drawing/2014/main" id="{759DBED5-99F5-469C-9FEF-6B58B6A96EE1}"/>
              </a:ext>
            </a:extLst>
          </p:cNvPr>
          <p:cNvPicPr>
            <a:picLocks noChangeAspect="1"/>
          </p:cNvPicPr>
          <p:nvPr/>
        </p:nvPicPr>
        <p:blipFill>
          <a:blip r:embed="rId2"/>
          <a:stretch>
            <a:fillRect/>
          </a:stretch>
        </p:blipFill>
        <p:spPr>
          <a:xfrm>
            <a:off x="100012" y="1390650"/>
            <a:ext cx="11991975" cy="4076700"/>
          </a:xfrm>
          <a:prstGeom prst="rect">
            <a:avLst/>
          </a:prstGeom>
        </p:spPr>
      </p:pic>
    </p:spTree>
    <p:extLst>
      <p:ext uri="{BB962C8B-B14F-4D97-AF65-F5344CB8AC3E}">
        <p14:creationId xmlns:p14="http://schemas.microsoft.com/office/powerpoint/2010/main" val="3251820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ÁRBOL DE DECISIÓN: ÁRBOL PODADO</a:t>
            </a:r>
          </a:p>
        </p:txBody>
      </p:sp>
      <p:pic>
        <p:nvPicPr>
          <p:cNvPr id="2" name="Imagen 1">
            <a:extLst>
              <a:ext uri="{FF2B5EF4-FFF2-40B4-BE49-F238E27FC236}">
                <a16:creationId xmlns:a16="http://schemas.microsoft.com/office/drawing/2014/main" id="{1666CE27-A410-485F-8D52-CE5F8BA49BA9}"/>
              </a:ext>
            </a:extLst>
          </p:cNvPr>
          <p:cNvPicPr>
            <a:picLocks noChangeAspect="1"/>
          </p:cNvPicPr>
          <p:nvPr/>
        </p:nvPicPr>
        <p:blipFill>
          <a:blip r:embed="rId2"/>
          <a:stretch>
            <a:fillRect/>
          </a:stretch>
        </p:blipFill>
        <p:spPr>
          <a:xfrm>
            <a:off x="114300" y="1462087"/>
            <a:ext cx="11963400" cy="2447925"/>
          </a:xfrm>
          <a:prstGeom prst="rect">
            <a:avLst/>
          </a:prstGeom>
        </p:spPr>
      </p:pic>
      <p:pic>
        <p:nvPicPr>
          <p:cNvPr id="5" name="Imagen 4">
            <a:extLst>
              <a:ext uri="{FF2B5EF4-FFF2-40B4-BE49-F238E27FC236}">
                <a16:creationId xmlns:a16="http://schemas.microsoft.com/office/drawing/2014/main" id="{FC025D91-76D3-4069-97E5-DB7051ACA289}"/>
              </a:ext>
            </a:extLst>
          </p:cNvPr>
          <p:cNvPicPr>
            <a:picLocks noChangeAspect="1"/>
          </p:cNvPicPr>
          <p:nvPr/>
        </p:nvPicPr>
        <p:blipFill>
          <a:blip r:embed="rId3"/>
          <a:stretch>
            <a:fillRect/>
          </a:stretch>
        </p:blipFill>
        <p:spPr>
          <a:xfrm>
            <a:off x="6261901" y="4510085"/>
            <a:ext cx="5815799" cy="1771651"/>
          </a:xfrm>
          <a:prstGeom prst="rect">
            <a:avLst/>
          </a:prstGeom>
        </p:spPr>
      </p:pic>
      <p:pic>
        <p:nvPicPr>
          <p:cNvPr id="6" name="Imagen 5">
            <a:extLst>
              <a:ext uri="{FF2B5EF4-FFF2-40B4-BE49-F238E27FC236}">
                <a16:creationId xmlns:a16="http://schemas.microsoft.com/office/drawing/2014/main" id="{864D4909-9B66-4165-A5CA-F3E4F6F11E3C}"/>
              </a:ext>
            </a:extLst>
          </p:cNvPr>
          <p:cNvPicPr>
            <a:picLocks noChangeAspect="1"/>
          </p:cNvPicPr>
          <p:nvPr/>
        </p:nvPicPr>
        <p:blipFill>
          <a:blip r:embed="rId4"/>
          <a:stretch>
            <a:fillRect/>
          </a:stretch>
        </p:blipFill>
        <p:spPr>
          <a:xfrm>
            <a:off x="371475" y="4742065"/>
            <a:ext cx="5086350" cy="1307689"/>
          </a:xfrm>
          <a:prstGeom prst="rect">
            <a:avLst/>
          </a:prstGeom>
        </p:spPr>
      </p:pic>
    </p:spTree>
    <p:extLst>
      <p:ext uri="{BB962C8B-B14F-4D97-AF65-F5344CB8AC3E}">
        <p14:creationId xmlns:p14="http://schemas.microsoft.com/office/powerpoint/2010/main" val="828250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ÁRBOL DE DECISIÓN: ÁRBOL PODADO</a:t>
            </a:r>
          </a:p>
        </p:txBody>
      </p:sp>
      <p:pic>
        <p:nvPicPr>
          <p:cNvPr id="3" name="Imagen 2">
            <a:extLst>
              <a:ext uri="{FF2B5EF4-FFF2-40B4-BE49-F238E27FC236}">
                <a16:creationId xmlns:a16="http://schemas.microsoft.com/office/drawing/2014/main" id="{370D722A-D961-435A-8FA1-DB0BD00B45FA}"/>
              </a:ext>
            </a:extLst>
          </p:cNvPr>
          <p:cNvPicPr>
            <a:picLocks noChangeAspect="1"/>
          </p:cNvPicPr>
          <p:nvPr/>
        </p:nvPicPr>
        <p:blipFill>
          <a:blip r:embed="rId2"/>
          <a:stretch>
            <a:fillRect/>
          </a:stretch>
        </p:blipFill>
        <p:spPr>
          <a:xfrm>
            <a:off x="1876425" y="1376362"/>
            <a:ext cx="8439150" cy="2371725"/>
          </a:xfrm>
          <a:prstGeom prst="rect">
            <a:avLst/>
          </a:prstGeom>
        </p:spPr>
      </p:pic>
      <p:pic>
        <p:nvPicPr>
          <p:cNvPr id="7" name="Imagen 6">
            <a:extLst>
              <a:ext uri="{FF2B5EF4-FFF2-40B4-BE49-F238E27FC236}">
                <a16:creationId xmlns:a16="http://schemas.microsoft.com/office/drawing/2014/main" id="{41D1FFB6-59CE-4658-8290-33201EC58CF6}"/>
              </a:ext>
            </a:extLst>
          </p:cNvPr>
          <p:cNvPicPr>
            <a:picLocks noChangeAspect="1"/>
          </p:cNvPicPr>
          <p:nvPr/>
        </p:nvPicPr>
        <p:blipFill>
          <a:blip r:embed="rId3"/>
          <a:stretch>
            <a:fillRect/>
          </a:stretch>
        </p:blipFill>
        <p:spPr>
          <a:xfrm>
            <a:off x="2843212" y="3881436"/>
            <a:ext cx="6505575" cy="1200150"/>
          </a:xfrm>
          <a:prstGeom prst="rect">
            <a:avLst/>
          </a:prstGeom>
        </p:spPr>
      </p:pic>
      <p:pic>
        <p:nvPicPr>
          <p:cNvPr id="8" name="Imagen 7">
            <a:extLst>
              <a:ext uri="{FF2B5EF4-FFF2-40B4-BE49-F238E27FC236}">
                <a16:creationId xmlns:a16="http://schemas.microsoft.com/office/drawing/2014/main" id="{7920162E-8D43-4473-8E91-DE1B1BBF472B}"/>
              </a:ext>
            </a:extLst>
          </p:cNvPr>
          <p:cNvPicPr>
            <a:picLocks noChangeAspect="1"/>
          </p:cNvPicPr>
          <p:nvPr/>
        </p:nvPicPr>
        <p:blipFill>
          <a:blip r:embed="rId4"/>
          <a:stretch>
            <a:fillRect/>
          </a:stretch>
        </p:blipFill>
        <p:spPr>
          <a:xfrm>
            <a:off x="2266949" y="5305425"/>
            <a:ext cx="7658100" cy="1181100"/>
          </a:xfrm>
          <a:prstGeom prst="rect">
            <a:avLst/>
          </a:prstGeom>
        </p:spPr>
      </p:pic>
    </p:spTree>
    <p:extLst>
      <p:ext uri="{BB962C8B-B14F-4D97-AF65-F5344CB8AC3E}">
        <p14:creationId xmlns:p14="http://schemas.microsoft.com/office/powerpoint/2010/main" val="2803540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ÁRBOL DE DECISIÓN: ÁRBOL PODADO</a:t>
            </a:r>
          </a:p>
        </p:txBody>
      </p:sp>
      <p:pic>
        <p:nvPicPr>
          <p:cNvPr id="2" name="Imagen 1">
            <a:extLst>
              <a:ext uri="{FF2B5EF4-FFF2-40B4-BE49-F238E27FC236}">
                <a16:creationId xmlns:a16="http://schemas.microsoft.com/office/drawing/2014/main" id="{914F7100-0279-4102-AF04-E4DF7158E987}"/>
              </a:ext>
            </a:extLst>
          </p:cNvPr>
          <p:cNvPicPr>
            <a:picLocks noChangeAspect="1"/>
          </p:cNvPicPr>
          <p:nvPr/>
        </p:nvPicPr>
        <p:blipFill>
          <a:blip r:embed="rId2"/>
          <a:stretch>
            <a:fillRect/>
          </a:stretch>
        </p:blipFill>
        <p:spPr>
          <a:xfrm>
            <a:off x="104775" y="1652587"/>
            <a:ext cx="11982450" cy="3552825"/>
          </a:xfrm>
          <a:prstGeom prst="rect">
            <a:avLst/>
          </a:prstGeom>
        </p:spPr>
      </p:pic>
    </p:spTree>
    <p:extLst>
      <p:ext uri="{BB962C8B-B14F-4D97-AF65-F5344CB8AC3E}">
        <p14:creationId xmlns:p14="http://schemas.microsoft.com/office/powerpoint/2010/main" val="3980800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ÁRBOL DE DECISIÓN: EVALUACIÓN</a:t>
            </a:r>
          </a:p>
        </p:txBody>
      </p:sp>
      <p:pic>
        <p:nvPicPr>
          <p:cNvPr id="3" name="Imagen 2">
            <a:extLst>
              <a:ext uri="{FF2B5EF4-FFF2-40B4-BE49-F238E27FC236}">
                <a16:creationId xmlns:a16="http://schemas.microsoft.com/office/drawing/2014/main" id="{A3182F79-704C-4243-91C4-AC0A4BDD29EA}"/>
              </a:ext>
            </a:extLst>
          </p:cNvPr>
          <p:cNvPicPr>
            <a:picLocks noChangeAspect="1"/>
          </p:cNvPicPr>
          <p:nvPr/>
        </p:nvPicPr>
        <p:blipFill>
          <a:blip r:embed="rId2"/>
          <a:stretch>
            <a:fillRect/>
          </a:stretch>
        </p:blipFill>
        <p:spPr>
          <a:xfrm>
            <a:off x="4316004" y="1302418"/>
            <a:ext cx="3559991" cy="902896"/>
          </a:xfrm>
          <a:prstGeom prst="rect">
            <a:avLst/>
          </a:prstGeom>
        </p:spPr>
      </p:pic>
      <p:pic>
        <p:nvPicPr>
          <p:cNvPr id="5" name="Imagen 4">
            <a:extLst>
              <a:ext uri="{FF2B5EF4-FFF2-40B4-BE49-F238E27FC236}">
                <a16:creationId xmlns:a16="http://schemas.microsoft.com/office/drawing/2014/main" id="{E7C9BF1B-61D4-4E98-ADAD-131091F5D026}"/>
              </a:ext>
            </a:extLst>
          </p:cNvPr>
          <p:cNvPicPr>
            <a:picLocks noChangeAspect="1"/>
          </p:cNvPicPr>
          <p:nvPr/>
        </p:nvPicPr>
        <p:blipFill>
          <a:blip r:embed="rId3"/>
          <a:stretch>
            <a:fillRect/>
          </a:stretch>
        </p:blipFill>
        <p:spPr>
          <a:xfrm>
            <a:off x="686586" y="2372876"/>
            <a:ext cx="10818827" cy="1056124"/>
          </a:xfrm>
          <a:prstGeom prst="rect">
            <a:avLst/>
          </a:prstGeom>
        </p:spPr>
      </p:pic>
      <p:pic>
        <p:nvPicPr>
          <p:cNvPr id="6" name="Imagen 5">
            <a:extLst>
              <a:ext uri="{FF2B5EF4-FFF2-40B4-BE49-F238E27FC236}">
                <a16:creationId xmlns:a16="http://schemas.microsoft.com/office/drawing/2014/main" id="{1472CC26-98C2-4E6A-A75E-966F175FF1F3}"/>
              </a:ext>
            </a:extLst>
          </p:cNvPr>
          <p:cNvPicPr>
            <a:picLocks noChangeAspect="1"/>
          </p:cNvPicPr>
          <p:nvPr/>
        </p:nvPicPr>
        <p:blipFill>
          <a:blip r:embed="rId4"/>
          <a:stretch>
            <a:fillRect/>
          </a:stretch>
        </p:blipFill>
        <p:spPr>
          <a:xfrm>
            <a:off x="686586" y="3596562"/>
            <a:ext cx="4371975" cy="1106632"/>
          </a:xfrm>
          <a:prstGeom prst="rect">
            <a:avLst/>
          </a:prstGeom>
        </p:spPr>
      </p:pic>
      <p:pic>
        <p:nvPicPr>
          <p:cNvPr id="7" name="Imagen 6">
            <a:extLst>
              <a:ext uri="{FF2B5EF4-FFF2-40B4-BE49-F238E27FC236}">
                <a16:creationId xmlns:a16="http://schemas.microsoft.com/office/drawing/2014/main" id="{9C33341B-3061-4367-8479-248DB3C2BAA7}"/>
              </a:ext>
            </a:extLst>
          </p:cNvPr>
          <p:cNvPicPr>
            <a:picLocks noChangeAspect="1"/>
          </p:cNvPicPr>
          <p:nvPr/>
        </p:nvPicPr>
        <p:blipFill>
          <a:blip r:embed="rId5"/>
          <a:stretch>
            <a:fillRect/>
          </a:stretch>
        </p:blipFill>
        <p:spPr>
          <a:xfrm>
            <a:off x="7300537" y="3565250"/>
            <a:ext cx="4204876" cy="3116262"/>
          </a:xfrm>
          <a:prstGeom prst="rect">
            <a:avLst/>
          </a:prstGeom>
        </p:spPr>
      </p:pic>
      <p:sp>
        <p:nvSpPr>
          <p:cNvPr id="8" name="Rectángulo: esquinas redondeadas 7">
            <a:extLst>
              <a:ext uri="{FF2B5EF4-FFF2-40B4-BE49-F238E27FC236}">
                <a16:creationId xmlns:a16="http://schemas.microsoft.com/office/drawing/2014/main" id="{A5739B92-099C-4D6E-9CA8-B845D4FA18CF}"/>
              </a:ext>
            </a:extLst>
          </p:cNvPr>
          <p:cNvSpPr/>
          <p:nvPr/>
        </p:nvSpPr>
        <p:spPr>
          <a:xfrm>
            <a:off x="1265364" y="4870756"/>
            <a:ext cx="3214417" cy="1106633"/>
          </a:xfrm>
          <a:prstGeom prst="round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8,6% de los clientes tienen probabilidad de irse</a:t>
            </a:r>
          </a:p>
        </p:txBody>
      </p:sp>
    </p:spTree>
    <p:extLst>
      <p:ext uri="{BB962C8B-B14F-4D97-AF65-F5344CB8AC3E}">
        <p14:creationId xmlns:p14="http://schemas.microsoft.com/office/powerpoint/2010/main" val="4068956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KNN: TODAS LAS VARIABLES</a:t>
            </a:r>
          </a:p>
        </p:txBody>
      </p:sp>
      <p:pic>
        <p:nvPicPr>
          <p:cNvPr id="2" name="Imagen 1">
            <a:extLst>
              <a:ext uri="{FF2B5EF4-FFF2-40B4-BE49-F238E27FC236}">
                <a16:creationId xmlns:a16="http://schemas.microsoft.com/office/drawing/2014/main" id="{05366E5B-207B-47EE-B09B-E8093E20BC0F}"/>
              </a:ext>
            </a:extLst>
          </p:cNvPr>
          <p:cNvPicPr>
            <a:picLocks noChangeAspect="1"/>
          </p:cNvPicPr>
          <p:nvPr/>
        </p:nvPicPr>
        <p:blipFill>
          <a:blip r:embed="rId2"/>
          <a:stretch>
            <a:fillRect/>
          </a:stretch>
        </p:blipFill>
        <p:spPr>
          <a:xfrm>
            <a:off x="298989" y="1403146"/>
            <a:ext cx="11594022" cy="1859073"/>
          </a:xfrm>
          <a:prstGeom prst="rect">
            <a:avLst/>
          </a:prstGeom>
        </p:spPr>
      </p:pic>
      <p:pic>
        <p:nvPicPr>
          <p:cNvPr id="8" name="Imagen 7">
            <a:extLst>
              <a:ext uri="{FF2B5EF4-FFF2-40B4-BE49-F238E27FC236}">
                <a16:creationId xmlns:a16="http://schemas.microsoft.com/office/drawing/2014/main" id="{097B3CE6-679D-4928-BB1F-45C6ABBF5BCE}"/>
              </a:ext>
            </a:extLst>
          </p:cNvPr>
          <p:cNvPicPr>
            <a:picLocks noChangeAspect="1"/>
          </p:cNvPicPr>
          <p:nvPr/>
        </p:nvPicPr>
        <p:blipFill>
          <a:blip r:embed="rId3"/>
          <a:stretch>
            <a:fillRect/>
          </a:stretch>
        </p:blipFill>
        <p:spPr>
          <a:xfrm>
            <a:off x="298989" y="3465215"/>
            <a:ext cx="11594022" cy="2064436"/>
          </a:xfrm>
          <a:prstGeom prst="rect">
            <a:avLst/>
          </a:prstGeom>
        </p:spPr>
      </p:pic>
    </p:spTree>
    <p:extLst>
      <p:ext uri="{BB962C8B-B14F-4D97-AF65-F5344CB8AC3E}">
        <p14:creationId xmlns:p14="http://schemas.microsoft.com/office/powerpoint/2010/main" val="3265350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KNN: TODAS LAS VARIABLES</a:t>
            </a:r>
          </a:p>
        </p:txBody>
      </p:sp>
      <p:pic>
        <p:nvPicPr>
          <p:cNvPr id="3" name="Imagen 2">
            <a:extLst>
              <a:ext uri="{FF2B5EF4-FFF2-40B4-BE49-F238E27FC236}">
                <a16:creationId xmlns:a16="http://schemas.microsoft.com/office/drawing/2014/main" id="{DDF109F7-C5CE-4004-88C3-CC3C0E063C57}"/>
              </a:ext>
            </a:extLst>
          </p:cNvPr>
          <p:cNvPicPr>
            <a:picLocks noChangeAspect="1"/>
          </p:cNvPicPr>
          <p:nvPr/>
        </p:nvPicPr>
        <p:blipFill>
          <a:blip r:embed="rId2"/>
          <a:stretch>
            <a:fillRect/>
          </a:stretch>
        </p:blipFill>
        <p:spPr>
          <a:xfrm>
            <a:off x="1909762" y="1391392"/>
            <a:ext cx="8372475" cy="3571875"/>
          </a:xfrm>
          <a:prstGeom prst="rect">
            <a:avLst/>
          </a:prstGeom>
        </p:spPr>
      </p:pic>
    </p:spTree>
    <p:extLst>
      <p:ext uri="{BB962C8B-B14F-4D97-AF65-F5344CB8AC3E}">
        <p14:creationId xmlns:p14="http://schemas.microsoft.com/office/powerpoint/2010/main" val="734010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KNN: TODAS LAS VARIABLES</a:t>
            </a:r>
          </a:p>
        </p:txBody>
      </p:sp>
      <p:pic>
        <p:nvPicPr>
          <p:cNvPr id="2" name="Imagen 1">
            <a:extLst>
              <a:ext uri="{FF2B5EF4-FFF2-40B4-BE49-F238E27FC236}">
                <a16:creationId xmlns:a16="http://schemas.microsoft.com/office/drawing/2014/main" id="{FB32E969-ADE4-4B4A-A438-54C87978452F}"/>
              </a:ext>
            </a:extLst>
          </p:cNvPr>
          <p:cNvPicPr>
            <a:picLocks noChangeAspect="1"/>
          </p:cNvPicPr>
          <p:nvPr/>
        </p:nvPicPr>
        <p:blipFill rotWithShape="1">
          <a:blip r:embed="rId2"/>
          <a:srcRect b="46330"/>
          <a:stretch/>
        </p:blipFill>
        <p:spPr>
          <a:xfrm>
            <a:off x="2605087" y="1914525"/>
            <a:ext cx="6981825" cy="1625629"/>
          </a:xfrm>
          <a:prstGeom prst="rect">
            <a:avLst/>
          </a:prstGeom>
        </p:spPr>
      </p:pic>
      <p:pic>
        <p:nvPicPr>
          <p:cNvPr id="5" name="Imagen 4">
            <a:extLst>
              <a:ext uri="{FF2B5EF4-FFF2-40B4-BE49-F238E27FC236}">
                <a16:creationId xmlns:a16="http://schemas.microsoft.com/office/drawing/2014/main" id="{E30749D4-5701-423F-8250-93F6B427D1E0}"/>
              </a:ext>
            </a:extLst>
          </p:cNvPr>
          <p:cNvPicPr>
            <a:picLocks noChangeAspect="1"/>
          </p:cNvPicPr>
          <p:nvPr/>
        </p:nvPicPr>
        <p:blipFill>
          <a:blip r:embed="rId3"/>
          <a:stretch>
            <a:fillRect/>
          </a:stretch>
        </p:blipFill>
        <p:spPr>
          <a:xfrm>
            <a:off x="4000499" y="3986781"/>
            <a:ext cx="4191000" cy="1619250"/>
          </a:xfrm>
          <a:prstGeom prst="rect">
            <a:avLst/>
          </a:prstGeom>
        </p:spPr>
      </p:pic>
    </p:spTree>
    <p:extLst>
      <p:ext uri="{BB962C8B-B14F-4D97-AF65-F5344CB8AC3E}">
        <p14:creationId xmlns:p14="http://schemas.microsoft.com/office/powerpoint/2010/main" val="185581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a:solidFill>
                  <a:schemeClr val="bg1"/>
                </a:solidFill>
                <a:latin typeface="Berlin Sans FB" panose="020E0602020502020306" pitchFamily="34" charset="0"/>
              </a:rPr>
              <a:t>ANOMALIAS</a:t>
            </a:r>
            <a:endParaRPr lang="es-CO" dirty="0">
              <a:solidFill>
                <a:schemeClr val="bg1"/>
              </a:solidFill>
              <a:latin typeface="Berlin Sans FB" panose="020E0602020502020306" pitchFamily="34" charset="0"/>
            </a:endParaRPr>
          </a:p>
        </p:txBody>
      </p:sp>
      <p:pic>
        <p:nvPicPr>
          <p:cNvPr id="8" name="Imagen 7">
            <a:extLst>
              <a:ext uri="{FF2B5EF4-FFF2-40B4-BE49-F238E27FC236}">
                <a16:creationId xmlns:a16="http://schemas.microsoft.com/office/drawing/2014/main" id="{D77DF02A-2CF5-41C8-B0F5-49220F39301D}"/>
              </a:ext>
            </a:extLst>
          </p:cNvPr>
          <p:cNvPicPr>
            <a:picLocks noChangeAspect="1"/>
          </p:cNvPicPr>
          <p:nvPr/>
        </p:nvPicPr>
        <p:blipFill>
          <a:blip r:embed="rId2"/>
          <a:stretch>
            <a:fillRect/>
          </a:stretch>
        </p:blipFill>
        <p:spPr>
          <a:xfrm>
            <a:off x="1576387" y="1373187"/>
            <a:ext cx="9039225" cy="5372100"/>
          </a:xfrm>
          <a:prstGeom prst="rect">
            <a:avLst/>
          </a:prstGeom>
        </p:spPr>
      </p:pic>
    </p:spTree>
    <p:extLst>
      <p:ext uri="{BB962C8B-B14F-4D97-AF65-F5344CB8AC3E}">
        <p14:creationId xmlns:p14="http://schemas.microsoft.com/office/powerpoint/2010/main" val="860322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KNN: TODAS LAS VARIABLES</a:t>
            </a:r>
          </a:p>
        </p:txBody>
      </p:sp>
      <p:pic>
        <p:nvPicPr>
          <p:cNvPr id="2" name="Imagen 1">
            <a:extLst>
              <a:ext uri="{FF2B5EF4-FFF2-40B4-BE49-F238E27FC236}">
                <a16:creationId xmlns:a16="http://schemas.microsoft.com/office/drawing/2014/main" id="{AE7B866E-590A-46F7-9959-CB3FF1ECC8B2}"/>
              </a:ext>
            </a:extLst>
          </p:cNvPr>
          <p:cNvPicPr>
            <a:picLocks noChangeAspect="1"/>
          </p:cNvPicPr>
          <p:nvPr/>
        </p:nvPicPr>
        <p:blipFill>
          <a:blip r:embed="rId2"/>
          <a:stretch>
            <a:fillRect/>
          </a:stretch>
        </p:blipFill>
        <p:spPr>
          <a:xfrm>
            <a:off x="3543299" y="3867150"/>
            <a:ext cx="5105400" cy="1171575"/>
          </a:xfrm>
          <a:prstGeom prst="rect">
            <a:avLst/>
          </a:prstGeom>
        </p:spPr>
      </p:pic>
      <p:pic>
        <p:nvPicPr>
          <p:cNvPr id="5" name="Imagen 4">
            <a:extLst>
              <a:ext uri="{FF2B5EF4-FFF2-40B4-BE49-F238E27FC236}">
                <a16:creationId xmlns:a16="http://schemas.microsoft.com/office/drawing/2014/main" id="{EDCB4005-3CF8-42DE-99A2-F406DD27B82D}"/>
              </a:ext>
            </a:extLst>
          </p:cNvPr>
          <p:cNvPicPr>
            <a:picLocks noChangeAspect="1"/>
          </p:cNvPicPr>
          <p:nvPr/>
        </p:nvPicPr>
        <p:blipFill>
          <a:blip r:embed="rId3"/>
          <a:stretch>
            <a:fillRect/>
          </a:stretch>
        </p:blipFill>
        <p:spPr>
          <a:xfrm>
            <a:off x="2386012" y="1352550"/>
            <a:ext cx="7419975" cy="2362200"/>
          </a:xfrm>
          <a:prstGeom prst="rect">
            <a:avLst/>
          </a:prstGeom>
        </p:spPr>
      </p:pic>
      <p:pic>
        <p:nvPicPr>
          <p:cNvPr id="6" name="Imagen 5">
            <a:extLst>
              <a:ext uri="{FF2B5EF4-FFF2-40B4-BE49-F238E27FC236}">
                <a16:creationId xmlns:a16="http://schemas.microsoft.com/office/drawing/2014/main" id="{62AEE2DA-1EB6-4188-9A9E-DF4DEC3A9E7A}"/>
              </a:ext>
            </a:extLst>
          </p:cNvPr>
          <p:cNvPicPr>
            <a:picLocks noChangeAspect="1"/>
          </p:cNvPicPr>
          <p:nvPr/>
        </p:nvPicPr>
        <p:blipFill>
          <a:blip r:embed="rId4"/>
          <a:stretch>
            <a:fillRect/>
          </a:stretch>
        </p:blipFill>
        <p:spPr>
          <a:xfrm>
            <a:off x="814386" y="5139679"/>
            <a:ext cx="10563225" cy="1634183"/>
          </a:xfrm>
          <a:prstGeom prst="rect">
            <a:avLst/>
          </a:prstGeom>
        </p:spPr>
      </p:pic>
    </p:spTree>
    <p:extLst>
      <p:ext uri="{BB962C8B-B14F-4D97-AF65-F5344CB8AC3E}">
        <p14:creationId xmlns:p14="http://schemas.microsoft.com/office/powerpoint/2010/main" val="2193869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KNN: TODAS LAS VARIABLES</a:t>
            </a:r>
          </a:p>
        </p:txBody>
      </p:sp>
      <p:pic>
        <p:nvPicPr>
          <p:cNvPr id="5" name="Imagen 4">
            <a:extLst>
              <a:ext uri="{FF2B5EF4-FFF2-40B4-BE49-F238E27FC236}">
                <a16:creationId xmlns:a16="http://schemas.microsoft.com/office/drawing/2014/main" id="{470817B3-AA97-4F8D-A521-36C163E4875F}"/>
              </a:ext>
            </a:extLst>
          </p:cNvPr>
          <p:cNvPicPr>
            <a:picLocks noChangeAspect="1"/>
          </p:cNvPicPr>
          <p:nvPr/>
        </p:nvPicPr>
        <p:blipFill>
          <a:blip r:embed="rId2"/>
          <a:stretch>
            <a:fillRect/>
          </a:stretch>
        </p:blipFill>
        <p:spPr>
          <a:xfrm>
            <a:off x="95250" y="1362075"/>
            <a:ext cx="12001500" cy="4133850"/>
          </a:xfrm>
          <a:prstGeom prst="rect">
            <a:avLst/>
          </a:prstGeom>
        </p:spPr>
      </p:pic>
    </p:spTree>
    <p:extLst>
      <p:ext uri="{BB962C8B-B14F-4D97-AF65-F5344CB8AC3E}">
        <p14:creationId xmlns:p14="http://schemas.microsoft.com/office/powerpoint/2010/main" val="1100835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a:solidFill>
                  <a:schemeClr val="bg1"/>
                </a:solidFill>
                <a:latin typeface="Berlin Sans FB" panose="020E0602020502020306" pitchFamily="34" charset="0"/>
              </a:rPr>
              <a:t>KNN: EVALUACIÓN</a:t>
            </a:r>
            <a:endParaRPr lang="es-CO" dirty="0">
              <a:solidFill>
                <a:schemeClr val="bg1"/>
              </a:solidFill>
              <a:latin typeface="Berlin Sans FB" panose="020E0602020502020306" pitchFamily="34" charset="0"/>
            </a:endParaRPr>
          </a:p>
        </p:txBody>
      </p:sp>
      <p:pic>
        <p:nvPicPr>
          <p:cNvPr id="7" name="Imagen 6">
            <a:extLst>
              <a:ext uri="{FF2B5EF4-FFF2-40B4-BE49-F238E27FC236}">
                <a16:creationId xmlns:a16="http://schemas.microsoft.com/office/drawing/2014/main" id="{F994CA38-0245-4A0B-9508-A92C48C189D2}"/>
              </a:ext>
            </a:extLst>
          </p:cNvPr>
          <p:cNvPicPr>
            <a:picLocks noChangeAspect="1"/>
          </p:cNvPicPr>
          <p:nvPr/>
        </p:nvPicPr>
        <p:blipFill>
          <a:blip r:embed="rId2"/>
          <a:stretch>
            <a:fillRect/>
          </a:stretch>
        </p:blipFill>
        <p:spPr>
          <a:xfrm>
            <a:off x="4915375" y="1305690"/>
            <a:ext cx="3386138" cy="873311"/>
          </a:xfrm>
          <a:prstGeom prst="rect">
            <a:avLst/>
          </a:prstGeom>
        </p:spPr>
      </p:pic>
      <p:pic>
        <p:nvPicPr>
          <p:cNvPr id="2" name="Imagen 1">
            <a:extLst>
              <a:ext uri="{FF2B5EF4-FFF2-40B4-BE49-F238E27FC236}">
                <a16:creationId xmlns:a16="http://schemas.microsoft.com/office/drawing/2014/main" id="{9CA13F42-72E9-4B91-8601-51982B78E697}"/>
              </a:ext>
            </a:extLst>
          </p:cNvPr>
          <p:cNvPicPr>
            <a:picLocks noChangeAspect="1"/>
          </p:cNvPicPr>
          <p:nvPr/>
        </p:nvPicPr>
        <p:blipFill>
          <a:blip r:embed="rId3"/>
          <a:stretch>
            <a:fillRect/>
          </a:stretch>
        </p:blipFill>
        <p:spPr>
          <a:xfrm>
            <a:off x="892602" y="2265106"/>
            <a:ext cx="10406796" cy="1008443"/>
          </a:xfrm>
          <a:prstGeom prst="rect">
            <a:avLst/>
          </a:prstGeom>
        </p:spPr>
      </p:pic>
      <p:pic>
        <p:nvPicPr>
          <p:cNvPr id="8" name="Imagen 7">
            <a:extLst>
              <a:ext uri="{FF2B5EF4-FFF2-40B4-BE49-F238E27FC236}">
                <a16:creationId xmlns:a16="http://schemas.microsoft.com/office/drawing/2014/main" id="{2A5996D9-B295-476F-88A4-F98AAF0CEA23}"/>
              </a:ext>
            </a:extLst>
          </p:cNvPr>
          <p:cNvPicPr>
            <a:picLocks noChangeAspect="1"/>
          </p:cNvPicPr>
          <p:nvPr/>
        </p:nvPicPr>
        <p:blipFill>
          <a:blip r:embed="rId4"/>
          <a:stretch>
            <a:fillRect/>
          </a:stretch>
        </p:blipFill>
        <p:spPr>
          <a:xfrm>
            <a:off x="892603" y="3359655"/>
            <a:ext cx="4142084" cy="1143520"/>
          </a:xfrm>
          <a:prstGeom prst="rect">
            <a:avLst/>
          </a:prstGeom>
        </p:spPr>
      </p:pic>
      <p:pic>
        <p:nvPicPr>
          <p:cNvPr id="9" name="Imagen 8">
            <a:extLst>
              <a:ext uri="{FF2B5EF4-FFF2-40B4-BE49-F238E27FC236}">
                <a16:creationId xmlns:a16="http://schemas.microsoft.com/office/drawing/2014/main" id="{180C7B77-B055-41CE-ABD3-A28FA57E5F6F}"/>
              </a:ext>
            </a:extLst>
          </p:cNvPr>
          <p:cNvPicPr>
            <a:picLocks noChangeAspect="1"/>
          </p:cNvPicPr>
          <p:nvPr/>
        </p:nvPicPr>
        <p:blipFill>
          <a:blip r:embed="rId5"/>
          <a:stretch>
            <a:fillRect/>
          </a:stretch>
        </p:blipFill>
        <p:spPr>
          <a:xfrm>
            <a:off x="6584522" y="3544887"/>
            <a:ext cx="4714875" cy="3200400"/>
          </a:xfrm>
          <a:prstGeom prst="rect">
            <a:avLst/>
          </a:prstGeom>
        </p:spPr>
      </p:pic>
      <p:sp>
        <p:nvSpPr>
          <p:cNvPr id="15" name="Rectángulo: esquinas redondeadas 14">
            <a:extLst>
              <a:ext uri="{FF2B5EF4-FFF2-40B4-BE49-F238E27FC236}">
                <a16:creationId xmlns:a16="http://schemas.microsoft.com/office/drawing/2014/main" id="{F3C7212A-C476-470A-B499-2163CB54E692}"/>
              </a:ext>
            </a:extLst>
          </p:cNvPr>
          <p:cNvSpPr/>
          <p:nvPr/>
        </p:nvSpPr>
        <p:spPr>
          <a:xfrm>
            <a:off x="1265364" y="4870756"/>
            <a:ext cx="3214417" cy="1106633"/>
          </a:xfrm>
          <a:prstGeom prst="round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8,9% de los clientes tienen probabilidad de irse</a:t>
            </a:r>
          </a:p>
        </p:txBody>
      </p:sp>
    </p:spTree>
    <p:extLst>
      <p:ext uri="{BB962C8B-B14F-4D97-AF65-F5344CB8AC3E}">
        <p14:creationId xmlns:p14="http://schemas.microsoft.com/office/powerpoint/2010/main" val="167898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EVALUACIÓN MODELO PREDICTIVO</a:t>
            </a:r>
          </a:p>
        </p:txBody>
      </p:sp>
      <p:pic>
        <p:nvPicPr>
          <p:cNvPr id="5" name="Imagen 4">
            <a:extLst>
              <a:ext uri="{FF2B5EF4-FFF2-40B4-BE49-F238E27FC236}">
                <a16:creationId xmlns:a16="http://schemas.microsoft.com/office/drawing/2014/main" id="{46A2031E-B84F-4BA5-97A9-75546EA46BD5}"/>
              </a:ext>
            </a:extLst>
          </p:cNvPr>
          <p:cNvPicPr>
            <a:picLocks noChangeAspect="1"/>
          </p:cNvPicPr>
          <p:nvPr/>
        </p:nvPicPr>
        <p:blipFill>
          <a:blip r:embed="rId2"/>
          <a:stretch>
            <a:fillRect/>
          </a:stretch>
        </p:blipFill>
        <p:spPr>
          <a:xfrm>
            <a:off x="84426" y="1335698"/>
            <a:ext cx="6799951" cy="2691179"/>
          </a:xfrm>
          <a:prstGeom prst="rect">
            <a:avLst/>
          </a:prstGeom>
        </p:spPr>
      </p:pic>
      <p:pic>
        <p:nvPicPr>
          <p:cNvPr id="6" name="Imagen 5">
            <a:extLst>
              <a:ext uri="{FF2B5EF4-FFF2-40B4-BE49-F238E27FC236}">
                <a16:creationId xmlns:a16="http://schemas.microsoft.com/office/drawing/2014/main" id="{CEECC09D-DA81-418A-B5DE-922055C59271}"/>
              </a:ext>
            </a:extLst>
          </p:cNvPr>
          <p:cNvPicPr>
            <a:picLocks noChangeAspect="1"/>
          </p:cNvPicPr>
          <p:nvPr/>
        </p:nvPicPr>
        <p:blipFill>
          <a:blip r:embed="rId3"/>
          <a:stretch>
            <a:fillRect/>
          </a:stretch>
        </p:blipFill>
        <p:spPr>
          <a:xfrm>
            <a:off x="7138437" y="3429000"/>
            <a:ext cx="4714875" cy="3200400"/>
          </a:xfrm>
          <a:prstGeom prst="rect">
            <a:avLst/>
          </a:prstGeom>
        </p:spPr>
      </p:pic>
    </p:spTree>
    <p:extLst>
      <p:ext uri="{BB962C8B-B14F-4D97-AF65-F5344CB8AC3E}">
        <p14:creationId xmlns:p14="http://schemas.microsoft.com/office/powerpoint/2010/main" val="272529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PCA</a:t>
            </a:r>
          </a:p>
        </p:txBody>
      </p:sp>
      <p:pic>
        <p:nvPicPr>
          <p:cNvPr id="10" name="Imagen 9">
            <a:extLst>
              <a:ext uri="{FF2B5EF4-FFF2-40B4-BE49-F238E27FC236}">
                <a16:creationId xmlns:a16="http://schemas.microsoft.com/office/drawing/2014/main" id="{9DB547A8-F22C-49E1-890F-DAEE82CA666F}"/>
              </a:ext>
            </a:extLst>
          </p:cNvPr>
          <p:cNvPicPr>
            <a:picLocks noChangeAspect="1"/>
          </p:cNvPicPr>
          <p:nvPr/>
        </p:nvPicPr>
        <p:blipFill>
          <a:blip r:embed="rId2"/>
          <a:stretch>
            <a:fillRect/>
          </a:stretch>
        </p:blipFill>
        <p:spPr>
          <a:xfrm>
            <a:off x="802547" y="1551964"/>
            <a:ext cx="4933608" cy="2263410"/>
          </a:xfrm>
          <a:prstGeom prst="rect">
            <a:avLst/>
          </a:prstGeom>
        </p:spPr>
      </p:pic>
      <p:pic>
        <p:nvPicPr>
          <p:cNvPr id="11" name="Imagen 10">
            <a:extLst>
              <a:ext uri="{FF2B5EF4-FFF2-40B4-BE49-F238E27FC236}">
                <a16:creationId xmlns:a16="http://schemas.microsoft.com/office/drawing/2014/main" id="{7FB16AE2-0D14-4454-8952-81355BE09A8F}"/>
              </a:ext>
            </a:extLst>
          </p:cNvPr>
          <p:cNvPicPr>
            <a:picLocks noChangeAspect="1"/>
          </p:cNvPicPr>
          <p:nvPr/>
        </p:nvPicPr>
        <p:blipFill>
          <a:blip r:embed="rId3"/>
          <a:stretch>
            <a:fillRect/>
          </a:stretch>
        </p:blipFill>
        <p:spPr>
          <a:xfrm>
            <a:off x="7340897" y="1551964"/>
            <a:ext cx="4048556" cy="2263410"/>
          </a:xfrm>
          <a:prstGeom prst="rect">
            <a:avLst/>
          </a:prstGeom>
        </p:spPr>
      </p:pic>
      <p:pic>
        <p:nvPicPr>
          <p:cNvPr id="12" name="Imagen 11">
            <a:extLst>
              <a:ext uri="{FF2B5EF4-FFF2-40B4-BE49-F238E27FC236}">
                <a16:creationId xmlns:a16="http://schemas.microsoft.com/office/drawing/2014/main" id="{6D0C35B1-94BF-4381-A1DD-71890B2036CB}"/>
              </a:ext>
            </a:extLst>
          </p:cNvPr>
          <p:cNvPicPr>
            <a:picLocks noChangeAspect="1"/>
          </p:cNvPicPr>
          <p:nvPr/>
        </p:nvPicPr>
        <p:blipFill>
          <a:blip r:embed="rId4"/>
          <a:stretch>
            <a:fillRect/>
          </a:stretch>
        </p:blipFill>
        <p:spPr>
          <a:xfrm>
            <a:off x="802547" y="4167187"/>
            <a:ext cx="5389554" cy="865595"/>
          </a:xfrm>
          <a:prstGeom prst="rect">
            <a:avLst/>
          </a:prstGeom>
        </p:spPr>
      </p:pic>
      <p:pic>
        <p:nvPicPr>
          <p:cNvPr id="13" name="Imagen 12">
            <a:extLst>
              <a:ext uri="{FF2B5EF4-FFF2-40B4-BE49-F238E27FC236}">
                <a16:creationId xmlns:a16="http://schemas.microsoft.com/office/drawing/2014/main" id="{0CAAE456-876F-4BE8-A28B-A45A6DE441BC}"/>
              </a:ext>
            </a:extLst>
          </p:cNvPr>
          <p:cNvPicPr>
            <a:picLocks noChangeAspect="1"/>
          </p:cNvPicPr>
          <p:nvPr/>
        </p:nvPicPr>
        <p:blipFill>
          <a:blip r:embed="rId5"/>
          <a:stretch>
            <a:fillRect/>
          </a:stretch>
        </p:blipFill>
        <p:spPr>
          <a:xfrm>
            <a:off x="802548" y="5371032"/>
            <a:ext cx="5417416" cy="841060"/>
          </a:xfrm>
          <a:prstGeom prst="rect">
            <a:avLst/>
          </a:prstGeom>
        </p:spPr>
      </p:pic>
      <p:pic>
        <p:nvPicPr>
          <p:cNvPr id="14" name="Imagen 13">
            <a:extLst>
              <a:ext uri="{FF2B5EF4-FFF2-40B4-BE49-F238E27FC236}">
                <a16:creationId xmlns:a16="http://schemas.microsoft.com/office/drawing/2014/main" id="{88A3A93E-D94F-4225-A322-550879535E32}"/>
              </a:ext>
            </a:extLst>
          </p:cNvPr>
          <p:cNvPicPr>
            <a:picLocks noChangeAspect="1"/>
          </p:cNvPicPr>
          <p:nvPr/>
        </p:nvPicPr>
        <p:blipFill>
          <a:blip r:embed="rId6"/>
          <a:stretch>
            <a:fillRect/>
          </a:stretch>
        </p:blipFill>
        <p:spPr>
          <a:xfrm>
            <a:off x="6764850" y="4759687"/>
            <a:ext cx="5200650" cy="1031875"/>
          </a:xfrm>
          <a:prstGeom prst="rect">
            <a:avLst/>
          </a:prstGeom>
        </p:spPr>
      </p:pic>
    </p:spTree>
    <p:extLst>
      <p:ext uri="{BB962C8B-B14F-4D97-AF65-F5344CB8AC3E}">
        <p14:creationId xmlns:p14="http://schemas.microsoft.com/office/powerpoint/2010/main" val="1803227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PCA</a:t>
            </a:r>
          </a:p>
        </p:txBody>
      </p:sp>
      <p:pic>
        <p:nvPicPr>
          <p:cNvPr id="2" name="Imagen 1">
            <a:extLst>
              <a:ext uri="{FF2B5EF4-FFF2-40B4-BE49-F238E27FC236}">
                <a16:creationId xmlns:a16="http://schemas.microsoft.com/office/drawing/2014/main" id="{16E458C1-1245-4CA9-8740-EE6C1913589E}"/>
              </a:ext>
            </a:extLst>
          </p:cNvPr>
          <p:cNvPicPr>
            <a:picLocks noChangeAspect="1"/>
          </p:cNvPicPr>
          <p:nvPr/>
        </p:nvPicPr>
        <p:blipFill>
          <a:blip r:embed="rId2"/>
          <a:stretch>
            <a:fillRect/>
          </a:stretch>
        </p:blipFill>
        <p:spPr>
          <a:xfrm>
            <a:off x="690562" y="1457325"/>
            <a:ext cx="10810875" cy="5162550"/>
          </a:xfrm>
          <a:prstGeom prst="rect">
            <a:avLst/>
          </a:prstGeom>
        </p:spPr>
      </p:pic>
    </p:spTree>
    <p:extLst>
      <p:ext uri="{BB962C8B-B14F-4D97-AF65-F5344CB8AC3E}">
        <p14:creationId xmlns:p14="http://schemas.microsoft.com/office/powerpoint/2010/main" val="2354174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PC0 vs PC1</a:t>
            </a:r>
          </a:p>
        </p:txBody>
      </p:sp>
      <p:pic>
        <p:nvPicPr>
          <p:cNvPr id="5" name="Imagen 4">
            <a:extLst>
              <a:ext uri="{FF2B5EF4-FFF2-40B4-BE49-F238E27FC236}">
                <a16:creationId xmlns:a16="http://schemas.microsoft.com/office/drawing/2014/main" id="{4DA5E0AC-1D4A-47FB-AF76-EF70184EEEBC}"/>
              </a:ext>
            </a:extLst>
          </p:cNvPr>
          <p:cNvPicPr>
            <a:picLocks noChangeAspect="1"/>
          </p:cNvPicPr>
          <p:nvPr/>
        </p:nvPicPr>
        <p:blipFill>
          <a:blip r:embed="rId2"/>
          <a:stretch>
            <a:fillRect/>
          </a:stretch>
        </p:blipFill>
        <p:spPr>
          <a:xfrm>
            <a:off x="184272" y="1584538"/>
            <a:ext cx="7058025" cy="4610100"/>
          </a:xfrm>
          <a:prstGeom prst="rect">
            <a:avLst/>
          </a:prstGeom>
        </p:spPr>
      </p:pic>
      <p:sp>
        <p:nvSpPr>
          <p:cNvPr id="6" name="Rectángulo: esquinas redondeadas 5">
            <a:extLst>
              <a:ext uri="{FF2B5EF4-FFF2-40B4-BE49-F238E27FC236}">
                <a16:creationId xmlns:a16="http://schemas.microsoft.com/office/drawing/2014/main" id="{80CA41C6-F546-4693-9A34-E7937305B2BE}"/>
              </a:ext>
            </a:extLst>
          </p:cNvPr>
          <p:cNvSpPr/>
          <p:nvPr/>
        </p:nvSpPr>
        <p:spPr>
          <a:xfrm>
            <a:off x="7499838" y="1584538"/>
            <a:ext cx="4343400" cy="4610099"/>
          </a:xfrm>
          <a:prstGeom prst="round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PODEMOS DECIR QUE :</a:t>
            </a:r>
          </a:p>
          <a:p>
            <a:endParaRPr lang="es-MX" dirty="0"/>
          </a:p>
          <a:p>
            <a:pPr marL="285750" indent="-285750">
              <a:buFontTx/>
              <a:buChar char="-"/>
            </a:pPr>
            <a:r>
              <a:rPr lang="es-MX" dirty="0"/>
              <a:t>El componente PC0 representa positivamente SATIFACCION e INGRESOS y negativamente SOBRECARGO.</a:t>
            </a:r>
          </a:p>
          <a:p>
            <a:endParaRPr lang="es-MX" dirty="0"/>
          </a:p>
          <a:p>
            <a:pPr marL="285750" indent="-285750">
              <a:buFontTx/>
              <a:buChar char="-"/>
            </a:pPr>
            <a:r>
              <a:rPr lang="es-MX" dirty="0"/>
              <a:t>El componente PC1 representa positivamente INGRESOS y SOBRECARGO, Son los clientes con mayores INGRESOS y con mayor SOBRECARGO.</a:t>
            </a:r>
          </a:p>
          <a:p>
            <a:endParaRPr lang="es-MX" dirty="0"/>
          </a:p>
        </p:txBody>
      </p:sp>
    </p:spTree>
    <p:extLst>
      <p:ext uri="{BB962C8B-B14F-4D97-AF65-F5344CB8AC3E}">
        <p14:creationId xmlns:p14="http://schemas.microsoft.com/office/powerpoint/2010/main" val="1781648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PC0 VS PC 2</a:t>
            </a:r>
          </a:p>
        </p:txBody>
      </p:sp>
      <p:pic>
        <p:nvPicPr>
          <p:cNvPr id="8" name="Imagen 7">
            <a:extLst>
              <a:ext uri="{FF2B5EF4-FFF2-40B4-BE49-F238E27FC236}">
                <a16:creationId xmlns:a16="http://schemas.microsoft.com/office/drawing/2014/main" id="{A4E9CB5E-9870-4C27-87E2-4E42A791A089}"/>
              </a:ext>
            </a:extLst>
          </p:cNvPr>
          <p:cNvPicPr>
            <a:picLocks noChangeAspect="1"/>
          </p:cNvPicPr>
          <p:nvPr/>
        </p:nvPicPr>
        <p:blipFill>
          <a:blip r:embed="rId2"/>
          <a:stretch>
            <a:fillRect/>
          </a:stretch>
        </p:blipFill>
        <p:spPr>
          <a:xfrm>
            <a:off x="214450" y="1641870"/>
            <a:ext cx="7039204" cy="4565281"/>
          </a:xfrm>
          <a:prstGeom prst="rect">
            <a:avLst/>
          </a:prstGeom>
        </p:spPr>
      </p:pic>
      <p:sp>
        <p:nvSpPr>
          <p:cNvPr id="5" name="Rectángulo: esquinas redondeadas 4">
            <a:extLst>
              <a:ext uri="{FF2B5EF4-FFF2-40B4-BE49-F238E27FC236}">
                <a16:creationId xmlns:a16="http://schemas.microsoft.com/office/drawing/2014/main" id="{41657CE4-D112-4416-A32A-BE64C098BA09}"/>
              </a:ext>
            </a:extLst>
          </p:cNvPr>
          <p:cNvSpPr/>
          <p:nvPr/>
        </p:nvSpPr>
        <p:spPr>
          <a:xfrm>
            <a:off x="7499838" y="1584538"/>
            <a:ext cx="4343400" cy="4610099"/>
          </a:xfrm>
          <a:prstGeom prst="round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PODEMOS DECIR QUE :</a:t>
            </a:r>
          </a:p>
          <a:p>
            <a:endParaRPr lang="es-MX" dirty="0"/>
          </a:p>
          <a:p>
            <a:pPr marL="285750" indent="-285750">
              <a:buFontTx/>
              <a:buChar char="-"/>
            </a:pPr>
            <a:r>
              <a:rPr lang="es-MX" dirty="0"/>
              <a:t>El componente PC0 representa positivamente SATIFACCION e INGRESOS y negativamente SOBRECARGO.</a:t>
            </a:r>
          </a:p>
          <a:p>
            <a:endParaRPr lang="es-MX" dirty="0"/>
          </a:p>
          <a:p>
            <a:pPr marL="285750" indent="-285750">
              <a:buFontTx/>
              <a:buChar char="-"/>
            </a:pPr>
            <a:r>
              <a:rPr lang="es-MX" dirty="0"/>
              <a:t>El componente PC2 representa positivamente PRECIO_DISPOSITIVO y DURACION y negativamente MESES.</a:t>
            </a:r>
          </a:p>
        </p:txBody>
      </p:sp>
    </p:spTree>
    <p:extLst>
      <p:ext uri="{BB962C8B-B14F-4D97-AF65-F5344CB8AC3E}">
        <p14:creationId xmlns:p14="http://schemas.microsoft.com/office/powerpoint/2010/main" val="132188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PC1 VS PC2</a:t>
            </a:r>
          </a:p>
        </p:txBody>
      </p:sp>
      <p:pic>
        <p:nvPicPr>
          <p:cNvPr id="3" name="Imagen 2">
            <a:extLst>
              <a:ext uri="{FF2B5EF4-FFF2-40B4-BE49-F238E27FC236}">
                <a16:creationId xmlns:a16="http://schemas.microsoft.com/office/drawing/2014/main" id="{D8AACD10-AAB5-4D70-8655-909BF9536F06}"/>
              </a:ext>
            </a:extLst>
          </p:cNvPr>
          <p:cNvPicPr>
            <a:picLocks noChangeAspect="1"/>
          </p:cNvPicPr>
          <p:nvPr/>
        </p:nvPicPr>
        <p:blipFill>
          <a:blip r:embed="rId2"/>
          <a:stretch>
            <a:fillRect/>
          </a:stretch>
        </p:blipFill>
        <p:spPr>
          <a:xfrm>
            <a:off x="214252" y="1670538"/>
            <a:ext cx="7048194" cy="4492869"/>
          </a:xfrm>
          <a:prstGeom prst="rect">
            <a:avLst/>
          </a:prstGeom>
        </p:spPr>
      </p:pic>
      <p:sp>
        <p:nvSpPr>
          <p:cNvPr id="5" name="Rectángulo: esquinas redondeadas 4">
            <a:extLst>
              <a:ext uri="{FF2B5EF4-FFF2-40B4-BE49-F238E27FC236}">
                <a16:creationId xmlns:a16="http://schemas.microsoft.com/office/drawing/2014/main" id="{FF1F4EF5-BF9E-43E3-933D-6E78DAC597AC}"/>
              </a:ext>
            </a:extLst>
          </p:cNvPr>
          <p:cNvSpPr/>
          <p:nvPr/>
        </p:nvSpPr>
        <p:spPr>
          <a:xfrm>
            <a:off x="7499838" y="1584538"/>
            <a:ext cx="4343400" cy="4610099"/>
          </a:xfrm>
          <a:prstGeom prst="round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PODEMOS DECIR QUE :</a:t>
            </a:r>
          </a:p>
          <a:p>
            <a:endParaRPr lang="es-MX" dirty="0"/>
          </a:p>
          <a:p>
            <a:pPr marL="285750" indent="-285750">
              <a:buFontTx/>
              <a:buChar char="-"/>
            </a:pPr>
            <a:r>
              <a:rPr lang="es-MX" dirty="0"/>
              <a:t>El componente PC1 representa positivamente INGRESOS y SOBRECARGO, Son los clientes con mayores INGRESOS y con mayor SOBRECARGO.</a:t>
            </a:r>
          </a:p>
          <a:p>
            <a:endParaRPr lang="es-MX" dirty="0"/>
          </a:p>
          <a:p>
            <a:pPr marL="285750" indent="-285750">
              <a:buFontTx/>
              <a:buChar char="-"/>
            </a:pPr>
            <a:r>
              <a:rPr lang="es-MX" dirty="0"/>
              <a:t>El componente PC2 representa positivamente PRECIO_DISPOSITIVO y DURACION y negativamente MESES.</a:t>
            </a:r>
          </a:p>
        </p:txBody>
      </p:sp>
    </p:spTree>
    <p:extLst>
      <p:ext uri="{BB962C8B-B14F-4D97-AF65-F5344CB8AC3E}">
        <p14:creationId xmlns:p14="http://schemas.microsoft.com/office/powerpoint/2010/main" val="253101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DEFINICIÓN DEL K</a:t>
            </a:r>
          </a:p>
        </p:txBody>
      </p:sp>
      <p:pic>
        <p:nvPicPr>
          <p:cNvPr id="2" name="Imagen 1">
            <a:extLst>
              <a:ext uri="{FF2B5EF4-FFF2-40B4-BE49-F238E27FC236}">
                <a16:creationId xmlns:a16="http://schemas.microsoft.com/office/drawing/2014/main" id="{3EFBF462-CA8A-4232-A8DB-AC9EED41262F}"/>
              </a:ext>
            </a:extLst>
          </p:cNvPr>
          <p:cNvPicPr>
            <a:picLocks noChangeAspect="1"/>
          </p:cNvPicPr>
          <p:nvPr/>
        </p:nvPicPr>
        <p:blipFill>
          <a:blip r:embed="rId2"/>
          <a:stretch>
            <a:fillRect/>
          </a:stretch>
        </p:blipFill>
        <p:spPr>
          <a:xfrm>
            <a:off x="2819400" y="1410792"/>
            <a:ext cx="6553200" cy="2790825"/>
          </a:xfrm>
          <a:prstGeom prst="rect">
            <a:avLst/>
          </a:prstGeom>
        </p:spPr>
      </p:pic>
    </p:spTree>
    <p:extLst>
      <p:ext uri="{BB962C8B-B14F-4D97-AF65-F5344CB8AC3E}">
        <p14:creationId xmlns:p14="http://schemas.microsoft.com/office/powerpoint/2010/main" val="195588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a:solidFill>
                  <a:schemeClr val="bg1"/>
                </a:solidFill>
                <a:latin typeface="Berlin Sans FB" panose="020E0602020502020306" pitchFamily="34" charset="0"/>
              </a:rPr>
              <a:t>ANOMALIAS</a:t>
            </a:r>
            <a:endParaRPr lang="es-CO" dirty="0">
              <a:solidFill>
                <a:schemeClr val="bg1"/>
              </a:solidFill>
              <a:latin typeface="Berlin Sans FB" panose="020E0602020502020306" pitchFamily="34" charset="0"/>
            </a:endParaRPr>
          </a:p>
        </p:txBody>
      </p:sp>
      <p:pic>
        <p:nvPicPr>
          <p:cNvPr id="7" name="Imagen 6">
            <a:extLst>
              <a:ext uri="{FF2B5EF4-FFF2-40B4-BE49-F238E27FC236}">
                <a16:creationId xmlns:a16="http://schemas.microsoft.com/office/drawing/2014/main" id="{A4683D20-D23F-4D2E-A1C1-92E18903CBE7}"/>
              </a:ext>
            </a:extLst>
          </p:cNvPr>
          <p:cNvPicPr>
            <a:picLocks noChangeAspect="1"/>
          </p:cNvPicPr>
          <p:nvPr/>
        </p:nvPicPr>
        <p:blipFill>
          <a:blip r:embed="rId2"/>
          <a:stretch>
            <a:fillRect/>
          </a:stretch>
        </p:blipFill>
        <p:spPr>
          <a:xfrm>
            <a:off x="1847850" y="1401762"/>
            <a:ext cx="8496300" cy="5343525"/>
          </a:xfrm>
          <a:prstGeom prst="rect">
            <a:avLst/>
          </a:prstGeom>
        </p:spPr>
      </p:pic>
    </p:spTree>
    <p:extLst>
      <p:ext uri="{BB962C8B-B14F-4D97-AF65-F5344CB8AC3E}">
        <p14:creationId xmlns:p14="http://schemas.microsoft.com/office/powerpoint/2010/main" val="827658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CE891475-4530-4E4D-A5C5-E414FD55BD4E}"/>
              </a:ext>
            </a:extLst>
          </p:cNvPr>
          <p:cNvSpPr/>
          <p:nvPr/>
        </p:nvSpPr>
        <p:spPr>
          <a:xfrm>
            <a:off x="6096000" y="0"/>
            <a:ext cx="67112" cy="6858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DEFINICIÓN DEL K</a:t>
            </a:r>
          </a:p>
        </p:txBody>
      </p:sp>
      <p:sp>
        <p:nvSpPr>
          <p:cNvPr id="3" name="Rectángulo: esquinas redondeadas 2">
            <a:extLst>
              <a:ext uri="{FF2B5EF4-FFF2-40B4-BE49-F238E27FC236}">
                <a16:creationId xmlns:a16="http://schemas.microsoft.com/office/drawing/2014/main" id="{6FA3AB34-E813-4882-8068-FC3DEBFC2543}"/>
              </a:ext>
            </a:extLst>
          </p:cNvPr>
          <p:cNvSpPr/>
          <p:nvPr/>
        </p:nvSpPr>
        <p:spPr>
          <a:xfrm>
            <a:off x="1526796" y="1493238"/>
            <a:ext cx="2306972" cy="729843"/>
          </a:xfrm>
          <a:prstGeom prst="round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Berlin Sans FB" panose="020E0602020502020306" pitchFamily="34" charset="0"/>
              </a:rPr>
              <a:t>METODO DEL CODO</a:t>
            </a:r>
            <a:endParaRPr lang="es-CO" dirty="0">
              <a:latin typeface="Berlin Sans FB" panose="020E0602020502020306" pitchFamily="34" charset="0"/>
            </a:endParaRPr>
          </a:p>
        </p:txBody>
      </p:sp>
      <p:sp>
        <p:nvSpPr>
          <p:cNvPr id="6" name="Rectángulo: esquinas redondeadas 5">
            <a:extLst>
              <a:ext uri="{FF2B5EF4-FFF2-40B4-BE49-F238E27FC236}">
                <a16:creationId xmlns:a16="http://schemas.microsoft.com/office/drawing/2014/main" id="{6951A088-6951-4EEC-9CBF-298D15349B4F}"/>
              </a:ext>
            </a:extLst>
          </p:cNvPr>
          <p:cNvSpPr/>
          <p:nvPr/>
        </p:nvSpPr>
        <p:spPr>
          <a:xfrm>
            <a:off x="8611016" y="1493238"/>
            <a:ext cx="2306972" cy="729843"/>
          </a:xfrm>
          <a:prstGeom prst="round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Berlin Sans FB" panose="020E0602020502020306" pitchFamily="34" charset="0"/>
              </a:rPr>
              <a:t>CALINSKI-HARABAZ</a:t>
            </a:r>
            <a:endParaRPr lang="es-CO" dirty="0">
              <a:latin typeface="Berlin Sans FB" panose="020E0602020502020306" pitchFamily="34" charset="0"/>
            </a:endParaRPr>
          </a:p>
        </p:txBody>
      </p:sp>
      <p:pic>
        <p:nvPicPr>
          <p:cNvPr id="2" name="Imagen 1">
            <a:extLst>
              <a:ext uri="{FF2B5EF4-FFF2-40B4-BE49-F238E27FC236}">
                <a16:creationId xmlns:a16="http://schemas.microsoft.com/office/drawing/2014/main" id="{D0AFE77D-5521-4625-BD7C-52008A3BA81F}"/>
              </a:ext>
            </a:extLst>
          </p:cNvPr>
          <p:cNvPicPr>
            <a:picLocks noChangeAspect="1"/>
          </p:cNvPicPr>
          <p:nvPr/>
        </p:nvPicPr>
        <p:blipFill>
          <a:blip r:embed="rId2"/>
          <a:stretch>
            <a:fillRect/>
          </a:stretch>
        </p:blipFill>
        <p:spPr>
          <a:xfrm>
            <a:off x="1253934" y="2329784"/>
            <a:ext cx="2852695" cy="992513"/>
          </a:xfrm>
          <a:prstGeom prst="rect">
            <a:avLst/>
          </a:prstGeom>
        </p:spPr>
      </p:pic>
      <p:pic>
        <p:nvPicPr>
          <p:cNvPr id="7" name="Imagen 6">
            <a:extLst>
              <a:ext uri="{FF2B5EF4-FFF2-40B4-BE49-F238E27FC236}">
                <a16:creationId xmlns:a16="http://schemas.microsoft.com/office/drawing/2014/main" id="{DA52E605-D2D8-47EC-9102-A96712223072}"/>
              </a:ext>
            </a:extLst>
          </p:cNvPr>
          <p:cNvPicPr>
            <a:picLocks noChangeAspect="1"/>
          </p:cNvPicPr>
          <p:nvPr/>
        </p:nvPicPr>
        <p:blipFill>
          <a:blip r:embed="rId3"/>
          <a:stretch>
            <a:fillRect/>
          </a:stretch>
        </p:blipFill>
        <p:spPr>
          <a:xfrm>
            <a:off x="623547" y="3429000"/>
            <a:ext cx="4113470" cy="3316286"/>
          </a:xfrm>
          <a:prstGeom prst="rect">
            <a:avLst/>
          </a:prstGeom>
        </p:spPr>
      </p:pic>
      <p:pic>
        <p:nvPicPr>
          <p:cNvPr id="8" name="Imagen 7">
            <a:extLst>
              <a:ext uri="{FF2B5EF4-FFF2-40B4-BE49-F238E27FC236}">
                <a16:creationId xmlns:a16="http://schemas.microsoft.com/office/drawing/2014/main" id="{2A466B4D-887F-47D9-9576-F65A4C15BA3A}"/>
              </a:ext>
            </a:extLst>
          </p:cNvPr>
          <p:cNvPicPr>
            <a:picLocks noChangeAspect="1"/>
          </p:cNvPicPr>
          <p:nvPr/>
        </p:nvPicPr>
        <p:blipFill>
          <a:blip r:embed="rId4"/>
          <a:stretch>
            <a:fillRect/>
          </a:stretch>
        </p:blipFill>
        <p:spPr>
          <a:xfrm>
            <a:off x="8342372" y="2374210"/>
            <a:ext cx="2844260" cy="948087"/>
          </a:xfrm>
          <a:prstGeom prst="rect">
            <a:avLst/>
          </a:prstGeom>
        </p:spPr>
      </p:pic>
      <p:pic>
        <p:nvPicPr>
          <p:cNvPr id="9" name="Imagen 8">
            <a:extLst>
              <a:ext uri="{FF2B5EF4-FFF2-40B4-BE49-F238E27FC236}">
                <a16:creationId xmlns:a16="http://schemas.microsoft.com/office/drawing/2014/main" id="{2EEA33AC-BE4C-451A-A9F6-13B2432417A2}"/>
              </a:ext>
            </a:extLst>
          </p:cNvPr>
          <p:cNvPicPr>
            <a:picLocks noChangeAspect="1"/>
          </p:cNvPicPr>
          <p:nvPr/>
        </p:nvPicPr>
        <p:blipFill>
          <a:blip r:embed="rId5"/>
          <a:stretch>
            <a:fillRect/>
          </a:stretch>
        </p:blipFill>
        <p:spPr>
          <a:xfrm>
            <a:off x="7675927" y="3429000"/>
            <a:ext cx="4177150" cy="3312060"/>
          </a:xfrm>
          <a:prstGeom prst="rect">
            <a:avLst/>
          </a:prstGeom>
        </p:spPr>
      </p:pic>
    </p:spTree>
    <p:extLst>
      <p:ext uri="{BB962C8B-B14F-4D97-AF65-F5344CB8AC3E}">
        <p14:creationId xmlns:p14="http://schemas.microsoft.com/office/powerpoint/2010/main" val="3175333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solidFill>
                  <a:schemeClr val="bg1"/>
                </a:solidFill>
                <a:latin typeface="Berlin Sans FB" panose="020E0602020502020306" pitchFamily="34" charset="0"/>
              </a:rPr>
              <a:t>DEFINICIÓN DEL K</a:t>
            </a:r>
          </a:p>
        </p:txBody>
      </p:sp>
      <p:pic>
        <p:nvPicPr>
          <p:cNvPr id="7" name="Imagen 6">
            <a:extLst>
              <a:ext uri="{FF2B5EF4-FFF2-40B4-BE49-F238E27FC236}">
                <a16:creationId xmlns:a16="http://schemas.microsoft.com/office/drawing/2014/main" id="{F966D730-138D-4FCF-BDD8-DE06A90204D7}"/>
              </a:ext>
            </a:extLst>
          </p:cNvPr>
          <p:cNvPicPr>
            <a:picLocks noChangeAspect="1"/>
          </p:cNvPicPr>
          <p:nvPr/>
        </p:nvPicPr>
        <p:blipFill rotWithShape="1">
          <a:blip r:embed="rId2"/>
          <a:srcRect b="52101"/>
          <a:stretch/>
        </p:blipFill>
        <p:spPr>
          <a:xfrm>
            <a:off x="456326" y="1412343"/>
            <a:ext cx="5324475" cy="1592262"/>
          </a:xfrm>
          <a:prstGeom prst="rect">
            <a:avLst/>
          </a:prstGeom>
        </p:spPr>
      </p:pic>
      <p:pic>
        <p:nvPicPr>
          <p:cNvPr id="8" name="Imagen 7">
            <a:extLst>
              <a:ext uri="{FF2B5EF4-FFF2-40B4-BE49-F238E27FC236}">
                <a16:creationId xmlns:a16="http://schemas.microsoft.com/office/drawing/2014/main" id="{563F4250-60F5-4BF5-B5AC-D14599C447DA}"/>
              </a:ext>
            </a:extLst>
          </p:cNvPr>
          <p:cNvPicPr>
            <a:picLocks noChangeAspect="1"/>
          </p:cNvPicPr>
          <p:nvPr/>
        </p:nvPicPr>
        <p:blipFill>
          <a:blip r:embed="rId3"/>
          <a:stretch>
            <a:fillRect/>
          </a:stretch>
        </p:blipFill>
        <p:spPr>
          <a:xfrm>
            <a:off x="456326" y="3216799"/>
            <a:ext cx="2772783" cy="3248505"/>
          </a:xfrm>
          <a:prstGeom prst="rect">
            <a:avLst/>
          </a:prstGeom>
        </p:spPr>
      </p:pic>
      <p:pic>
        <p:nvPicPr>
          <p:cNvPr id="9" name="Imagen 8">
            <a:extLst>
              <a:ext uri="{FF2B5EF4-FFF2-40B4-BE49-F238E27FC236}">
                <a16:creationId xmlns:a16="http://schemas.microsoft.com/office/drawing/2014/main" id="{8454F0D5-DAA5-4CED-9558-74BF0F5D0F53}"/>
              </a:ext>
            </a:extLst>
          </p:cNvPr>
          <p:cNvPicPr>
            <a:picLocks noChangeAspect="1"/>
          </p:cNvPicPr>
          <p:nvPr/>
        </p:nvPicPr>
        <p:blipFill>
          <a:blip r:embed="rId4"/>
          <a:stretch>
            <a:fillRect/>
          </a:stretch>
        </p:blipFill>
        <p:spPr>
          <a:xfrm>
            <a:off x="4709608" y="3216799"/>
            <a:ext cx="2772783" cy="3318938"/>
          </a:xfrm>
          <a:prstGeom prst="rect">
            <a:avLst/>
          </a:prstGeom>
        </p:spPr>
      </p:pic>
      <p:pic>
        <p:nvPicPr>
          <p:cNvPr id="10" name="Imagen 9">
            <a:extLst>
              <a:ext uri="{FF2B5EF4-FFF2-40B4-BE49-F238E27FC236}">
                <a16:creationId xmlns:a16="http://schemas.microsoft.com/office/drawing/2014/main" id="{49F3A577-4742-43F0-8591-D0B9FF6042D8}"/>
              </a:ext>
            </a:extLst>
          </p:cNvPr>
          <p:cNvPicPr>
            <a:picLocks noChangeAspect="1"/>
          </p:cNvPicPr>
          <p:nvPr/>
        </p:nvPicPr>
        <p:blipFill>
          <a:blip r:embed="rId5"/>
          <a:stretch>
            <a:fillRect/>
          </a:stretch>
        </p:blipFill>
        <p:spPr>
          <a:xfrm>
            <a:off x="8962890" y="3216798"/>
            <a:ext cx="2715511" cy="3248505"/>
          </a:xfrm>
          <a:prstGeom prst="rect">
            <a:avLst/>
          </a:prstGeom>
        </p:spPr>
      </p:pic>
      <p:pic>
        <p:nvPicPr>
          <p:cNvPr id="11" name="Imagen 10">
            <a:extLst>
              <a:ext uri="{FF2B5EF4-FFF2-40B4-BE49-F238E27FC236}">
                <a16:creationId xmlns:a16="http://schemas.microsoft.com/office/drawing/2014/main" id="{E6319F32-404F-42E6-9CAA-02BF3F18944D}"/>
              </a:ext>
            </a:extLst>
          </p:cNvPr>
          <p:cNvPicPr>
            <a:picLocks noChangeAspect="1"/>
          </p:cNvPicPr>
          <p:nvPr/>
        </p:nvPicPr>
        <p:blipFill>
          <a:blip r:embed="rId6"/>
          <a:stretch>
            <a:fillRect/>
          </a:stretch>
        </p:blipFill>
        <p:spPr>
          <a:xfrm>
            <a:off x="6905490" y="1412343"/>
            <a:ext cx="3235613" cy="1592262"/>
          </a:xfrm>
          <a:prstGeom prst="rect">
            <a:avLst/>
          </a:prstGeom>
        </p:spPr>
      </p:pic>
    </p:spTree>
    <p:extLst>
      <p:ext uri="{BB962C8B-B14F-4D97-AF65-F5344CB8AC3E}">
        <p14:creationId xmlns:p14="http://schemas.microsoft.com/office/powerpoint/2010/main" val="1797087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a:solidFill>
                  <a:schemeClr val="bg1"/>
                </a:solidFill>
                <a:latin typeface="Berlin Sans FB" panose="020E0602020502020306" pitchFamily="34" charset="0"/>
              </a:rPr>
              <a:t>K</a:t>
            </a:r>
            <a:r>
              <a:rPr lang="es-CO" dirty="0">
                <a:solidFill>
                  <a:schemeClr val="bg1"/>
                </a:solidFill>
                <a:latin typeface="Berlin Sans FB" panose="020E0602020502020306" pitchFamily="34" charset="0"/>
              </a:rPr>
              <a:t>-MEANS</a:t>
            </a:r>
          </a:p>
        </p:txBody>
      </p:sp>
      <p:pic>
        <p:nvPicPr>
          <p:cNvPr id="2" name="Imagen 1">
            <a:extLst>
              <a:ext uri="{FF2B5EF4-FFF2-40B4-BE49-F238E27FC236}">
                <a16:creationId xmlns:a16="http://schemas.microsoft.com/office/drawing/2014/main" id="{7AB6D683-3EFA-4572-8A8C-F223A00F9FB0}"/>
              </a:ext>
            </a:extLst>
          </p:cNvPr>
          <p:cNvPicPr>
            <a:picLocks noChangeAspect="1"/>
          </p:cNvPicPr>
          <p:nvPr/>
        </p:nvPicPr>
        <p:blipFill>
          <a:blip r:embed="rId2"/>
          <a:stretch>
            <a:fillRect/>
          </a:stretch>
        </p:blipFill>
        <p:spPr>
          <a:xfrm>
            <a:off x="303062" y="2710374"/>
            <a:ext cx="3795188" cy="2594882"/>
          </a:xfrm>
          <a:prstGeom prst="rect">
            <a:avLst/>
          </a:prstGeom>
        </p:spPr>
      </p:pic>
      <p:pic>
        <p:nvPicPr>
          <p:cNvPr id="3" name="Imagen 2">
            <a:extLst>
              <a:ext uri="{FF2B5EF4-FFF2-40B4-BE49-F238E27FC236}">
                <a16:creationId xmlns:a16="http://schemas.microsoft.com/office/drawing/2014/main" id="{B68A8915-5ACC-4C53-A7A0-80580C4416C1}"/>
              </a:ext>
            </a:extLst>
          </p:cNvPr>
          <p:cNvPicPr>
            <a:picLocks noChangeAspect="1"/>
          </p:cNvPicPr>
          <p:nvPr/>
        </p:nvPicPr>
        <p:blipFill>
          <a:blip r:embed="rId3"/>
          <a:stretch>
            <a:fillRect/>
          </a:stretch>
        </p:blipFill>
        <p:spPr>
          <a:xfrm>
            <a:off x="8093749" y="2754938"/>
            <a:ext cx="3649837" cy="2486702"/>
          </a:xfrm>
          <a:prstGeom prst="rect">
            <a:avLst/>
          </a:prstGeom>
        </p:spPr>
      </p:pic>
      <p:pic>
        <p:nvPicPr>
          <p:cNvPr id="6" name="Imagen 5">
            <a:extLst>
              <a:ext uri="{FF2B5EF4-FFF2-40B4-BE49-F238E27FC236}">
                <a16:creationId xmlns:a16="http://schemas.microsoft.com/office/drawing/2014/main" id="{87147282-25AE-4AB4-8D86-883C4A973F98}"/>
              </a:ext>
            </a:extLst>
          </p:cNvPr>
          <p:cNvPicPr>
            <a:picLocks noChangeAspect="1"/>
          </p:cNvPicPr>
          <p:nvPr/>
        </p:nvPicPr>
        <p:blipFill>
          <a:blip r:embed="rId4"/>
          <a:stretch>
            <a:fillRect/>
          </a:stretch>
        </p:blipFill>
        <p:spPr>
          <a:xfrm>
            <a:off x="4357832" y="2754938"/>
            <a:ext cx="3476335" cy="2505753"/>
          </a:xfrm>
          <a:prstGeom prst="rect">
            <a:avLst/>
          </a:prstGeom>
        </p:spPr>
      </p:pic>
    </p:spTree>
    <p:extLst>
      <p:ext uri="{BB962C8B-B14F-4D97-AF65-F5344CB8AC3E}">
        <p14:creationId xmlns:p14="http://schemas.microsoft.com/office/powerpoint/2010/main" val="3964571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a:solidFill>
                  <a:schemeClr val="bg1"/>
                </a:solidFill>
                <a:latin typeface="Berlin Sans FB" panose="020E0602020502020306" pitchFamily="34" charset="0"/>
              </a:rPr>
              <a:t>CLUSTERING JERÁRQUICO</a:t>
            </a:r>
            <a:endParaRPr lang="es-CO" dirty="0">
              <a:solidFill>
                <a:schemeClr val="bg1"/>
              </a:solidFill>
              <a:latin typeface="Berlin Sans FB" panose="020E0602020502020306" pitchFamily="34" charset="0"/>
            </a:endParaRPr>
          </a:p>
        </p:txBody>
      </p:sp>
      <p:pic>
        <p:nvPicPr>
          <p:cNvPr id="5" name="Imagen 4">
            <a:extLst>
              <a:ext uri="{FF2B5EF4-FFF2-40B4-BE49-F238E27FC236}">
                <a16:creationId xmlns:a16="http://schemas.microsoft.com/office/drawing/2014/main" id="{96320C70-10BF-44DE-9CC3-B35C08DAED97}"/>
              </a:ext>
            </a:extLst>
          </p:cNvPr>
          <p:cNvPicPr>
            <a:picLocks noChangeAspect="1"/>
          </p:cNvPicPr>
          <p:nvPr/>
        </p:nvPicPr>
        <p:blipFill>
          <a:blip r:embed="rId2"/>
          <a:stretch>
            <a:fillRect/>
          </a:stretch>
        </p:blipFill>
        <p:spPr>
          <a:xfrm>
            <a:off x="451213" y="1415861"/>
            <a:ext cx="2425337" cy="978990"/>
          </a:xfrm>
          <a:prstGeom prst="rect">
            <a:avLst/>
          </a:prstGeom>
        </p:spPr>
      </p:pic>
      <p:pic>
        <p:nvPicPr>
          <p:cNvPr id="7" name="Imagen 6">
            <a:extLst>
              <a:ext uri="{FF2B5EF4-FFF2-40B4-BE49-F238E27FC236}">
                <a16:creationId xmlns:a16="http://schemas.microsoft.com/office/drawing/2014/main" id="{58EE7A15-788A-4200-8758-EAC5A1E33794}"/>
              </a:ext>
            </a:extLst>
          </p:cNvPr>
          <p:cNvPicPr>
            <a:picLocks noChangeAspect="1"/>
          </p:cNvPicPr>
          <p:nvPr/>
        </p:nvPicPr>
        <p:blipFill>
          <a:blip r:embed="rId3"/>
          <a:stretch>
            <a:fillRect/>
          </a:stretch>
        </p:blipFill>
        <p:spPr>
          <a:xfrm>
            <a:off x="1313879" y="2356751"/>
            <a:ext cx="9564241" cy="4421054"/>
          </a:xfrm>
          <a:prstGeom prst="rect">
            <a:avLst/>
          </a:prstGeom>
        </p:spPr>
      </p:pic>
      <p:cxnSp>
        <p:nvCxnSpPr>
          <p:cNvPr id="12" name="Conector recto 11">
            <a:extLst>
              <a:ext uri="{FF2B5EF4-FFF2-40B4-BE49-F238E27FC236}">
                <a16:creationId xmlns:a16="http://schemas.microsoft.com/office/drawing/2014/main" id="{3E64A507-FD83-499A-9B36-847981DBD085}"/>
              </a:ext>
            </a:extLst>
          </p:cNvPr>
          <p:cNvCxnSpPr>
            <a:cxnSpLocks/>
          </p:cNvCxnSpPr>
          <p:nvPr/>
        </p:nvCxnSpPr>
        <p:spPr>
          <a:xfrm flipH="1">
            <a:off x="1723293" y="5037992"/>
            <a:ext cx="892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395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a:solidFill>
                  <a:schemeClr val="bg1"/>
                </a:solidFill>
                <a:latin typeface="Berlin Sans FB" panose="020E0602020502020306" pitchFamily="34" charset="0"/>
              </a:rPr>
              <a:t>COMPARACIÓN</a:t>
            </a:r>
            <a:endParaRPr lang="es-CO" dirty="0">
              <a:solidFill>
                <a:schemeClr val="bg1"/>
              </a:solidFill>
              <a:latin typeface="Berlin Sans FB" panose="020E0602020502020306" pitchFamily="34" charset="0"/>
            </a:endParaRPr>
          </a:p>
        </p:txBody>
      </p:sp>
      <p:sp>
        <p:nvSpPr>
          <p:cNvPr id="6" name="Rectángulo: esquinas redondeadas 5">
            <a:extLst>
              <a:ext uri="{FF2B5EF4-FFF2-40B4-BE49-F238E27FC236}">
                <a16:creationId xmlns:a16="http://schemas.microsoft.com/office/drawing/2014/main" id="{9C3DFCE2-F874-440A-8A0E-88686269A2B8}"/>
              </a:ext>
            </a:extLst>
          </p:cNvPr>
          <p:cNvSpPr/>
          <p:nvPr/>
        </p:nvSpPr>
        <p:spPr>
          <a:xfrm>
            <a:off x="2745297" y="2300680"/>
            <a:ext cx="6701405" cy="2256640"/>
          </a:xfrm>
          <a:prstGeom prst="round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Con el </a:t>
            </a:r>
            <a:r>
              <a:rPr lang="es-MX" b="1" dirty="0"/>
              <a:t>DENDOGRAMA</a:t>
            </a:r>
            <a:r>
              <a:rPr lang="es-MX" dirty="0"/>
              <a:t> logramos evidenciar con mayor facilidad los </a:t>
            </a:r>
            <a:r>
              <a:rPr lang="es-MX" b="1" dirty="0"/>
              <a:t>4 </a:t>
            </a:r>
            <a:r>
              <a:rPr lang="es-MX" b="1" dirty="0" err="1"/>
              <a:t>clusters</a:t>
            </a:r>
            <a:r>
              <a:rPr lang="es-MX" dirty="0"/>
              <a:t> que se forman con nuestros </a:t>
            </a:r>
            <a:r>
              <a:rPr lang="es-MX" b="1" dirty="0"/>
              <a:t>3 PC</a:t>
            </a:r>
            <a:r>
              <a:rPr lang="es-MX" dirty="0"/>
              <a:t> de manera mucho más sencilla que con K-</a:t>
            </a:r>
            <a:r>
              <a:rPr lang="es-MX" dirty="0" err="1"/>
              <a:t>Means</a:t>
            </a:r>
            <a:r>
              <a:rPr lang="es-MX" dirty="0"/>
              <a:t>. Ahora procederemos a desarrollar la </a:t>
            </a:r>
            <a:r>
              <a:rPr lang="es-MX" b="1" dirty="0"/>
              <a:t>ESTRATEGIA</a:t>
            </a:r>
            <a:r>
              <a:rPr lang="es-MX" dirty="0"/>
              <a:t> para fidelizar los clientes.</a:t>
            </a:r>
            <a:endParaRPr lang="es-CO" dirty="0">
              <a:latin typeface="Berlin Sans FB" panose="020E0602020502020306" pitchFamily="34" charset="0"/>
            </a:endParaRPr>
          </a:p>
        </p:txBody>
      </p:sp>
    </p:spTree>
    <p:extLst>
      <p:ext uri="{BB962C8B-B14F-4D97-AF65-F5344CB8AC3E}">
        <p14:creationId xmlns:p14="http://schemas.microsoft.com/office/powerpoint/2010/main" val="2537091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2" name="Rectángulo 41">
            <a:extLst>
              <a:ext uri="{FF2B5EF4-FFF2-40B4-BE49-F238E27FC236}">
                <a16:creationId xmlns:a16="http://schemas.microsoft.com/office/drawing/2014/main" id="{9EAFAE6E-A205-486E-9BE7-706B1A953D29}"/>
              </a:ext>
            </a:extLst>
          </p:cNvPr>
          <p:cNvSpPr/>
          <p:nvPr/>
        </p:nvSpPr>
        <p:spPr>
          <a:xfrm>
            <a:off x="8626874" y="4249917"/>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LLAMADAS 	NACIONALES E 	INTERNACIONALES</a:t>
            </a:r>
            <a:endParaRPr lang="es-CO" dirty="0"/>
          </a:p>
        </p:txBody>
      </p:sp>
      <p:sp>
        <p:nvSpPr>
          <p:cNvPr id="17" name="Rectángulo 16">
            <a:extLst>
              <a:ext uri="{FF2B5EF4-FFF2-40B4-BE49-F238E27FC236}">
                <a16:creationId xmlns:a16="http://schemas.microsoft.com/office/drawing/2014/main" id="{E0462B96-E75E-4961-A8AE-AB0B705A6152}"/>
              </a:ext>
            </a:extLst>
          </p:cNvPr>
          <p:cNvSpPr/>
          <p:nvPr/>
        </p:nvSpPr>
        <p:spPr>
          <a:xfrm>
            <a:off x="515750" y="5657548"/>
            <a:ext cx="3049376" cy="1087436"/>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DOS MESES DE 	SERVICIO GRATIS DE 	UNA PLATAFORMA 	DE STREAMING</a:t>
            </a:r>
            <a:endParaRPr lang="es-CO" dirty="0"/>
          </a:p>
        </p:txBody>
      </p:sp>
      <p:sp>
        <p:nvSpPr>
          <p:cNvPr id="14" name="Rectángulo 13">
            <a:extLst>
              <a:ext uri="{FF2B5EF4-FFF2-40B4-BE49-F238E27FC236}">
                <a16:creationId xmlns:a16="http://schemas.microsoft.com/office/drawing/2014/main" id="{61FE8F60-7E37-4DC2-8CA0-AE8481EF7CAE}"/>
              </a:ext>
            </a:extLst>
          </p:cNvPr>
          <p:cNvSpPr/>
          <p:nvPr/>
        </p:nvSpPr>
        <p:spPr>
          <a:xfrm>
            <a:off x="515750" y="4249917"/>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TELEVISION, PLAY 	APP</a:t>
            </a:r>
            <a:endParaRPr lang="es-CO" dirty="0"/>
          </a:p>
        </p:txBody>
      </p:sp>
      <p:sp>
        <p:nvSpPr>
          <p:cNvPr id="13" name="Rectángulo 12">
            <a:extLst>
              <a:ext uri="{FF2B5EF4-FFF2-40B4-BE49-F238E27FC236}">
                <a16:creationId xmlns:a16="http://schemas.microsoft.com/office/drawing/2014/main" id="{6F23FB65-BD62-4754-A4DA-C379DF5DD8CC}"/>
              </a:ext>
            </a:extLst>
          </p:cNvPr>
          <p:cNvSpPr/>
          <p:nvPr/>
        </p:nvSpPr>
        <p:spPr>
          <a:xfrm>
            <a:off x="515750" y="2833089"/>
            <a:ext cx="3049376" cy="1051311"/>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PAQUETE DE FIBRA 	OPTICA</a:t>
            </a:r>
            <a:endParaRPr lang="es-CO" dirty="0"/>
          </a:p>
        </p:txBody>
      </p:sp>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a:solidFill>
                  <a:schemeClr val="bg1"/>
                </a:solidFill>
                <a:latin typeface="Berlin Sans FB" panose="020E0602020502020306" pitchFamily="34" charset="0"/>
              </a:rPr>
              <a:t>ESTRATEGIA</a:t>
            </a:r>
            <a:endParaRPr lang="es-CO" dirty="0">
              <a:solidFill>
                <a:schemeClr val="bg1"/>
              </a:solidFill>
              <a:latin typeface="Berlin Sans FB" panose="020E0602020502020306" pitchFamily="34" charset="0"/>
            </a:endParaRPr>
          </a:p>
        </p:txBody>
      </p:sp>
      <p:sp>
        <p:nvSpPr>
          <p:cNvPr id="6" name="Rectángulo: esquinas redondeadas 5">
            <a:extLst>
              <a:ext uri="{FF2B5EF4-FFF2-40B4-BE49-F238E27FC236}">
                <a16:creationId xmlns:a16="http://schemas.microsoft.com/office/drawing/2014/main" id="{9C3DFCE2-F874-440A-8A0E-88686269A2B8}"/>
              </a:ext>
            </a:extLst>
          </p:cNvPr>
          <p:cNvSpPr/>
          <p:nvPr/>
        </p:nvSpPr>
        <p:spPr>
          <a:xfrm>
            <a:off x="4571312" y="1394155"/>
            <a:ext cx="3085322" cy="928295"/>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latin typeface="Berlin Sans FB" panose="020E0602020502020306" pitchFamily="34" charset="0"/>
              </a:rPr>
              <a:t>	EJECUTIVOS, 	CORPORACIONES 	Y ESTUDIADOS</a:t>
            </a:r>
            <a:endParaRPr lang="es-CO" dirty="0">
              <a:latin typeface="Berlin Sans FB" panose="020E0602020502020306" pitchFamily="34" charset="0"/>
            </a:endParaRPr>
          </a:p>
        </p:txBody>
      </p:sp>
      <p:sp>
        <p:nvSpPr>
          <p:cNvPr id="5" name="Rectángulo 4">
            <a:extLst>
              <a:ext uri="{FF2B5EF4-FFF2-40B4-BE49-F238E27FC236}">
                <a16:creationId xmlns:a16="http://schemas.microsoft.com/office/drawing/2014/main" id="{B0174BCF-D38B-41F6-9B7B-D1D0539EEA0D}"/>
              </a:ext>
            </a:extLst>
          </p:cNvPr>
          <p:cNvSpPr/>
          <p:nvPr/>
        </p:nvSpPr>
        <p:spPr>
          <a:xfrm rot="5400000">
            <a:off x="6042367" y="-3584499"/>
            <a:ext cx="45719" cy="12253548"/>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9" name="Imagen 18">
            <a:extLst>
              <a:ext uri="{FF2B5EF4-FFF2-40B4-BE49-F238E27FC236}">
                <a16:creationId xmlns:a16="http://schemas.microsoft.com/office/drawing/2014/main" id="{17BEE35F-7893-4387-8901-BBB0934BF2A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27514" y="1504494"/>
            <a:ext cx="707619" cy="707619"/>
          </a:xfrm>
          <a:prstGeom prst="rect">
            <a:avLst/>
          </a:prstGeom>
        </p:spPr>
      </p:pic>
      <p:sp>
        <p:nvSpPr>
          <p:cNvPr id="31" name="Rectángulo 30">
            <a:extLst>
              <a:ext uri="{FF2B5EF4-FFF2-40B4-BE49-F238E27FC236}">
                <a16:creationId xmlns:a16="http://schemas.microsoft.com/office/drawing/2014/main" id="{B2E6A842-563B-442F-BD60-A877D7AB2929}"/>
              </a:ext>
            </a:extLst>
          </p:cNvPr>
          <p:cNvSpPr/>
          <p:nvPr/>
        </p:nvSpPr>
        <p:spPr>
          <a:xfrm>
            <a:off x="4571312" y="2831719"/>
            <a:ext cx="3049376" cy="1052681"/>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INCREMENTO DE 	DATOS PARA 	NAVEGACIÓN</a:t>
            </a:r>
            <a:endParaRPr lang="es-CO" dirty="0"/>
          </a:p>
        </p:txBody>
      </p:sp>
      <p:pic>
        <p:nvPicPr>
          <p:cNvPr id="15" name="Imagen 14">
            <a:extLst>
              <a:ext uri="{FF2B5EF4-FFF2-40B4-BE49-F238E27FC236}">
                <a16:creationId xmlns:a16="http://schemas.microsoft.com/office/drawing/2014/main" id="{9DC688ED-C66C-479D-B45D-688172C09C9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91329" y="3068065"/>
            <a:ext cx="579987" cy="579987"/>
          </a:xfrm>
          <a:prstGeom prst="rect">
            <a:avLst/>
          </a:prstGeom>
        </p:spPr>
      </p:pic>
      <p:sp>
        <p:nvSpPr>
          <p:cNvPr id="35" name="Rectángulo 34">
            <a:extLst>
              <a:ext uri="{FF2B5EF4-FFF2-40B4-BE49-F238E27FC236}">
                <a16:creationId xmlns:a16="http://schemas.microsoft.com/office/drawing/2014/main" id="{55A7C0D9-AC9F-4763-B221-7B73350A7EC1}"/>
              </a:ext>
            </a:extLst>
          </p:cNvPr>
          <p:cNvSpPr/>
          <p:nvPr/>
        </p:nvSpPr>
        <p:spPr>
          <a:xfrm>
            <a:off x="8626874" y="2831719"/>
            <a:ext cx="3049376" cy="1052682"/>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DESCUENTO EN LA 	COMPRA DE 	CELULARES Y 	PLANES DE DATOS</a:t>
            </a:r>
            <a:endParaRPr lang="es-CO" dirty="0"/>
          </a:p>
        </p:txBody>
      </p:sp>
      <p:pic>
        <p:nvPicPr>
          <p:cNvPr id="37" name="Imagen 36">
            <a:extLst>
              <a:ext uri="{FF2B5EF4-FFF2-40B4-BE49-F238E27FC236}">
                <a16:creationId xmlns:a16="http://schemas.microsoft.com/office/drawing/2014/main" id="{3535B8AF-870D-4D9D-9848-CD237AD5198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748402" y="3012861"/>
            <a:ext cx="699499" cy="699499"/>
          </a:xfrm>
          <a:prstGeom prst="rect">
            <a:avLst/>
          </a:prstGeom>
        </p:spPr>
      </p:pic>
      <p:pic>
        <p:nvPicPr>
          <p:cNvPr id="20" name="Imagen 19">
            <a:extLst>
              <a:ext uri="{FF2B5EF4-FFF2-40B4-BE49-F238E27FC236}">
                <a16:creationId xmlns:a16="http://schemas.microsoft.com/office/drawing/2014/main" id="{76B9F8C1-565D-4EE7-82BB-73D0B48132B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61664" y="3081253"/>
            <a:ext cx="553610" cy="553610"/>
          </a:xfrm>
          <a:prstGeom prst="rect">
            <a:avLst/>
          </a:prstGeom>
        </p:spPr>
      </p:pic>
      <p:pic>
        <p:nvPicPr>
          <p:cNvPr id="25" name="Imagen 24">
            <a:extLst>
              <a:ext uri="{FF2B5EF4-FFF2-40B4-BE49-F238E27FC236}">
                <a16:creationId xmlns:a16="http://schemas.microsoft.com/office/drawing/2014/main" id="{3D6E79F3-5D16-4399-B6EE-A7F0765C6A7F}"/>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75797" y="4418764"/>
            <a:ext cx="639477" cy="639477"/>
          </a:xfrm>
          <a:prstGeom prst="rect">
            <a:avLst/>
          </a:prstGeom>
        </p:spPr>
      </p:pic>
      <p:sp>
        <p:nvSpPr>
          <p:cNvPr id="38" name="Rectángulo 37">
            <a:extLst>
              <a:ext uri="{FF2B5EF4-FFF2-40B4-BE49-F238E27FC236}">
                <a16:creationId xmlns:a16="http://schemas.microsoft.com/office/drawing/2014/main" id="{1E2CDC21-EE9F-4F83-B435-21E275CAEFB0}"/>
              </a:ext>
            </a:extLst>
          </p:cNvPr>
          <p:cNvSpPr/>
          <p:nvPr/>
        </p:nvSpPr>
        <p:spPr>
          <a:xfrm>
            <a:off x="4589285" y="4249917"/>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INTERNET DE ALTA 	VELOCIDAD 	SIMETRICA</a:t>
            </a:r>
            <a:endParaRPr lang="es-CO" dirty="0"/>
          </a:p>
        </p:txBody>
      </p:sp>
      <p:pic>
        <p:nvPicPr>
          <p:cNvPr id="40" name="Imagen 39">
            <a:extLst>
              <a:ext uri="{FF2B5EF4-FFF2-40B4-BE49-F238E27FC236}">
                <a16:creationId xmlns:a16="http://schemas.microsoft.com/office/drawing/2014/main" id="{7D9CC88D-5FFF-4E8F-9866-893D6000022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821470" y="4494169"/>
            <a:ext cx="553610" cy="553610"/>
          </a:xfrm>
          <a:prstGeom prst="rect">
            <a:avLst/>
          </a:prstGeom>
        </p:spPr>
      </p:pic>
      <p:pic>
        <p:nvPicPr>
          <p:cNvPr id="41" name="Imagen 40">
            <a:extLst>
              <a:ext uri="{FF2B5EF4-FFF2-40B4-BE49-F238E27FC236}">
                <a16:creationId xmlns:a16="http://schemas.microsoft.com/office/drawing/2014/main" id="{A1C77AD2-A806-49D3-A374-38489A189DB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880776" y="4454939"/>
            <a:ext cx="567125" cy="567125"/>
          </a:xfrm>
          <a:prstGeom prst="rect">
            <a:avLst/>
          </a:prstGeom>
        </p:spPr>
      </p:pic>
      <p:pic>
        <p:nvPicPr>
          <p:cNvPr id="44" name="Imagen 43">
            <a:extLst>
              <a:ext uri="{FF2B5EF4-FFF2-40B4-BE49-F238E27FC236}">
                <a16:creationId xmlns:a16="http://schemas.microsoft.com/office/drawing/2014/main" id="{E91CA769-1A21-4902-B29F-7828C6080503}"/>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4821470" y="5942343"/>
            <a:ext cx="518441" cy="518441"/>
          </a:xfrm>
          <a:prstGeom prst="rect">
            <a:avLst/>
          </a:prstGeom>
        </p:spPr>
      </p:pic>
      <p:sp>
        <p:nvSpPr>
          <p:cNvPr id="45" name="Rectángulo 44">
            <a:extLst>
              <a:ext uri="{FF2B5EF4-FFF2-40B4-BE49-F238E27FC236}">
                <a16:creationId xmlns:a16="http://schemas.microsoft.com/office/drawing/2014/main" id="{B3DA4561-0EE6-446B-8058-F84768CFA3F5}"/>
              </a:ext>
            </a:extLst>
          </p:cNvPr>
          <p:cNvSpPr/>
          <p:nvPr/>
        </p:nvSpPr>
        <p:spPr>
          <a:xfrm>
            <a:off x="4571312" y="5657549"/>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DOS MESES GRATIS 	LA FACTURA.</a:t>
            </a:r>
            <a:endParaRPr lang="es-CO" dirty="0"/>
          </a:p>
        </p:txBody>
      </p:sp>
      <p:pic>
        <p:nvPicPr>
          <p:cNvPr id="51" name="Imagen 50">
            <a:extLst>
              <a:ext uri="{FF2B5EF4-FFF2-40B4-BE49-F238E27FC236}">
                <a16:creationId xmlns:a16="http://schemas.microsoft.com/office/drawing/2014/main" id="{54E18D4A-5D01-4D2B-8510-6051A44C9FF5}"/>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675797" y="5849047"/>
            <a:ext cx="659118" cy="659118"/>
          </a:xfrm>
          <a:prstGeom prst="rect">
            <a:avLst/>
          </a:prstGeom>
        </p:spPr>
      </p:pic>
    </p:spTree>
    <p:extLst>
      <p:ext uri="{BB962C8B-B14F-4D97-AF65-F5344CB8AC3E}">
        <p14:creationId xmlns:p14="http://schemas.microsoft.com/office/powerpoint/2010/main" val="1309754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2" name="Rectángulo 41">
            <a:extLst>
              <a:ext uri="{FF2B5EF4-FFF2-40B4-BE49-F238E27FC236}">
                <a16:creationId xmlns:a16="http://schemas.microsoft.com/office/drawing/2014/main" id="{9EAFAE6E-A205-486E-9BE7-706B1A953D29}"/>
              </a:ext>
            </a:extLst>
          </p:cNvPr>
          <p:cNvSpPr/>
          <p:nvPr/>
        </p:nvSpPr>
        <p:spPr>
          <a:xfrm>
            <a:off x="8626874" y="4249917"/>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LLAMADAS 	NACIONALES E 	INTERNACIONALES</a:t>
            </a:r>
            <a:endParaRPr lang="es-CO" dirty="0"/>
          </a:p>
        </p:txBody>
      </p:sp>
      <p:sp>
        <p:nvSpPr>
          <p:cNvPr id="17" name="Rectángulo 16">
            <a:extLst>
              <a:ext uri="{FF2B5EF4-FFF2-40B4-BE49-F238E27FC236}">
                <a16:creationId xmlns:a16="http://schemas.microsoft.com/office/drawing/2014/main" id="{E0462B96-E75E-4961-A8AE-AB0B705A6152}"/>
              </a:ext>
            </a:extLst>
          </p:cNvPr>
          <p:cNvSpPr/>
          <p:nvPr/>
        </p:nvSpPr>
        <p:spPr>
          <a:xfrm>
            <a:off x="515750" y="5657548"/>
            <a:ext cx="3049376" cy="1087436"/>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DOS MESES DE 	SERVICIO GRATIS DE 	UNA PLATAFORMA 	DE STREAMING</a:t>
            </a:r>
            <a:endParaRPr lang="es-CO" dirty="0"/>
          </a:p>
        </p:txBody>
      </p:sp>
      <p:sp>
        <p:nvSpPr>
          <p:cNvPr id="14" name="Rectángulo 13">
            <a:extLst>
              <a:ext uri="{FF2B5EF4-FFF2-40B4-BE49-F238E27FC236}">
                <a16:creationId xmlns:a16="http://schemas.microsoft.com/office/drawing/2014/main" id="{61FE8F60-7E37-4DC2-8CA0-AE8481EF7CAE}"/>
              </a:ext>
            </a:extLst>
          </p:cNvPr>
          <p:cNvSpPr/>
          <p:nvPr/>
        </p:nvSpPr>
        <p:spPr>
          <a:xfrm>
            <a:off x="515750" y="4249917"/>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TELEVISION, PLAY 	APP</a:t>
            </a:r>
            <a:endParaRPr lang="es-CO" dirty="0"/>
          </a:p>
        </p:txBody>
      </p:sp>
      <p:sp>
        <p:nvSpPr>
          <p:cNvPr id="13" name="Rectángulo 12">
            <a:extLst>
              <a:ext uri="{FF2B5EF4-FFF2-40B4-BE49-F238E27FC236}">
                <a16:creationId xmlns:a16="http://schemas.microsoft.com/office/drawing/2014/main" id="{6F23FB65-BD62-4754-A4DA-C379DF5DD8CC}"/>
              </a:ext>
            </a:extLst>
          </p:cNvPr>
          <p:cNvSpPr/>
          <p:nvPr/>
        </p:nvSpPr>
        <p:spPr>
          <a:xfrm>
            <a:off x="515750" y="2833089"/>
            <a:ext cx="3049376" cy="1051311"/>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PAQUETE DE FIBRA 	OPTICA</a:t>
            </a:r>
            <a:endParaRPr lang="es-CO" dirty="0"/>
          </a:p>
        </p:txBody>
      </p:sp>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a:solidFill>
                  <a:schemeClr val="bg1"/>
                </a:solidFill>
                <a:latin typeface="Berlin Sans FB" panose="020E0602020502020306" pitchFamily="34" charset="0"/>
              </a:rPr>
              <a:t>ESTRATEGIA</a:t>
            </a:r>
            <a:endParaRPr lang="es-CO" dirty="0">
              <a:solidFill>
                <a:schemeClr val="bg1"/>
              </a:solidFill>
              <a:latin typeface="Berlin Sans FB" panose="020E0602020502020306" pitchFamily="34" charset="0"/>
            </a:endParaRPr>
          </a:p>
        </p:txBody>
      </p:sp>
      <p:sp>
        <p:nvSpPr>
          <p:cNvPr id="6" name="Rectángulo: esquinas redondeadas 5">
            <a:extLst>
              <a:ext uri="{FF2B5EF4-FFF2-40B4-BE49-F238E27FC236}">
                <a16:creationId xmlns:a16="http://schemas.microsoft.com/office/drawing/2014/main" id="{9C3DFCE2-F874-440A-8A0E-88686269A2B8}"/>
              </a:ext>
            </a:extLst>
          </p:cNvPr>
          <p:cNvSpPr/>
          <p:nvPr/>
        </p:nvSpPr>
        <p:spPr>
          <a:xfrm>
            <a:off x="4571312" y="1394155"/>
            <a:ext cx="3085322" cy="928295"/>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latin typeface="Berlin Sans FB" panose="020E0602020502020306" pitchFamily="34" charset="0"/>
              </a:rPr>
              <a:t>	PERSONAS CLASE 	MEDIA</a:t>
            </a:r>
            <a:endParaRPr lang="es-CO" dirty="0">
              <a:latin typeface="Berlin Sans FB" panose="020E0602020502020306" pitchFamily="34" charset="0"/>
            </a:endParaRPr>
          </a:p>
        </p:txBody>
      </p:sp>
      <p:sp>
        <p:nvSpPr>
          <p:cNvPr id="5" name="Rectángulo 4">
            <a:extLst>
              <a:ext uri="{FF2B5EF4-FFF2-40B4-BE49-F238E27FC236}">
                <a16:creationId xmlns:a16="http://schemas.microsoft.com/office/drawing/2014/main" id="{B0174BCF-D38B-41F6-9B7B-D1D0539EEA0D}"/>
              </a:ext>
            </a:extLst>
          </p:cNvPr>
          <p:cNvSpPr/>
          <p:nvPr/>
        </p:nvSpPr>
        <p:spPr>
          <a:xfrm rot="5400000">
            <a:off x="6042367" y="-3584499"/>
            <a:ext cx="45719" cy="12253548"/>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a:extLst>
              <a:ext uri="{FF2B5EF4-FFF2-40B4-BE49-F238E27FC236}">
                <a16:creationId xmlns:a16="http://schemas.microsoft.com/office/drawing/2014/main" id="{B2E6A842-563B-442F-BD60-A877D7AB2929}"/>
              </a:ext>
            </a:extLst>
          </p:cNvPr>
          <p:cNvSpPr/>
          <p:nvPr/>
        </p:nvSpPr>
        <p:spPr>
          <a:xfrm>
            <a:off x="4571312" y="2831719"/>
            <a:ext cx="3049376" cy="1052681"/>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INCREMENTO DE 	DATOS PARA 	NAVEGACIÓN</a:t>
            </a:r>
            <a:endParaRPr lang="es-CO" dirty="0"/>
          </a:p>
        </p:txBody>
      </p:sp>
      <p:pic>
        <p:nvPicPr>
          <p:cNvPr id="15" name="Imagen 14">
            <a:extLst>
              <a:ext uri="{FF2B5EF4-FFF2-40B4-BE49-F238E27FC236}">
                <a16:creationId xmlns:a16="http://schemas.microsoft.com/office/drawing/2014/main" id="{9DC688ED-C66C-479D-B45D-688172C09C9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91329" y="3068065"/>
            <a:ext cx="579987" cy="579987"/>
          </a:xfrm>
          <a:prstGeom prst="rect">
            <a:avLst/>
          </a:prstGeom>
        </p:spPr>
      </p:pic>
      <p:sp>
        <p:nvSpPr>
          <p:cNvPr id="35" name="Rectángulo 34">
            <a:extLst>
              <a:ext uri="{FF2B5EF4-FFF2-40B4-BE49-F238E27FC236}">
                <a16:creationId xmlns:a16="http://schemas.microsoft.com/office/drawing/2014/main" id="{55A7C0D9-AC9F-4763-B221-7B73350A7EC1}"/>
              </a:ext>
            </a:extLst>
          </p:cNvPr>
          <p:cNvSpPr/>
          <p:nvPr/>
        </p:nvSpPr>
        <p:spPr>
          <a:xfrm>
            <a:off x="8626874" y="2831719"/>
            <a:ext cx="3049376" cy="1052682"/>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DESCUENTO EN LA 	COMPRA DE 	CELULARES Y 	PLANES DE DATOS</a:t>
            </a:r>
            <a:endParaRPr lang="es-CO" dirty="0"/>
          </a:p>
        </p:txBody>
      </p:sp>
      <p:pic>
        <p:nvPicPr>
          <p:cNvPr id="37" name="Imagen 36">
            <a:extLst>
              <a:ext uri="{FF2B5EF4-FFF2-40B4-BE49-F238E27FC236}">
                <a16:creationId xmlns:a16="http://schemas.microsoft.com/office/drawing/2014/main" id="{3535B8AF-870D-4D9D-9848-CD237AD5198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748402" y="3012861"/>
            <a:ext cx="699499" cy="699499"/>
          </a:xfrm>
          <a:prstGeom prst="rect">
            <a:avLst/>
          </a:prstGeom>
        </p:spPr>
      </p:pic>
      <p:pic>
        <p:nvPicPr>
          <p:cNvPr id="20" name="Imagen 19">
            <a:extLst>
              <a:ext uri="{FF2B5EF4-FFF2-40B4-BE49-F238E27FC236}">
                <a16:creationId xmlns:a16="http://schemas.microsoft.com/office/drawing/2014/main" id="{76B9F8C1-565D-4EE7-82BB-73D0B48132B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61664" y="3081253"/>
            <a:ext cx="553610" cy="553610"/>
          </a:xfrm>
          <a:prstGeom prst="rect">
            <a:avLst/>
          </a:prstGeom>
        </p:spPr>
      </p:pic>
      <p:pic>
        <p:nvPicPr>
          <p:cNvPr id="25" name="Imagen 24">
            <a:extLst>
              <a:ext uri="{FF2B5EF4-FFF2-40B4-BE49-F238E27FC236}">
                <a16:creationId xmlns:a16="http://schemas.microsoft.com/office/drawing/2014/main" id="{3D6E79F3-5D16-4399-B6EE-A7F0765C6A7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75797" y="4418774"/>
            <a:ext cx="639477" cy="639477"/>
          </a:xfrm>
          <a:prstGeom prst="rect">
            <a:avLst/>
          </a:prstGeom>
        </p:spPr>
      </p:pic>
      <p:sp>
        <p:nvSpPr>
          <p:cNvPr id="38" name="Rectángulo 37">
            <a:extLst>
              <a:ext uri="{FF2B5EF4-FFF2-40B4-BE49-F238E27FC236}">
                <a16:creationId xmlns:a16="http://schemas.microsoft.com/office/drawing/2014/main" id="{1E2CDC21-EE9F-4F83-B435-21E275CAEFB0}"/>
              </a:ext>
            </a:extLst>
          </p:cNvPr>
          <p:cNvSpPr/>
          <p:nvPr/>
        </p:nvSpPr>
        <p:spPr>
          <a:xfrm>
            <a:off x="4589285" y="4249917"/>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INTERNET DE ALTA 	VELOCIDAD 	SIMETRICA</a:t>
            </a:r>
            <a:endParaRPr lang="es-CO" dirty="0"/>
          </a:p>
        </p:txBody>
      </p:sp>
      <p:pic>
        <p:nvPicPr>
          <p:cNvPr id="40" name="Imagen 39">
            <a:extLst>
              <a:ext uri="{FF2B5EF4-FFF2-40B4-BE49-F238E27FC236}">
                <a16:creationId xmlns:a16="http://schemas.microsoft.com/office/drawing/2014/main" id="{7D9CC88D-5FFF-4E8F-9866-893D60000228}"/>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817706" y="4494169"/>
            <a:ext cx="553610" cy="553610"/>
          </a:xfrm>
          <a:prstGeom prst="rect">
            <a:avLst/>
          </a:prstGeom>
        </p:spPr>
      </p:pic>
      <p:pic>
        <p:nvPicPr>
          <p:cNvPr id="41" name="Imagen 40">
            <a:extLst>
              <a:ext uri="{FF2B5EF4-FFF2-40B4-BE49-F238E27FC236}">
                <a16:creationId xmlns:a16="http://schemas.microsoft.com/office/drawing/2014/main" id="{A1C77AD2-A806-49D3-A374-38489A189DB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8880776" y="4454951"/>
            <a:ext cx="567125" cy="567125"/>
          </a:xfrm>
          <a:prstGeom prst="rect">
            <a:avLst/>
          </a:prstGeom>
        </p:spPr>
      </p:pic>
      <p:pic>
        <p:nvPicPr>
          <p:cNvPr id="44" name="Imagen 43">
            <a:extLst>
              <a:ext uri="{FF2B5EF4-FFF2-40B4-BE49-F238E27FC236}">
                <a16:creationId xmlns:a16="http://schemas.microsoft.com/office/drawing/2014/main" id="{E91CA769-1A21-4902-B29F-7828C6080503}"/>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4821470" y="5942343"/>
            <a:ext cx="518441" cy="518441"/>
          </a:xfrm>
          <a:prstGeom prst="rect">
            <a:avLst/>
          </a:prstGeom>
        </p:spPr>
      </p:pic>
      <p:sp>
        <p:nvSpPr>
          <p:cNvPr id="45" name="Rectángulo 44">
            <a:extLst>
              <a:ext uri="{FF2B5EF4-FFF2-40B4-BE49-F238E27FC236}">
                <a16:creationId xmlns:a16="http://schemas.microsoft.com/office/drawing/2014/main" id="{B3DA4561-0EE6-446B-8058-F84768CFA3F5}"/>
              </a:ext>
            </a:extLst>
          </p:cNvPr>
          <p:cNvSpPr/>
          <p:nvPr/>
        </p:nvSpPr>
        <p:spPr>
          <a:xfrm>
            <a:off x="4571312" y="5657549"/>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DOS MESES GRATIS 	LA FACTURA.</a:t>
            </a:r>
            <a:endParaRPr lang="es-CO" dirty="0"/>
          </a:p>
        </p:txBody>
      </p:sp>
      <p:pic>
        <p:nvPicPr>
          <p:cNvPr id="51" name="Imagen 50">
            <a:extLst>
              <a:ext uri="{FF2B5EF4-FFF2-40B4-BE49-F238E27FC236}">
                <a16:creationId xmlns:a16="http://schemas.microsoft.com/office/drawing/2014/main" id="{54E18D4A-5D01-4D2B-8510-6051A44C9FF5}"/>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675797" y="5849047"/>
            <a:ext cx="659118" cy="659118"/>
          </a:xfrm>
          <a:prstGeom prst="rect">
            <a:avLst/>
          </a:prstGeom>
        </p:spPr>
      </p:pic>
      <p:pic>
        <p:nvPicPr>
          <p:cNvPr id="3" name="Imagen 2">
            <a:extLst>
              <a:ext uri="{FF2B5EF4-FFF2-40B4-BE49-F238E27FC236}">
                <a16:creationId xmlns:a16="http://schemas.microsoft.com/office/drawing/2014/main" id="{3E7B427A-467C-4656-9349-AD1AC711BDE4}"/>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4721848" y="1463807"/>
            <a:ext cx="717684" cy="717684"/>
          </a:xfrm>
          <a:prstGeom prst="rect">
            <a:avLst/>
          </a:prstGeom>
        </p:spPr>
      </p:pic>
    </p:spTree>
    <p:extLst>
      <p:ext uri="{BB962C8B-B14F-4D97-AF65-F5344CB8AC3E}">
        <p14:creationId xmlns:p14="http://schemas.microsoft.com/office/powerpoint/2010/main" val="1186103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2" name="Rectángulo 41">
            <a:extLst>
              <a:ext uri="{FF2B5EF4-FFF2-40B4-BE49-F238E27FC236}">
                <a16:creationId xmlns:a16="http://schemas.microsoft.com/office/drawing/2014/main" id="{9EAFAE6E-A205-486E-9BE7-706B1A953D29}"/>
              </a:ext>
            </a:extLst>
          </p:cNvPr>
          <p:cNvSpPr/>
          <p:nvPr/>
        </p:nvSpPr>
        <p:spPr>
          <a:xfrm>
            <a:off x="8626874" y="4249917"/>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LLAMADAS 	NACIONALES E 	INTERNACIONALES</a:t>
            </a:r>
            <a:endParaRPr lang="es-CO" dirty="0"/>
          </a:p>
        </p:txBody>
      </p:sp>
      <p:sp>
        <p:nvSpPr>
          <p:cNvPr id="17" name="Rectángulo 16">
            <a:extLst>
              <a:ext uri="{FF2B5EF4-FFF2-40B4-BE49-F238E27FC236}">
                <a16:creationId xmlns:a16="http://schemas.microsoft.com/office/drawing/2014/main" id="{E0462B96-E75E-4961-A8AE-AB0B705A6152}"/>
              </a:ext>
            </a:extLst>
          </p:cNvPr>
          <p:cNvSpPr/>
          <p:nvPr/>
        </p:nvSpPr>
        <p:spPr>
          <a:xfrm>
            <a:off x="515750" y="5657548"/>
            <a:ext cx="3049376" cy="1087436"/>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DOS MESES DE 	SERVICIO GRATIS DE 	UNA PLATAFORMA 	DE STREAMING</a:t>
            </a:r>
            <a:endParaRPr lang="es-CO" dirty="0"/>
          </a:p>
        </p:txBody>
      </p:sp>
      <p:sp>
        <p:nvSpPr>
          <p:cNvPr id="14" name="Rectángulo 13">
            <a:extLst>
              <a:ext uri="{FF2B5EF4-FFF2-40B4-BE49-F238E27FC236}">
                <a16:creationId xmlns:a16="http://schemas.microsoft.com/office/drawing/2014/main" id="{61FE8F60-7E37-4DC2-8CA0-AE8481EF7CAE}"/>
              </a:ext>
            </a:extLst>
          </p:cNvPr>
          <p:cNvSpPr/>
          <p:nvPr/>
        </p:nvSpPr>
        <p:spPr>
          <a:xfrm>
            <a:off x="515750" y="4249917"/>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TRES ELEGIDOS 	GRATIS PARA 	CUALQUIER 	OPERADOR</a:t>
            </a:r>
            <a:endParaRPr lang="es-CO" dirty="0"/>
          </a:p>
        </p:txBody>
      </p:sp>
      <p:sp>
        <p:nvSpPr>
          <p:cNvPr id="13" name="Rectángulo 12">
            <a:extLst>
              <a:ext uri="{FF2B5EF4-FFF2-40B4-BE49-F238E27FC236}">
                <a16:creationId xmlns:a16="http://schemas.microsoft.com/office/drawing/2014/main" id="{6F23FB65-BD62-4754-A4DA-C379DF5DD8CC}"/>
              </a:ext>
            </a:extLst>
          </p:cNvPr>
          <p:cNvSpPr/>
          <p:nvPr/>
        </p:nvSpPr>
        <p:spPr>
          <a:xfrm>
            <a:off x="515750" y="2833089"/>
            <a:ext cx="3049376" cy="1051311"/>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INCREMENTO DE 	MINUTOS</a:t>
            </a:r>
            <a:endParaRPr lang="es-CO" dirty="0"/>
          </a:p>
        </p:txBody>
      </p:sp>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a:solidFill>
                  <a:schemeClr val="bg1"/>
                </a:solidFill>
                <a:latin typeface="Berlin Sans FB" panose="020E0602020502020306" pitchFamily="34" charset="0"/>
              </a:rPr>
              <a:t>ESTRATEGIA</a:t>
            </a:r>
            <a:endParaRPr lang="es-CO" dirty="0">
              <a:solidFill>
                <a:schemeClr val="bg1"/>
              </a:solidFill>
              <a:latin typeface="Berlin Sans FB" panose="020E0602020502020306" pitchFamily="34" charset="0"/>
            </a:endParaRPr>
          </a:p>
        </p:txBody>
      </p:sp>
      <p:sp>
        <p:nvSpPr>
          <p:cNvPr id="6" name="Rectángulo: esquinas redondeadas 5">
            <a:extLst>
              <a:ext uri="{FF2B5EF4-FFF2-40B4-BE49-F238E27FC236}">
                <a16:creationId xmlns:a16="http://schemas.microsoft.com/office/drawing/2014/main" id="{9C3DFCE2-F874-440A-8A0E-88686269A2B8}"/>
              </a:ext>
            </a:extLst>
          </p:cNvPr>
          <p:cNvSpPr/>
          <p:nvPr/>
        </p:nvSpPr>
        <p:spPr>
          <a:xfrm>
            <a:off x="4571312" y="1394155"/>
            <a:ext cx="3085322" cy="928295"/>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latin typeface="Berlin Sans FB" panose="020E0602020502020306" pitchFamily="34" charset="0"/>
              </a:rPr>
              <a:t>	VENDEDOR 	INFORMAL 	INDEPENDIENTE</a:t>
            </a:r>
            <a:endParaRPr lang="es-CO" dirty="0">
              <a:latin typeface="Berlin Sans FB" panose="020E0602020502020306" pitchFamily="34" charset="0"/>
            </a:endParaRPr>
          </a:p>
        </p:txBody>
      </p:sp>
      <p:sp>
        <p:nvSpPr>
          <p:cNvPr id="5" name="Rectángulo 4">
            <a:extLst>
              <a:ext uri="{FF2B5EF4-FFF2-40B4-BE49-F238E27FC236}">
                <a16:creationId xmlns:a16="http://schemas.microsoft.com/office/drawing/2014/main" id="{B0174BCF-D38B-41F6-9B7B-D1D0539EEA0D}"/>
              </a:ext>
            </a:extLst>
          </p:cNvPr>
          <p:cNvSpPr/>
          <p:nvPr/>
        </p:nvSpPr>
        <p:spPr>
          <a:xfrm rot="5400000">
            <a:off x="6042367" y="-3584499"/>
            <a:ext cx="45719" cy="12253548"/>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a:extLst>
              <a:ext uri="{FF2B5EF4-FFF2-40B4-BE49-F238E27FC236}">
                <a16:creationId xmlns:a16="http://schemas.microsoft.com/office/drawing/2014/main" id="{B2E6A842-563B-442F-BD60-A877D7AB2929}"/>
              </a:ext>
            </a:extLst>
          </p:cNvPr>
          <p:cNvSpPr/>
          <p:nvPr/>
        </p:nvSpPr>
        <p:spPr>
          <a:xfrm>
            <a:off x="4571312" y="2831719"/>
            <a:ext cx="3049376" cy="1052681"/>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AUMENTO DE 	COBRO POR 	PROMEDIO DE 	SOBRECARGO</a:t>
            </a:r>
            <a:endParaRPr lang="es-CO" dirty="0"/>
          </a:p>
        </p:txBody>
      </p:sp>
      <p:sp>
        <p:nvSpPr>
          <p:cNvPr id="35" name="Rectángulo 34">
            <a:extLst>
              <a:ext uri="{FF2B5EF4-FFF2-40B4-BE49-F238E27FC236}">
                <a16:creationId xmlns:a16="http://schemas.microsoft.com/office/drawing/2014/main" id="{55A7C0D9-AC9F-4763-B221-7B73350A7EC1}"/>
              </a:ext>
            </a:extLst>
          </p:cNvPr>
          <p:cNvSpPr/>
          <p:nvPr/>
        </p:nvSpPr>
        <p:spPr>
          <a:xfrm>
            <a:off x="8626874" y="2831719"/>
            <a:ext cx="3049376" cy="1052682"/>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DESCUENTO DE 	CELULARES GAMA 	MEDIA</a:t>
            </a:r>
            <a:endParaRPr lang="es-CO" dirty="0"/>
          </a:p>
        </p:txBody>
      </p:sp>
      <p:pic>
        <p:nvPicPr>
          <p:cNvPr id="37" name="Imagen 36">
            <a:extLst>
              <a:ext uri="{FF2B5EF4-FFF2-40B4-BE49-F238E27FC236}">
                <a16:creationId xmlns:a16="http://schemas.microsoft.com/office/drawing/2014/main" id="{3535B8AF-870D-4D9D-9848-CD237AD5198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748402" y="3012861"/>
            <a:ext cx="699499" cy="699499"/>
          </a:xfrm>
          <a:prstGeom prst="rect">
            <a:avLst/>
          </a:prstGeom>
        </p:spPr>
      </p:pic>
      <p:sp>
        <p:nvSpPr>
          <p:cNvPr id="38" name="Rectángulo 37">
            <a:extLst>
              <a:ext uri="{FF2B5EF4-FFF2-40B4-BE49-F238E27FC236}">
                <a16:creationId xmlns:a16="http://schemas.microsoft.com/office/drawing/2014/main" id="{1E2CDC21-EE9F-4F83-B435-21E275CAEFB0}"/>
              </a:ext>
            </a:extLst>
          </p:cNvPr>
          <p:cNvSpPr/>
          <p:nvPr/>
        </p:nvSpPr>
        <p:spPr>
          <a:xfrm>
            <a:off x="4589285" y="4249917"/>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PAQUETE DE FIBRA 	OPTICA O TRIPLE 	PLAY</a:t>
            </a:r>
            <a:endParaRPr lang="es-CO" dirty="0"/>
          </a:p>
        </p:txBody>
      </p:sp>
      <p:pic>
        <p:nvPicPr>
          <p:cNvPr id="41" name="Imagen 40">
            <a:extLst>
              <a:ext uri="{FF2B5EF4-FFF2-40B4-BE49-F238E27FC236}">
                <a16:creationId xmlns:a16="http://schemas.microsoft.com/office/drawing/2014/main" id="{A1C77AD2-A806-49D3-A374-38489A189DB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880776" y="4454951"/>
            <a:ext cx="567125" cy="567125"/>
          </a:xfrm>
          <a:prstGeom prst="rect">
            <a:avLst/>
          </a:prstGeom>
        </p:spPr>
      </p:pic>
      <p:pic>
        <p:nvPicPr>
          <p:cNvPr id="44" name="Imagen 43">
            <a:extLst>
              <a:ext uri="{FF2B5EF4-FFF2-40B4-BE49-F238E27FC236}">
                <a16:creationId xmlns:a16="http://schemas.microsoft.com/office/drawing/2014/main" id="{E91CA769-1A21-4902-B29F-7828C608050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821470" y="5942343"/>
            <a:ext cx="518441" cy="518441"/>
          </a:xfrm>
          <a:prstGeom prst="rect">
            <a:avLst/>
          </a:prstGeom>
        </p:spPr>
      </p:pic>
      <p:sp>
        <p:nvSpPr>
          <p:cNvPr id="45" name="Rectángulo 44">
            <a:extLst>
              <a:ext uri="{FF2B5EF4-FFF2-40B4-BE49-F238E27FC236}">
                <a16:creationId xmlns:a16="http://schemas.microsoft.com/office/drawing/2014/main" id="{B3DA4561-0EE6-446B-8058-F84768CFA3F5}"/>
              </a:ext>
            </a:extLst>
          </p:cNvPr>
          <p:cNvSpPr/>
          <p:nvPr/>
        </p:nvSpPr>
        <p:spPr>
          <a:xfrm>
            <a:off x="4571312" y="5657549"/>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DOS MESES GRATIS 	LA FACTURA.</a:t>
            </a:r>
            <a:endParaRPr lang="es-CO" dirty="0"/>
          </a:p>
        </p:txBody>
      </p:sp>
      <p:pic>
        <p:nvPicPr>
          <p:cNvPr id="51" name="Imagen 50">
            <a:extLst>
              <a:ext uri="{FF2B5EF4-FFF2-40B4-BE49-F238E27FC236}">
                <a16:creationId xmlns:a16="http://schemas.microsoft.com/office/drawing/2014/main" id="{54E18D4A-5D01-4D2B-8510-6051A44C9FF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75797" y="5849047"/>
            <a:ext cx="659118" cy="659118"/>
          </a:xfrm>
          <a:prstGeom prst="rect">
            <a:avLst/>
          </a:prstGeom>
        </p:spPr>
      </p:pic>
      <p:pic>
        <p:nvPicPr>
          <p:cNvPr id="7" name="Imagen 6">
            <a:extLst>
              <a:ext uri="{FF2B5EF4-FFF2-40B4-BE49-F238E27FC236}">
                <a16:creationId xmlns:a16="http://schemas.microsoft.com/office/drawing/2014/main" id="{A24493DA-E61A-41C1-B525-F27DD4BBA4A7}"/>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700815" y="1480813"/>
            <a:ext cx="759749" cy="759749"/>
          </a:xfrm>
          <a:prstGeom prst="rect">
            <a:avLst/>
          </a:prstGeom>
        </p:spPr>
      </p:pic>
      <p:pic>
        <p:nvPicPr>
          <p:cNvPr id="24" name="Imagen 23">
            <a:extLst>
              <a:ext uri="{FF2B5EF4-FFF2-40B4-BE49-F238E27FC236}">
                <a16:creationId xmlns:a16="http://schemas.microsoft.com/office/drawing/2014/main" id="{635468EA-BB45-4321-AF0E-7E1296F5602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27296" y="3019848"/>
            <a:ext cx="707619" cy="668899"/>
          </a:xfrm>
          <a:prstGeom prst="rect">
            <a:avLst/>
          </a:prstGeom>
        </p:spPr>
      </p:pic>
      <p:pic>
        <p:nvPicPr>
          <p:cNvPr id="27" name="Imagen 26">
            <a:extLst>
              <a:ext uri="{FF2B5EF4-FFF2-40B4-BE49-F238E27FC236}">
                <a16:creationId xmlns:a16="http://schemas.microsoft.com/office/drawing/2014/main" id="{2E1738E1-1269-41E1-BA11-A7246D86FD5D}"/>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4852194" y="4494169"/>
            <a:ext cx="553610" cy="553610"/>
          </a:xfrm>
          <a:prstGeom prst="rect">
            <a:avLst/>
          </a:prstGeom>
        </p:spPr>
      </p:pic>
      <p:pic>
        <p:nvPicPr>
          <p:cNvPr id="16" name="Imagen 15">
            <a:extLst>
              <a:ext uri="{FF2B5EF4-FFF2-40B4-BE49-F238E27FC236}">
                <a16:creationId xmlns:a16="http://schemas.microsoft.com/office/drawing/2014/main" id="{672DA2DB-4179-43D7-BB66-00EA5E01ADCE}"/>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746135" y="4454951"/>
            <a:ext cx="686463" cy="686463"/>
          </a:xfrm>
          <a:prstGeom prst="rect">
            <a:avLst/>
          </a:prstGeom>
        </p:spPr>
      </p:pic>
      <p:pic>
        <p:nvPicPr>
          <p:cNvPr id="32" name="Imagen 31">
            <a:extLst>
              <a:ext uri="{FF2B5EF4-FFF2-40B4-BE49-F238E27FC236}">
                <a16:creationId xmlns:a16="http://schemas.microsoft.com/office/drawing/2014/main" id="{D0941170-F7D9-4C2C-A5D1-3A9620F6A58F}"/>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4775189" y="3009533"/>
            <a:ext cx="707620" cy="707620"/>
          </a:xfrm>
          <a:prstGeom prst="rect">
            <a:avLst/>
          </a:prstGeom>
        </p:spPr>
      </p:pic>
    </p:spTree>
    <p:extLst>
      <p:ext uri="{BB962C8B-B14F-4D97-AF65-F5344CB8AC3E}">
        <p14:creationId xmlns:p14="http://schemas.microsoft.com/office/powerpoint/2010/main" val="3312275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2" name="Rectángulo 41">
            <a:extLst>
              <a:ext uri="{FF2B5EF4-FFF2-40B4-BE49-F238E27FC236}">
                <a16:creationId xmlns:a16="http://schemas.microsoft.com/office/drawing/2014/main" id="{9EAFAE6E-A205-486E-9BE7-706B1A953D29}"/>
              </a:ext>
            </a:extLst>
          </p:cNvPr>
          <p:cNvSpPr/>
          <p:nvPr/>
        </p:nvSpPr>
        <p:spPr>
          <a:xfrm>
            <a:off x="8626874" y="4249917"/>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LLAMADAS 	NACIONALES E 	INTERNACIONALES</a:t>
            </a:r>
            <a:endParaRPr lang="es-CO" dirty="0"/>
          </a:p>
        </p:txBody>
      </p:sp>
      <p:sp>
        <p:nvSpPr>
          <p:cNvPr id="14" name="Rectángulo 13">
            <a:extLst>
              <a:ext uri="{FF2B5EF4-FFF2-40B4-BE49-F238E27FC236}">
                <a16:creationId xmlns:a16="http://schemas.microsoft.com/office/drawing/2014/main" id="{61FE8F60-7E37-4DC2-8CA0-AE8481EF7CAE}"/>
              </a:ext>
            </a:extLst>
          </p:cNvPr>
          <p:cNvSpPr/>
          <p:nvPr/>
        </p:nvSpPr>
        <p:spPr>
          <a:xfrm>
            <a:off x="515750" y="4249917"/>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TRES ELEGIDOS 	GRATIS PARA 	CUALQUIER 	OPERADOR</a:t>
            </a:r>
            <a:endParaRPr lang="es-CO" dirty="0"/>
          </a:p>
        </p:txBody>
      </p:sp>
      <p:sp>
        <p:nvSpPr>
          <p:cNvPr id="13" name="Rectángulo 12">
            <a:extLst>
              <a:ext uri="{FF2B5EF4-FFF2-40B4-BE49-F238E27FC236}">
                <a16:creationId xmlns:a16="http://schemas.microsoft.com/office/drawing/2014/main" id="{6F23FB65-BD62-4754-A4DA-C379DF5DD8CC}"/>
              </a:ext>
            </a:extLst>
          </p:cNvPr>
          <p:cNvSpPr/>
          <p:nvPr/>
        </p:nvSpPr>
        <p:spPr>
          <a:xfrm>
            <a:off x="515750" y="2833089"/>
            <a:ext cx="3049376" cy="1051311"/>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INCREMENTO DE 	MINUTOS</a:t>
            </a:r>
            <a:endParaRPr lang="es-CO" dirty="0"/>
          </a:p>
        </p:txBody>
      </p:sp>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a:solidFill>
                  <a:schemeClr val="bg1"/>
                </a:solidFill>
                <a:latin typeface="Berlin Sans FB" panose="020E0602020502020306" pitchFamily="34" charset="0"/>
              </a:rPr>
              <a:t>ESTRATEGIA</a:t>
            </a:r>
            <a:endParaRPr lang="es-CO" dirty="0">
              <a:solidFill>
                <a:schemeClr val="bg1"/>
              </a:solidFill>
              <a:latin typeface="Berlin Sans FB" panose="020E0602020502020306" pitchFamily="34" charset="0"/>
            </a:endParaRPr>
          </a:p>
        </p:txBody>
      </p:sp>
      <p:sp>
        <p:nvSpPr>
          <p:cNvPr id="6" name="Rectángulo: esquinas redondeadas 5">
            <a:extLst>
              <a:ext uri="{FF2B5EF4-FFF2-40B4-BE49-F238E27FC236}">
                <a16:creationId xmlns:a16="http://schemas.microsoft.com/office/drawing/2014/main" id="{9C3DFCE2-F874-440A-8A0E-88686269A2B8}"/>
              </a:ext>
            </a:extLst>
          </p:cNvPr>
          <p:cNvSpPr/>
          <p:nvPr/>
        </p:nvSpPr>
        <p:spPr>
          <a:xfrm>
            <a:off x="4571312" y="1394155"/>
            <a:ext cx="3085322" cy="928295"/>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Berlin Sans FB" panose="020E0602020502020306" pitchFamily="34" charset="0"/>
              </a:rPr>
              <a:t>	PERSONAS DEL 	DÍA A DÍA</a:t>
            </a:r>
            <a:endParaRPr lang="es-CO" dirty="0">
              <a:latin typeface="Berlin Sans FB" panose="020E0602020502020306" pitchFamily="34" charset="0"/>
            </a:endParaRPr>
          </a:p>
        </p:txBody>
      </p:sp>
      <p:sp>
        <p:nvSpPr>
          <p:cNvPr id="5" name="Rectángulo 4">
            <a:extLst>
              <a:ext uri="{FF2B5EF4-FFF2-40B4-BE49-F238E27FC236}">
                <a16:creationId xmlns:a16="http://schemas.microsoft.com/office/drawing/2014/main" id="{B0174BCF-D38B-41F6-9B7B-D1D0539EEA0D}"/>
              </a:ext>
            </a:extLst>
          </p:cNvPr>
          <p:cNvSpPr/>
          <p:nvPr/>
        </p:nvSpPr>
        <p:spPr>
          <a:xfrm rot="5400000">
            <a:off x="6042367" y="-3584499"/>
            <a:ext cx="45719" cy="12253548"/>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a:extLst>
              <a:ext uri="{FF2B5EF4-FFF2-40B4-BE49-F238E27FC236}">
                <a16:creationId xmlns:a16="http://schemas.microsoft.com/office/drawing/2014/main" id="{B2E6A842-563B-442F-BD60-A877D7AB2929}"/>
              </a:ext>
            </a:extLst>
          </p:cNvPr>
          <p:cNvSpPr/>
          <p:nvPr/>
        </p:nvSpPr>
        <p:spPr>
          <a:xfrm>
            <a:off x="4571312" y="2831719"/>
            <a:ext cx="3049376" cy="1052681"/>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AUMENTO DE 	COBRO POR 	PROMEDIO DE 	SOBRECARGO</a:t>
            </a:r>
            <a:endParaRPr lang="es-CO" dirty="0"/>
          </a:p>
        </p:txBody>
      </p:sp>
      <p:sp>
        <p:nvSpPr>
          <p:cNvPr id="35" name="Rectángulo 34">
            <a:extLst>
              <a:ext uri="{FF2B5EF4-FFF2-40B4-BE49-F238E27FC236}">
                <a16:creationId xmlns:a16="http://schemas.microsoft.com/office/drawing/2014/main" id="{55A7C0D9-AC9F-4763-B221-7B73350A7EC1}"/>
              </a:ext>
            </a:extLst>
          </p:cNvPr>
          <p:cNvSpPr/>
          <p:nvPr/>
        </p:nvSpPr>
        <p:spPr>
          <a:xfrm>
            <a:off x="8626874" y="2831719"/>
            <a:ext cx="3049376" cy="1052682"/>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DESCUENTO DE 	CELULARES GAMA 	MEDIA Y BAJA</a:t>
            </a:r>
            <a:endParaRPr lang="es-CO" dirty="0"/>
          </a:p>
        </p:txBody>
      </p:sp>
      <p:pic>
        <p:nvPicPr>
          <p:cNvPr id="37" name="Imagen 36">
            <a:extLst>
              <a:ext uri="{FF2B5EF4-FFF2-40B4-BE49-F238E27FC236}">
                <a16:creationId xmlns:a16="http://schemas.microsoft.com/office/drawing/2014/main" id="{3535B8AF-870D-4D9D-9848-CD237AD5198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748402" y="3012861"/>
            <a:ext cx="699499" cy="699499"/>
          </a:xfrm>
          <a:prstGeom prst="rect">
            <a:avLst/>
          </a:prstGeom>
        </p:spPr>
      </p:pic>
      <p:sp>
        <p:nvSpPr>
          <p:cNvPr id="38" name="Rectángulo 37">
            <a:extLst>
              <a:ext uri="{FF2B5EF4-FFF2-40B4-BE49-F238E27FC236}">
                <a16:creationId xmlns:a16="http://schemas.microsoft.com/office/drawing/2014/main" id="{1E2CDC21-EE9F-4F83-B435-21E275CAEFB0}"/>
              </a:ext>
            </a:extLst>
          </p:cNvPr>
          <p:cNvSpPr/>
          <p:nvPr/>
        </p:nvSpPr>
        <p:spPr>
          <a:xfrm>
            <a:off x="4589285" y="4249917"/>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PAQUETE TRIPLE 	PLAY</a:t>
            </a:r>
            <a:endParaRPr lang="es-CO" dirty="0"/>
          </a:p>
        </p:txBody>
      </p:sp>
      <p:pic>
        <p:nvPicPr>
          <p:cNvPr id="41" name="Imagen 40">
            <a:extLst>
              <a:ext uri="{FF2B5EF4-FFF2-40B4-BE49-F238E27FC236}">
                <a16:creationId xmlns:a16="http://schemas.microsoft.com/office/drawing/2014/main" id="{A1C77AD2-A806-49D3-A374-38489A189DB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880776" y="4454951"/>
            <a:ext cx="567125" cy="567125"/>
          </a:xfrm>
          <a:prstGeom prst="rect">
            <a:avLst/>
          </a:prstGeom>
        </p:spPr>
      </p:pic>
      <p:pic>
        <p:nvPicPr>
          <p:cNvPr id="44" name="Imagen 43">
            <a:extLst>
              <a:ext uri="{FF2B5EF4-FFF2-40B4-BE49-F238E27FC236}">
                <a16:creationId xmlns:a16="http://schemas.microsoft.com/office/drawing/2014/main" id="{E91CA769-1A21-4902-B29F-7828C608050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821470" y="5942343"/>
            <a:ext cx="518441" cy="518441"/>
          </a:xfrm>
          <a:prstGeom prst="rect">
            <a:avLst/>
          </a:prstGeom>
        </p:spPr>
      </p:pic>
      <p:sp>
        <p:nvSpPr>
          <p:cNvPr id="45" name="Rectángulo 44">
            <a:extLst>
              <a:ext uri="{FF2B5EF4-FFF2-40B4-BE49-F238E27FC236}">
                <a16:creationId xmlns:a16="http://schemas.microsoft.com/office/drawing/2014/main" id="{B3DA4561-0EE6-446B-8058-F84768CFA3F5}"/>
              </a:ext>
            </a:extLst>
          </p:cNvPr>
          <p:cNvSpPr/>
          <p:nvPr/>
        </p:nvSpPr>
        <p:spPr>
          <a:xfrm>
            <a:off x="4571312" y="5657549"/>
            <a:ext cx="3049376" cy="1042114"/>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DOS MESES GRATIS 	LA FACTURA.</a:t>
            </a:r>
            <a:endParaRPr lang="es-CO" dirty="0"/>
          </a:p>
        </p:txBody>
      </p:sp>
      <p:pic>
        <p:nvPicPr>
          <p:cNvPr id="24" name="Imagen 23">
            <a:extLst>
              <a:ext uri="{FF2B5EF4-FFF2-40B4-BE49-F238E27FC236}">
                <a16:creationId xmlns:a16="http://schemas.microsoft.com/office/drawing/2014/main" id="{635468EA-BB45-4321-AF0E-7E1296F5602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27296" y="3019848"/>
            <a:ext cx="707619" cy="668899"/>
          </a:xfrm>
          <a:prstGeom prst="rect">
            <a:avLst/>
          </a:prstGeom>
        </p:spPr>
      </p:pic>
      <p:pic>
        <p:nvPicPr>
          <p:cNvPr id="9" name="Imagen 8">
            <a:extLst>
              <a:ext uri="{FF2B5EF4-FFF2-40B4-BE49-F238E27FC236}">
                <a16:creationId xmlns:a16="http://schemas.microsoft.com/office/drawing/2014/main" id="{E71EA470-A830-4EBC-9784-880EC489A242}"/>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755573" y="3028493"/>
            <a:ext cx="650231" cy="650231"/>
          </a:xfrm>
          <a:prstGeom prst="rect">
            <a:avLst/>
          </a:prstGeom>
        </p:spPr>
      </p:pic>
      <p:pic>
        <p:nvPicPr>
          <p:cNvPr id="27" name="Imagen 26">
            <a:extLst>
              <a:ext uri="{FF2B5EF4-FFF2-40B4-BE49-F238E27FC236}">
                <a16:creationId xmlns:a16="http://schemas.microsoft.com/office/drawing/2014/main" id="{2E1738E1-1269-41E1-BA11-A7246D86FD5D}"/>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852194" y="4494169"/>
            <a:ext cx="553610" cy="553610"/>
          </a:xfrm>
          <a:prstGeom prst="rect">
            <a:avLst/>
          </a:prstGeom>
        </p:spPr>
      </p:pic>
      <p:pic>
        <p:nvPicPr>
          <p:cNvPr id="16" name="Imagen 15">
            <a:extLst>
              <a:ext uri="{FF2B5EF4-FFF2-40B4-BE49-F238E27FC236}">
                <a16:creationId xmlns:a16="http://schemas.microsoft.com/office/drawing/2014/main" id="{672DA2DB-4179-43D7-BB66-00EA5E01ADCE}"/>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46135" y="4454951"/>
            <a:ext cx="686463" cy="686463"/>
          </a:xfrm>
          <a:prstGeom prst="rect">
            <a:avLst/>
          </a:prstGeom>
        </p:spPr>
      </p:pic>
      <p:pic>
        <p:nvPicPr>
          <p:cNvPr id="22" name="Imagen 21">
            <a:extLst>
              <a:ext uri="{FF2B5EF4-FFF2-40B4-BE49-F238E27FC236}">
                <a16:creationId xmlns:a16="http://schemas.microsoft.com/office/drawing/2014/main" id="{594CE1B4-666E-47C5-9FED-E3F3718F934A}"/>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4808297" y="1500515"/>
            <a:ext cx="641404" cy="641404"/>
          </a:xfrm>
          <a:prstGeom prst="rect">
            <a:avLst/>
          </a:prstGeom>
        </p:spPr>
      </p:pic>
    </p:spTree>
    <p:extLst>
      <p:ext uri="{BB962C8B-B14F-4D97-AF65-F5344CB8AC3E}">
        <p14:creationId xmlns:p14="http://schemas.microsoft.com/office/powerpoint/2010/main" val="198623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a:solidFill>
                  <a:schemeClr val="bg1"/>
                </a:solidFill>
                <a:latin typeface="Berlin Sans FB" panose="020E0602020502020306" pitchFamily="34" charset="0"/>
              </a:rPr>
              <a:t>ANOMALIAS</a:t>
            </a:r>
            <a:endParaRPr lang="es-CO" dirty="0">
              <a:solidFill>
                <a:schemeClr val="bg1"/>
              </a:solidFill>
              <a:latin typeface="Berlin Sans FB" panose="020E0602020502020306" pitchFamily="34" charset="0"/>
            </a:endParaRPr>
          </a:p>
        </p:txBody>
      </p:sp>
      <p:pic>
        <p:nvPicPr>
          <p:cNvPr id="7" name="Imagen 6">
            <a:extLst>
              <a:ext uri="{FF2B5EF4-FFF2-40B4-BE49-F238E27FC236}">
                <a16:creationId xmlns:a16="http://schemas.microsoft.com/office/drawing/2014/main" id="{32BA0D99-2FC6-4340-B50C-5AEAAF3F6163}"/>
              </a:ext>
            </a:extLst>
          </p:cNvPr>
          <p:cNvPicPr>
            <a:picLocks noChangeAspect="1"/>
          </p:cNvPicPr>
          <p:nvPr/>
        </p:nvPicPr>
        <p:blipFill>
          <a:blip r:embed="rId2"/>
          <a:stretch>
            <a:fillRect/>
          </a:stretch>
        </p:blipFill>
        <p:spPr>
          <a:xfrm>
            <a:off x="1585912" y="1373187"/>
            <a:ext cx="9020175" cy="5372100"/>
          </a:xfrm>
          <a:prstGeom prst="rect">
            <a:avLst/>
          </a:prstGeom>
        </p:spPr>
      </p:pic>
    </p:spTree>
    <p:extLst>
      <p:ext uri="{BB962C8B-B14F-4D97-AF65-F5344CB8AC3E}">
        <p14:creationId xmlns:p14="http://schemas.microsoft.com/office/powerpoint/2010/main" val="206413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a:solidFill>
                  <a:schemeClr val="bg1"/>
                </a:solidFill>
                <a:latin typeface="Berlin Sans FB" panose="020E0602020502020306" pitchFamily="34" charset="0"/>
              </a:rPr>
              <a:t>ANOMALIAS</a:t>
            </a:r>
            <a:endParaRPr lang="es-CO" dirty="0">
              <a:solidFill>
                <a:schemeClr val="bg1"/>
              </a:solidFill>
              <a:latin typeface="Berlin Sans FB" panose="020E0602020502020306" pitchFamily="34" charset="0"/>
            </a:endParaRPr>
          </a:p>
        </p:txBody>
      </p:sp>
      <p:pic>
        <p:nvPicPr>
          <p:cNvPr id="7" name="Imagen 6">
            <a:extLst>
              <a:ext uri="{FF2B5EF4-FFF2-40B4-BE49-F238E27FC236}">
                <a16:creationId xmlns:a16="http://schemas.microsoft.com/office/drawing/2014/main" id="{7F5562FB-5F61-4A4D-B31B-5B3890FE9492}"/>
              </a:ext>
            </a:extLst>
          </p:cNvPr>
          <p:cNvPicPr>
            <a:picLocks noChangeAspect="1"/>
          </p:cNvPicPr>
          <p:nvPr/>
        </p:nvPicPr>
        <p:blipFill>
          <a:blip r:embed="rId2"/>
          <a:stretch>
            <a:fillRect/>
          </a:stretch>
        </p:blipFill>
        <p:spPr>
          <a:xfrm>
            <a:off x="2171700" y="1411287"/>
            <a:ext cx="7848600" cy="5334000"/>
          </a:xfrm>
          <a:prstGeom prst="rect">
            <a:avLst/>
          </a:prstGeom>
        </p:spPr>
      </p:pic>
    </p:spTree>
    <p:extLst>
      <p:ext uri="{BB962C8B-B14F-4D97-AF65-F5344CB8AC3E}">
        <p14:creationId xmlns:p14="http://schemas.microsoft.com/office/powerpoint/2010/main" val="143357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a:solidFill>
                  <a:schemeClr val="bg1"/>
                </a:solidFill>
                <a:latin typeface="Berlin Sans FB" panose="020E0602020502020306" pitchFamily="34" charset="0"/>
              </a:rPr>
              <a:t>ANOMALIAS</a:t>
            </a:r>
            <a:endParaRPr lang="es-CO" dirty="0">
              <a:solidFill>
                <a:schemeClr val="bg1"/>
              </a:solidFill>
              <a:latin typeface="Berlin Sans FB" panose="020E0602020502020306" pitchFamily="34" charset="0"/>
            </a:endParaRPr>
          </a:p>
        </p:txBody>
      </p:sp>
      <p:pic>
        <p:nvPicPr>
          <p:cNvPr id="7" name="Imagen 6">
            <a:extLst>
              <a:ext uri="{FF2B5EF4-FFF2-40B4-BE49-F238E27FC236}">
                <a16:creationId xmlns:a16="http://schemas.microsoft.com/office/drawing/2014/main" id="{79E405B9-AC9E-4165-B710-EBFDD44784D8}"/>
              </a:ext>
            </a:extLst>
          </p:cNvPr>
          <p:cNvPicPr>
            <a:picLocks noChangeAspect="1"/>
          </p:cNvPicPr>
          <p:nvPr/>
        </p:nvPicPr>
        <p:blipFill>
          <a:blip r:embed="rId2"/>
          <a:stretch>
            <a:fillRect/>
          </a:stretch>
        </p:blipFill>
        <p:spPr>
          <a:xfrm>
            <a:off x="1971675" y="1392237"/>
            <a:ext cx="8248650" cy="5353050"/>
          </a:xfrm>
          <a:prstGeom prst="rect">
            <a:avLst/>
          </a:prstGeom>
        </p:spPr>
      </p:pic>
    </p:spTree>
    <p:extLst>
      <p:ext uri="{BB962C8B-B14F-4D97-AF65-F5344CB8AC3E}">
        <p14:creationId xmlns:p14="http://schemas.microsoft.com/office/powerpoint/2010/main" val="420877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a:solidFill>
                  <a:schemeClr val="bg1"/>
                </a:solidFill>
                <a:latin typeface="Berlin Sans FB" panose="020E0602020502020306" pitchFamily="34" charset="0"/>
              </a:rPr>
              <a:t>ANOMALIAS</a:t>
            </a:r>
            <a:endParaRPr lang="es-CO" dirty="0">
              <a:solidFill>
                <a:schemeClr val="bg1"/>
              </a:solidFill>
              <a:latin typeface="Berlin Sans FB" panose="020E0602020502020306" pitchFamily="34" charset="0"/>
            </a:endParaRPr>
          </a:p>
        </p:txBody>
      </p:sp>
      <p:pic>
        <p:nvPicPr>
          <p:cNvPr id="7" name="Imagen 6">
            <a:extLst>
              <a:ext uri="{FF2B5EF4-FFF2-40B4-BE49-F238E27FC236}">
                <a16:creationId xmlns:a16="http://schemas.microsoft.com/office/drawing/2014/main" id="{961F4740-13C3-4C1A-8CC2-F63D8476B77C}"/>
              </a:ext>
            </a:extLst>
          </p:cNvPr>
          <p:cNvPicPr>
            <a:picLocks noChangeAspect="1"/>
          </p:cNvPicPr>
          <p:nvPr/>
        </p:nvPicPr>
        <p:blipFill>
          <a:blip r:embed="rId2"/>
          <a:stretch>
            <a:fillRect/>
          </a:stretch>
        </p:blipFill>
        <p:spPr>
          <a:xfrm>
            <a:off x="2090737" y="1354137"/>
            <a:ext cx="8010525" cy="5391150"/>
          </a:xfrm>
          <a:prstGeom prst="rect">
            <a:avLst/>
          </a:prstGeom>
        </p:spPr>
      </p:pic>
    </p:spTree>
    <p:extLst>
      <p:ext uri="{BB962C8B-B14F-4D97-AF65-F5344CB8AC3E}">
        <p14:creationId xmlns:p14="http://schemas.microsoft.com/office/powerpoint/2010/main" val="203091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alpha val="3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7DF6C8-5FBB-434D-AC5B-0B62E25ED46C}"/>
              </a:ext>
            </a:extLst>
          </p:cNvPr>
          <p:cNvSpPr txBox="1">
            <a:spLocks/>
          </p:cNvSpPr>
          <p:nvPr/>
        </p:nvSpPr>
        <p:spPr>
          <a:xfrm>
            <a:off x="0" y="112713"/>
            <a:ext cx="12192000" cy="1087437"/>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a:solidFill>
                  <a:schemeClr val="bg1"/>
                </a:solidFill>
                <a:latin typeface="Berlin Sans FB" panose="020E0602020502020306" pitchFamily="34" charset="0"/>
              </a:rPr>
              <a:t>ANOMALIAS</a:t>
            </a:r>
            <a:endParaRPr lang="es-CO" dirty="0">
              <a:solidFill>
                <a:schemeClr val="bg1"/>
              </a:solidFill>
              <a:latin typeface="Berlin Sans FB" panose="020E0602020502020306" pitchFamily="34" charset="0"/>
            </a:endParaRPr>
          </a:p>
        </p:txBody>
      </p:sp>
      <p:pic>
        <p:nvPicPr>
          <p:cNvPr id="2" name="Imagen 1">
            <a:extLst>
              <a:ext uri="{FF2B5EF4-FFF2-40B4-BE49-F238E27FC236}">
                <a16:creationId xmlns:a16="http://schemas.microsoft.com/office/drawing/2014/main" id="{CB4658DE-C0A5-4D30-85EA-0C87B78925C5}"/>
              </a:ext>
            </a:extLst>
          </p:cNvPr>
          <p:cNvPicPr>
            <a:picLocks noChangeAspect="1"/>
          </p:cNvPicPr>
          <p:nvPr/>
        </p:nvPicPr>
        <p:blipFill>
          <a:blip r:embed="rId2"/>
          <a:stretch>
            <a:fillRect/>
          </a:stretch>
        </p:blipFill>
        <p:spPr>
          <a:xfrm>
            <a:off x="233362" y="1304925"/>
            <a:ext cx="11725275" cy="5440362"/>
          </a:xfrm>
          <a:prstGeom prst="rect">
            <a:avLst/>
          </a:prstGeom>
        </p:spPr>
      </p:pic>
    </p:spTree>
    <p:extLst>
      <p:ext uri="{BB962C8B-B14F-4D97-AF65-F5344CB8AC3E}">
        <p14:creationId xmlns:p14="http://schemas.microsoft.com/office/powerpoint/2010/main" val="17683033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814</Words>
  <Application>Microsoft Office PowerPoint</Application>
  <PresentationFormat>Panorámica</PresentationFormat>
  <Paragraphs>117</Paragraphs>
  <Slides>48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48</vt:i4>
      </vt:variant>
    </vt:vector>
  </HeadingPairs>
  <TitlesOfParts>
    <vt:vector size="53" baseType="lpstr">
      <vt:lpstr>Arial</vt:lpstr>
      <vt:lpstr>Berlin Sans FB</vt:lpstr>
      <vt:lpstr>Calibri</vt:lpstr>
      <vt:lpstr>Calibri Light</vt:lpstr>
      <vt:lpstr>Tema de Office</vt:lpstr>
      <vt:lpstr>PROYECTO FINAL ANALITICA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ANALITICA</dc:title>
  <dc:creator>Juan Camilo Jimenez Lopez</dc:creator>
  <cp:lastModifiedBy>prestamo</cp:lastModifiedBy>
  <cp:revision>30</cp:revision>
  <dcterms:created xsi:type="dcterms:W3CDTF">2020-05-05T03:24:36Z</dcterms:created>
  <dcterms:modified xsi:type="dcterms:W3CDTF">2020-05-07T19:55:02Z</dcterms:modified>
</cp:coreProperties>
</file>