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4633" autoAdjust="0"/>
  </p:normalViewPr>
  <p:slideViewPr>
    <p:cSldViewPr snapToGrid="0">
      <p:cViewPr varScale="1">
        <p:scale>
          <a:sx n="101" d="100"/>
          <a:sy n="101" d="100"/>
        </p:scale>
        <p:origin x="75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25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1DE932-4745-4727-AEF1-02A4DE2EDA0E}" type="datetimeFigureOut">
              <a:rPr lang="sl-SI" smtClean="0"/>
              <a:t>25. 04. 2023</a:t>
            </a:fld>
            <a:endParaRPr lang="sl-S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l-S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5BBC0-4033-42EB-AB71-4F446B4C9B6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69009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>
                <a:effectLst/>
                <a:latin typeface="Arial" panose="020B0604020202020204" pitchFamily="34" charset="0"/>
              </a:rPr>
              <a:t>Orodje za računalniško podprto prevajanje.</a:t>
            </a:r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5BBC0-4033-42EB-AB71-4F446B4C9B69}" type="slidenum">
              <a:rPr lang="sl-SI" smtClean="0"/>
              <a:t>1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605375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>
                <a:effectLst/>
                <a:latin typeface="Arial" panose="020B0604020202020204" pitchFamily="34" charset="0"/>
              </a:rPr>
              <a:t>Kaj sploh je orodje za računalniško podprto prevajanje? To je program, ki</a:t>
            </a:r>
            <a:br>
              <a:rPr lang="sl-SI" dirty="0"/>
            </a:br>
            <a:r>
              <a:rPr lang="sl-SI" dirty="0">
                <a:effectLst/>
                <a:latin typeface="Arial" panose="020B0604020202020204" pitchFamily="34" charset="0"/>
              </a:rPr>
              <a:t>prevajalcem olajša delo z različnimi vrstami vhodnih dokumentov, torej</a:t>
            </a:r>
            <a:br>
              <a:rPr lang="sl-SI" dirty="0"/>
            </a:br>
            <a:r>
              <a:rPr lang="sl-SI" dirty="0">
                <a:effectLst/>
                <a:latin typeface="Arial" panose="020B0604020202020204" pitchFamily="34" charset="0"/>
              </a:rPr>
              <a:t>dokumentov, ki jih želijo prevesti. Te dokumente razstavi na segmente, kjer</a:t>
            </a:r>
            <a:br>
              <a:rPr lang="sl-SI" dirty="0"/>
            </a:br>
            <a:r>
              <a:rPr lang="sl-SI" dirty="0">
                <a:effectLst/>
                <a:latin typeface="Arial" panose="020B0604020202020204" pitchFamily="34" charset="0"/>
              </a:rPr>
              <a:t>največkrat vsak segment predstavlja eno poved. Orodje nato te segmente</a:t>
            </a:r>
            <a:br>
              <a:rPr lang="sl-SI" dirty="0"/>
            </a:br>
            <a:r>
              <a:rPr lang="sl-SI" dirty="0">
                <a:effectLst/>
                <a:latin typeface="Arial" panose="020B0604020202020204" pitchFamily="34" charset="0"/>
              </a:rPr>
              <a:t>shrani v standardne datotečne formate, kot sta tmx in xliff, ki se uporabljajo za</a:t>
            </a:r>
            <a:br>
              <a:rPr lang="sl-SI" dirty="0"/>
            </a:br>
            <a:r>
              <a:rPr lang="sl-SI" dirty="0">
                <a:effectLst/>
                <a:latin typeface="Arial" panose="020B0604020202020204" pitchFamily="34" charset="0"/>
              </a:rPr>
              <a:t>deljenje prevedenih segmentov med različnimi prevajalci. Orodje pa na koncu</a:t>
            </a:r>
            <a:br>
              <a:rPr lang="sl-SI" dirty="0"/>
            </a:br>
            <a:r>
              <a:rPr lang="sl-SI" dirty="0">
                <a:effectLst/>
                <a:latin typeface="Arial" panose="020B0604020202020204" pitchFamily="34" charset="0"/>
              </a:rPr>
              <a:t>prevedene segmente izvozi v nove datoteke, ki so enakega formata kot</a:t>
            </a:r>
            <a:br>
              <a:rPr lang="sl-SI" dirty="0"/>
            </a:br>
            <a:r>
              <a:rPr lang="sl-SI" dirty="0">
                <a:effectLst/>
                <a:latin typeface="Arial" panose="020B0604020202020204" pitchFamily="34" charset="0"/>
              </a:rPr>
              <a:t>vhodne datoteke.</a:t>
            </a:r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5BBC0-4033-42EB-AB71-4F446B4C9B69}" type="slidenum">
              <a:rPr lang="sl-SI" smtClean="0"/>
              <a:t>2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56248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>
                <a:effectLst/>
                <a:latin typeface="Arial" panose="020B0604020202020204" pitchFamily="34" charset="0"/>
              </a:rPr>
              <a:t>Pri izdelavi aplikacije sem uporabil veliko tehnologij. Najbolj pomembni so</a:t>
            </a:r>
            <a:br>
              <a:rPr lang="sl-SI" dirty="0"/>
            </a:br>
            <a:r>
              <a:rPr lang="sl-SI" dirty="0">
                <a:effectLst/>
                <a:latin typeface="Arial" panose="020B0604020202020204" pitchFamily="34" charset="0"/>
              </a:rPr>
              <a:t>seveda programski jezik Java in knjižnica za grafični uporabniški vmesnik</a:t>
            </a:r>
            <a:br>
              <a:rPr lang="sl-SI" dirty="0"/>
            </a:br>
            <a:r>
              <a:rPr lang="sl-SI" dirty="0">
                <a:effectLst/>
                <a:latin typeface="Arial" panose="020B0604020202020204" pitchFamily="34" charset="0"/>
              </a:rPr>
              <a:t>JavaFX. Poleg tega sem uporabil tudi orodje Scene Builder, ki omogoča</a:t>
            </a:r>
            <a:br>
              <a:rPr lang="sl-SI" dirty="0"/>
            </a:br>
            <a:r>
              <a:rPr lang="sl-SI" dirty="0">
                <a:effectLst/>
                <a:latin typeface="Arial" panose="020B0604020202020204" pitchFamily="34" charset="0"/>
              </a:rPr>
              <a:t>preprostejšo izdelavo grafičnega vmesnika v JavaFX po principu povleci in</a:t>
            </a:r>
            <a:br>
              <a:rPr lang="sl-SI" dirty="0"/>
            </a:br>
            <a:r>
              <a:rPr lang="sl-SI" dirty="0">
                <a:effectLst/>
                <a:latin typeface="Arial" panose="020B0604020202020204" pitchFamily="34" charset="0"/>
              </a:rPr>
              <a:t>spusti. Uporabil sem tudi program Maven, ki omogoča lažje upravljanje z</a:t>
            </a:r>
            <a:br>
              <a:rPr lang="sl-SI" dirty="0"/>
            </a:br>
            <a:r>
              <a:rPr lang="sl-SI" dirty="0">
                <a:effectLst/>
                <a:latin typeface="Arial" panose="020B0604020202020204" pitchFamily="34" charset="0"/>
              </a:rPr>
              <a:t>knjižnicami in odvisnostmi, ki sem jih potreboval za izdelavo programa. Poleg</a:t>
            </a:r>
            <a:br>
              <a:rPr lang="sl-SI" dirty="0"/>
            </a:br>
            <a:r>
              <a:rPr lang="sl-SI" dirty="0">
                <a:effectLst/>
                <a:latin typeface="Arial" panose="020B0604020202020204" pitchFamily="34" charset="0"/>
              </a:rPr>
              <a:t>tega pa sem uporabil tudi knjižnice za delo z datotečnimi formati, kot so</a:t>
            </a:r>
            <a:br>
              <a:rPr lang="sl-SI" dirty="0"/>
            </a:br>
            <a:r>
              <a:rPr lang="sl-SI" dirty="0">
                <a:effectLst/>
                <a:latin typeface="Arial" panose="020B0604020202020204" pitchFamily="34" charset="0"/>
              </a:rPr>
              <a:t>Apache POI za delo z docx datotekami, ODF Toolkit za delo z odt datotekami</a:t>
            </a:r>
            <a:br>
              <a:rPr lang="sl-SI" dirty="0"/>
            </a:br>
            <a:r>
              <a:rPr lang="sl-SI" dirty="0">
                <a:effectLst/>
                <a:latin typeface="Arial" panose="020B0604020202020204" pitchFamily="34" charset="0"/>
              </a:rPr>
              <a:t>ter Jakarta za delo z datotekami, ki temeljijo na xml standardu. Za sprotno</a:t>
            </a:r>
            <a:br>
              <a:rPr lang="sl-SI" dirty="0"/>
            </a:br>
            <a:r>
              <a:rPr lang="sl-SI" dirty="0">
                <a:effectLst/>
                <a:latin typeface="Arial" panose="020B0604020202020204" pitchFamily="34" charset="0"/>
              </a:rPr>
              <a:t>testiranje metod pa sem uporabil knjižnico JUnit.</a:t>
            </a:r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5BBC0-4033-42EB-AB71-4F446B4C9B69}" type="slidenum">
              <a:rPr lang="sl-SI" smtClean="0"/>
              <a:t>3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08485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>
                <a:effectLst/>
                <a:latin typeface="Arial" panose="020B0604020202020204" pitchFamily="34" charset="0"/>
              </a:rPr>
              <a:t>Načrtovanje in izdelavo programa sem začel z načrtom osnovne strukture in</a:t>
            </a:r>
            <a:br>
              <a:rPr lang="sl-SI" dirty="0"/>
            </a:br>
            <a:r>
              <a:rPr lang="sl-SI" dirty="0">
                <a:effectLst/>
                <a:latin typeface="Arial" panose="020B0604020202020204" pitchFamily="34" charset="0"/>
              </a:rPr>
              <a:t>funkcionalnosti orodja. Kot lahko vidite na sliki je program je sestavljen iz treh</a:t>
            </a:r>
            <a:br>
              <a:rPr lang="sl-SI" dirty="0"/>
            </a:br>
            <a:r>
              <a:rPr lang="sl-SI" dirty="0">
                <a:effectLst/>
                <a:latin typeface="Arial" panose="020B0604020202020204" pitchFamily="34" charset="0"/>
              </a:rPr>
              <a:t>različnih strani: začetna stran, za ustvarjanje projekta ter stran za urejanje</a:t>
            </a:r>
            <a:br>
              <a:rPr lang="sl-SI" dirty="0"/>
            </a:br>
            <a:r>
              <a:rPr lang="sl-SI" dirty="0">
                <a:effectLst/>
                <a:latin typeface="Arial" panose="020B0604020202020204" pitchFamily="34" charset="0"/>
              </a:rPr>
              <a:t>segmentov. Poleg tega so na načrtu tudi funkcionalnosti in povezave med</a:t>
            </a:r>
            <a:br>
              <a:rPr lang="sl-SI" dirty="0"/>
            </a:br>
            <a:r>
              <a:rPr lang="sl-SI" dirty="0">
                <a:effectLst/>
                <a:latin typeface="Arial" panose="020B0604020202020204" pitchFamily="34" charset="0"/>
              </a:rPr>
              <a:t>stranmi, ki sem jih kasneje implementiral.</a:t>
            </a:r>
            <a:br>
              <a:rPr lang="sl-SI" dirty="0"/>
            </a:br>
            <a:r>
              <a:rPr lang="sl-SI" dirty="0">
                <a:effectLst/>
                <a:latin typeface="Arial" panose="020B0604020202020204" pitchFamily="34" charset="0"/>
              </a:rPr>
              <a:t>Nadaljeval sem z izdelavo osnutka programa, ki je na začetku omogočal le</a:t>
            </a:r>
            <a:br>
              <a:rPr lang="sl-SI" dirty="0"/>
            </a:br>
            <a:r>
              <a:rPr lang="sl-SI" dirty="0">
                <a:effectLst/>
                <a:latin typeface="Arial" panose="020B0604020202020204" pitchFamily="34" charset="0"/>
              </a:rPr>
              <a:t>preprosto uvoz in izvoz besedil, kateremu pa sem postopoma dodajal</a:t>
            </a:r>
            <a:br>
              <a:rPr lang="sl-SI" dirty="0"/>
            </a:br>
            <a:r>
              <a:rPr lang="sl-SI" dirty="0">
                <a:effectLst/>
                <a:latin typeface="Arial" panose="020B0604020202020204" pitchFamily="34" charset="0"/>
              </a:rPr>
              <a:t>funkcionalnosti. Na koncu pa sem celoten projekt s pomočjo vtičnikov Maven</a:t>
            </a:r>
            <a:br>
              <a:rPr lang="sl-SI" dirty="0"/>
            </a:br>
            <a:r>
              <a:rPr lang="sl-SI" dirty="0">
                <a:effectLst/>
                <a:latin typeface="Arial" panose="020B0604020202020204" pitchFamily="34" charset="0"/>
              </a:rPr>
              <a:t>Shader Plugin in Launch4j zapakiral v jar in kasneje v exe datoteko.</a:t>
            </a:r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5BBC0-4033-42EB-AB71-4F446B4C9B69}" type="slidenum">
              <a:rPr lang="sl-SI" smtClean="0"/>
              <a:t>4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168989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>
                <a:effectLst/>
                <a:latin typeface="Arial" panose="020B0604020202020204" pitchFamily="34" charset="0"/>
              </a:rPr>
              <a:t>Testiranje programa sem sproti izvajal z uporabo knjižnice JUnit, ki omogoča</a:t>
            </a:r>
            <a:br>
              <a:rPr lang="sl-SI" dirty="0"/>
            </a:br>
            <a:r>
              <a:rPr lang="sl-SI" dirty="0">
                <a:effectLst/>
                <a:latin typeface="Arial" panose="020B0604020202020204" pitchFamily="34" charset="0"/>
              </a:rPr>
              <a:t>testiranje metod ter primerjanje pričakovanih in dobljenih vrednosti. Na sliki</a:t>
            </a:r>
            <a:br>
              <a:rPr lang="sl-SI" dirty="0"/>
            </a:br>
            <a:r>
              <a:rPr lang="sl-SI" dirty="0">
                <a:effectLst/>
                <a:latin typeface="Arial" panose="020B0604020202020204" pitchFamily="34" charset="0"/>
              </a:rPr>
              <a:t>lahko vidite enega izmed razredov za testiranje in sicer </a:t>
            </a:r>
            <a:r>
              <a:rPr lang="sl-SI" dirty="0" err="1">
                <a:effectLst/>
                <a:latin typeface="Arial" panose="020B0604020202020204" pitchFamily="34" charset="0"/>
              </a:rPr>
              <a:t>FileImporterTest</a:t>
            </a:r>
            <a:r>
              <a:rPr lang="sl-SI" dirty="0">
                <a:effectLst/>
                <a:latin typeface="Arial" panose="020B0604020202020204" pitchFamily="34" charset="0"/>
              </a:rPr>
              <a:t>. Ta</a:t>
            </a:r>
            <a:br>
              <a:rPr lang="sl-SI" dirty="0"/>
            </a:br>
            <a:r>
              <a:rPr lang="sl-SI" dirty="0">
                <a:effectLst/>
                <a:latin typeface="Arial" panose="020B0604020202020204" pitchFamily="34" charset="0"/>
              </a:rPr>
              <a:t>razred preverja delovanje metode parseTxtFile() iz razreda FileImporter, tako</a:t>
            </a:r>
            <a:br>
              <a:rPr lang="sl-SI" dirty="0"/>
            </a:br>
            <a:r>
              <a:rPr lang="sl-SI" dirty="0">
                <a:effectLst/>
                <a:latin typeface="Arial" panose="020B0604020202020204" pitchFamily="34" charset="0"/>
              </a:rPr>
              <a:t>da najprej ustvari novo instanco tega razreda, nato požene metodo</a:t>
            </a:r>
            <a:br>
              <a:rPr lang="sl-SI" dirty="0"/>
            </a:br>
            <a:r>
              <a:rPr lang="sl-SI" dirty="0">
                <a:effectLst/>
                <a:latin typeface="Arial" panose="020B0604020202020204" pitchFamily="34" charset="0"/>
              </a:rPr>
              <a:t>parseTxtFile(), ki prebere vsebino datoteke in shrani povedi iz nje v seznam.</a:t>
            </a:r>
            <a:br>
              <a:rPr lang="sl-SI" dirty="0"/>
            </a:br>
            <a:r>
              <a:rPr lang="sl-SI" dirty="0">
                <a:effectLst/>
                <a:latin typeface="Arial" panose="020B0604020202020204" pitchFamily="34" charset="0"/>
              </a:rPr>
              <a:t>Nato pa s stavkom </a:t>
            </a:r>
            <a:r>
              <a:rPr lang="sl-SI" dirty="0" err="1">
                <a:effectLst/>
                <a:latin typeface="Arial" panose="020B0604020202020204" pitchFamily="34" charset="0"/>
              </a:rPr>
              <a:t>assertEquals</a:t>
            </a:r>
            <a:r>
              <a:rPr lang="sl-SI" dirty="0">
                <a:effectLst/>
                <a:latin typeface="Arial" panose="020B0604020202020204" pitchFamily="34" charset="0"/>
              </a:rPr>
              <a:t> primerja pričakovano besedilo s vsebino</a:t>
            </a:r>
            <a:br>
              <a:rPr lang="sl-SI" dirty="0"/>
            </a:br>
            <a:r>
              <a:rPr lang="sl-SI" dirty="0">
                <a:effectLst/>
                <a:latin typeface="Arial" panose="020B0604020202020204" pitchFamily="34" charset="0"/>
              </a:rPr>
              <a:t>prvega segmenta v seznamu.</a:t>
            </a:r>
            <a:br>
              <a:rPr lang="sl-SI" dirty="0"/>
            </a:br>
            <a:r>
              <a:rPr lang="sl-SI" dirty="0">
                <a:effectLst/>
                <a:latin typeface="Arial" panose="020B0604020202020204" pitchFamily="34" charset="0"/>
              </a:rPr>
              <a:t>Program sem dokončno preizkusil, ko sem programu dodal večino</a:t>
            </a:r>
            <a:br>
              <a:rPr lang="sl-SI" dirty="0"/>
            </a:br>
            <a:r>
              <a:rPr lang="sl-SI" dirty="0">
                <a:effectLst/>
                <a:latin typeface="Arial" panose="020B0604020202020204" pitchFamily="34" charset="0"/>
              </a:rPr>
              <a:t>funkcionalnosti in testiral njegovo delovanje pri različnih docx, odt in docx</a:t>
            </a:r>
            <a:br>
              <a:rPr lang="sl-SI" dirty="0"/>
            </a:br>
            <a:r>
              <a:rPr lang="sl-SI" dirty="0">
                <a:effectLst/>
                <a:latin typeface="Arial" panose="020B0604020202020204" pitchFamily="34" charset="0"/>
              </a:rPr>
              <a:t>dokumenti.</a:t>
            </a:r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5BBC0-4033-42EB-AB71-4F446B4C9B69}" type="slidenum">
              <a:rPr lang="sl-SI" smtClean="0"/>
              <a:t>5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304826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>
                <a:effectLst/>
                <a:latin typeface="Arial" panose="020B0604020202020204" pitchFamily="34" charset="0"/>
              </a:rPr>
              <a:t>Sedaj bom prikazal delovanje mojega programa.</a:t>
            </a:r>
            <a:br>
              <a:rPr lang="sl-SI" dirty="0"/>
            </a:br>
            <a:r>
              <a:rPr lang="sl-SI" dirty="0">
                <a:effectLst/>
                <a:latin typeface="Arial" panose="020B0604020202020204" pitchFamily="34" charset="0"/>
              </a:rPr>
              <a:t>Ob zagonu programa se uporabniku odpre začetno okno, na katerem sta</a:t>
            </a:r>
            <a:br>
              <a:rPr lang="sl-SI" dirty="0"/>
            </a:br>
            <a:r>
              <a:rPr lang="sl-SI" dirty="0">
                <a:effectLst/>
                <a:latin typeface="Arial" panose="020B0604020202020204" pitchFamily="34" charset="0"/>
              </a:rPr>
              <a:t>gumba za nov projekt in za odpiranje projekta. Najprej bom prikazal proces</a:t>
            </a:r>
            <a:br>
              <a:rPr lang="sl-SI" dirty="0"/>
            </a:br>
            <a:r>
              <a:rPr lang="sl-SI" dirty="0">
                <a:effectLst/>
                <a:latin typeface="Arial" panose="020B0604020202020204" pitchFamily="34" charset="0"/>
              </a:rPr>
              <a:t>ustvarjanja novega projekta.</a:t>
            </a:r>
            <a:br>
              <a:rPr lang="sl-SI" dirty="0"/>
            </a:br>
            <a:r>
              <a:rPr lang="sl-SI" dirty="0">
                <a:effectLst/>
                <a:latin typeface="Arial" panose="020B0604020202020204" pitchFamily="34" charset="0"/>
              </a:rPr>
              <a:t>Ob kliku na ta gumb se uporabniku odpre okno za izbiro lokacije novega</a:t>
            </a:r>
            <a:br>
              <a:rPr lang="sl-SI" dirty="0"/>
            </a:br>
            <a:r>
              <a:rPr lang="sl-SI" dirty="0">
                <a:effectLst/>
                <a:latin typeface="Arial" panose="020B0604020202020204" pitchFamily="34" charset="0"/>
              </a:rPr>
              <a:t>projekta. Za namen predstavitve bom izbral namizje. Nato pa se mu odpre</a:t>
            </a:r>
            <a:br>
              <a:rPr lang="sl-SI" dirty="0"/>
            </a:br>
            <a:r>
              <a:rPr lang="sl-SI" dirty="0">
                <a:effectLst/>
                <a:latin typeface="Arial" panose="020B0604020202020204" pitchFamily="34" charset="0"/>
              </a:rPr>
              <a:t>okno za ustvarjanje projekta, na katerem lahko uporabnik nastavi ime</a:t>
            </a:r>
            <a:br>
              <a:rPr lang="sl-SI" dirty="0"/>
            </a:br>
            <a:r>
              <a:rPr lang="sl-SI" dirty="0">
                <a:effectLst/>
                <a:latin typeface="Arial" panose="020B0604020202020204" pitchFamily="34" charset="0"/>
              </a:rPr>
              <a:t>projekta, začetni in željeni jezik datotek ter izbere datoteke, ki jih želi prevesti.</a:t>
            </a:r>
            <a:br>
              <a:rPr lang="sl-SI" dirty="0"/>
            </a:br>
            <a:r>
              <a:rPr lang="sl-SI" dirty="0">
                <a:effectLst/>
                <a:latin typeface="Arial" panose="020B0604020202020204" pitchFamily="34" charset="0"/>
              </a:rPr>
              <a:t>Uporabnik lahko tudi odstrani po pomoti izbrane datoteke. Za namen</a:t>
            </a:r>
            <a:br>
              <a:rPr lang="sl-SI" dirty="0"/>
            </a:br>
            <a:r>
              <a:rPr lang="sl-SI" dirty="0">
                <a:effectLst/>
                <a:latin typeface="Arial" panose="020B0604020202020204" pitchFamily="34" charset="0"/>
              </a:rPr>
              <a:t>predstavitve bom poimenoval projekt projekt1, začetni jezik bo angleščina,</a:t>
            </a:r>
            <a:br>
              <a:rPr lang="sl-SI" dirty="0"/>
            </a:br>
            <a:r>
              <a:rPr lang="sl-SI" dirty="0">
                <a:effectLst/>
                <a:latin typeface="Arial" panose="020B0604020202020204" pitchFamily="34" charset="0"/>
              </a:rPr>
              <a:t>željeni pa slovenščina. Kot datoteke pa bom izbral te tri dokumente v docx,</a:t>
            </a:r>
            <a:br>
              <a:rPr lang="sl-SI" dirty="0"/>
            </a:br>
            <a:r>
              <a:rPr lang="sl-SI" dirty="0">
                <a:effectLst/>
                <a:latin typeface="Arial" panose="020B0604020202020204" pitchFamily="34" charset="0"/>
              </a:rPr>
              <a:t>odt in txt formatu.</a:t>
            </a:r>
            <a:br>
              <a:rPr lang="sl-SI" dirty="0"/>
            </a:br>
            <a:r>
              <a:rPr lang="sl-SI" dirty="0">
                <a:effectLst/>
                <a:latin typeface="Arial" panose="020B0604020202020204" pitchFamily="34" charset="0"/>
              </a:rPr>
              <a:t>Ko uporabnik pritisne gumb </a:t>
            </a:r>
            <a:r>
              <a:rPr lang="sl-SI" dirty="0" err="1">
                <a:effectLst/>
                <a:latin typeface="Arial" panose="020B0604020202020204" pitchFamily="34" charset="0"/>
              </a:rPr>
              <a:t>ok</a:t>
            </a:r>
            <a:r>
              <a:rPr lang="sl-SI" dirty="0">
                <a:effectLst/>
                <a:latin typeface="Arial" panose="020B0604020202020204" pitchFamily="34" charset="0"/>
              </a:rPr>
              <a:t>, program iz datotek ustvari segmente in jih</a:t>
            </a:r>
            <a:br>
              <a:rPr lang="sl-SI" dirty="0"/>
            </a:br>
            <a:r>
              <a:rPr lang="sl-SI" dirty="0">
                <a:effectLst/>
                <a:latin typeface="Arial" panose="020B0604020202020204" pitchFamily="34" charset="0"/>
              </a:rPr>
              <a:t>prikaže na naslednjem oknu. Na desni strani tega okna je prikazano nekaj</a:t>
            </a:r>
            <a:br>
              <a:rPr lang="sl-SI" dirty="0"/>
            </a:br>
            <a:r>
              <a:rPr lang="sl-SI" dirty="0">
                <a:effectLst/>
                <a:latin typeface="Arial" panose="020B0604020202020204" pitchFamily="34" charset="0"/>
              </a:rPr>
              <a:t>osnovnih podatkov o projektu, pod tem pa seznam vseh datotek projekta, s</a:t>
            </a:r>
            <a:br>
              <a:rPr lang="sl-SI" dirty="0"/>
            </a:br>
            <a:r>
              <a:rPr lang="sl-SI" dirty="0">
                <a:effectLst/>
                <a:latin typeface="Arial" panose="020B0604020202020204" pitchFamily="34" charset="0"/>
              </a:rPr>
              <a:t>klikom na katere lahko uporabnik zamenja trenutno odprto datoteko.</a:t>
            </a:r>
            <a:br>
              <a:rPr lang="sl-SI" dirty="0"/>
            </a:br>
            <a:r>
              <a:rPr lang="sl-SI" dirty="0">
                <a:effectLst/>
                <a:latin typeface="Arial" panose="020B0604020202020204" pitchFamily="34" charset="0"/>
              </a:rPr>
              <a:t>Uporabnik lahko v tem oknu prevaja segmente ter shranjuje začasni prevod</a:t>
            </a:r>
            <a:br>
              <a:rPr lang="sl-SI" dirty="0"/>
            </a:br>
            <a:r>
              <a:rPr lang="sl-SI" dirty="0">
                <a:effectLst/>
                <a:latin typeface="Arial" panose="020B0604020202020204" pitchFamily="34" charset="0"/>
              </a:rPr>
              <a:t>ter označi že prevedene segmente. Poleg tega lahko tudi izvozi odprt</a:t>
            </a:r>
            <a:br>
              <a:rPr lang="sl-SI" dirty="0"/>
            </a:br>
            <a:r>
              <a:rPr lang="sl-SI" dirty="0">
                <a:effectLst/>
                <a:latin typeface="Arial" panose="020B0604020202020204" pitchFamily="34" charset="0"/>
              </a:rPr>
              <a:t>dokument v njegov privzeti format. Ko pa uporabnik označi vse segmente kot</a:t>
            </a:r>
            <a:br>
              <a:rPr lang="sl-SI" dirty="0"/>
            </a:br>
            <a:r>
              <a:rPr lang="sl-SI" dirty="0">
                <a:effectLst/>
                <a:latin typeface="Arial" panose="020B0604020202020204" pitchFamily="34" charset="0"/>
              </a:rPr>
              <a:t>prevedene pa lahko prevode izvozi tudi v xliff format.</a:t>
            </a:r>
            <a:br>
              <a:rPr lang="sl-SI" dirty="0"/>
            </a:br>
            <a:r>
              <a:rPr lang="sl-SI" dirty="0">
                <a:effectLst/>
                <a:latin typeface="Arial" panose="020B0604020202020204" pitchFamily="34" charset="0"/>
              </a:rPr>
              <a:t>Če uporabnik med delom zapre projekt ga lahko ob pritisku na gumb open</a:t>
            </a:r>
            <a:br>
              <a:rPr lang="sl-SI" dirty="0"/>
            </a:br>
            <a:r>
              <a:rPr lang="sl-SI" dirty="0">
                <a:effectLst/>
                <a:latin typeface="Arial" panose="020B0604020202020204" pitchFamily="34" charset="0"/>
              </a:rPr>
              <a:t>project in izbiri .project datoteke tudi odpre.</a:t>
            </a:r>
            <a:br>
              <a:rPr lang="sl-SI" dirty="0"/>
            </a:br>
            <a:r>
              <a:rPr lang="sl-SI" dirty="0">
                <a:effectLst/>
                <a:latin typeface="Arial" panose="020B0604020202020204" pitchFamily="34" charset="0"/>
              </a:rPr>
              <a:t>Pri ustvarjanju novega projekta se ustvari tudi mapa, ki vsebuje .project</a:t>
            </a:r>
            <a:br>
              <a:rPr lang="sl-SI" dirty="0"/>
            </a:br>
            <a:r>
              <a:rPr lang="sl-SI" dirty="0">
                <a:effectLst/>
                <a:latin typeface="Arial" panose="020B0604020202020204" pitchFamily="34" charset="0"/>
              </a:rPr>
              <a:t>datoteko z lastnosti projekta, mapo z izvornimi datotekami, mapo z ciljnimi</a:t>
            </a:r>
            <a:br>
              <a:rPr lang="sl-SI" dirty="0"/>
            </a:br>
            <a:r>
              <a:rPr lang="sl-SI" dirty="0">
                <a:effectLst/>
                <a:latin typeface="Arial" panose="020B0604020202020204" pitchFamily="34" charset="0"/>
              </a:rPr>
              <a:t>datotekami ter mapo z vmesnimi tmx datotekami.</a:t>
            </a:r>
            <a:br>
              <a:rPr lang="sl-SI" dirty="0"/>
            </a:br>
            <a:r>
              <a:rPr lang="sl-SI" dirty="0">
                <a:effectLst/>
                <a:latin typeface="Arial" panose="020B0604020202020204" pitchFamily="34" charset="0"/>
              </a:rPr>
              <a:t>To je primer tmx datoteke.</a:t>
            </a:r>
            <a:br>
              <a:rPr lang="sl-SI" dirty="0"/>
            </a:br>
            <a:r>
              <a:rPr lang="sl-SI" dirty="0">
                <a:effectLst/>
                <a:latin typeface="Arial" panose="020B0604020202020204" pitchFamily="34" charset="0"/>
              </a:rPr>
              <a:t>To je primer prej izvožene xliff datoteke.</a:t>
            </a:r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5BBC0-4033-42EB-AB71-4F446B4C9B69}" type="slidenum">
              <a:rPr lang="sl-SI" smtClean="0"/>
              <a:t>6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55405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>
                <a:effectLst/>
                <a:latin typeface="Arial" panose="020B0604020202020204" pitchFamily="34" charset="0"/>
              </a:rPr>
              <a:t>Med izdelavo seminarske naloge sem se naučil delati s datotečnim formati, ki</a:t>
            </a:r>
            <a:br>
              <a:rPr lang="sl-SI" dirty="0"/>
            </a:br>
            <a:r>
              <a:rPr lang="sl-SI" dirty="0">
                <a:effectLst/>
                <a:latin typeface="Arial" panose="020B0604020202020204" pitchFamily="34" charset="0"/>
              </a:rPr>
              <a:t>temeljijo na standardu xml ter tako imenovanega programiranja, ki temelji na</a:t>
            </a:r>
            <a:br>
              <a:rPr lang="sl-SI" dirty="0"/>
            </a:br>
            <a:r>
              <a:rPr lang="sl-SI" dirty="0">
                <a:effectLst/>
                <a:latin typeface="Arial" panose="020B0604020202020204" pitchFamily="34" charset="0"/>
              </a:rPr>
              <a:t>sprotnem testiranju metod. Poleg tega sem spoznal tudi, da JavaFX ni najbolj</a:t>
            </a:r>
            <a:br>
              <a:rPr lang="sl-SI" dirty="0"/>
            </a:br>
            <a:r>
              <a:rPr lang="sl-SI" dirty="0">
                <a:effectLst/>
                <a:latin typeface="Arial" panose="020B0604020202020204" pitchFamily="34" charset="0"/>
              </a:rPr>
              <a:t>primerna knjižica za ustvarjanje grafičnega vmesnika, saj zanjo ni na voljo</a:t>
            </a:r>
            <a:br>
              <a:rPr lang="sl-SI" dirty="0"/>
            </a:br>
            <a:r>
              <a:rPr lang="sl-SI" dirty="0">
                <a:effectLst/>
                <a:latin typeface="Arial" panose="020B0604020202020204" pitchFamily="34" charset="0"/>
              </a:rPr>
              <a:t>toliko literature ter praktičnih primerov, kot za na primer starejši knjižnici Java</a:t>
            </a:r>
            <a:br>
              <a:rPr lang="sl-SI" dirty="0"/>
            </a:br>
            <a:r>
              <a:rPr lang="sl-SI" dirty="0">
                <a:effectLst/>
                <a:latin typeface="Arial" panose="020B0604020202020204" pitchFamily="34" charset="0"/>
              </a:rPr>
              <a:t>Swing in AWT.</a:t>
            </a:r>
          </a:p>
          <a:p>
            <a:br>
              <a:rPr lang="sl-SI" dirty="0"/>
            </a:br>
            <a:r>
              <a:rPr lang="sl-SI" dirty="0">
                <a:effectLst/>
                <a:latin typeface="Arial" panose="020B0604020202020204" pitchFamily="34" charset="0"/>
              </a:rPr>
              <a:t>Za konec bi se želel zahvaliti vsem profesorjem, ki so me skozi srednjo šolo</a:t>
            </a:r>
            <a:br>
              <a:rPr lang="sl-SI" dirty="0"/>
            </a:br>
            <a:r>
              <a:rPr lang="sl-SI" dirty="0">
                <a:effectLst/>
                <a:latin typeface="Arial" panose="020B0604020202020204" pitchFamily="34" charset="0"/>
              </a:rPr>
              <a:t>poučevali računalništvo ter vsem, ki so mi pomagali in svetovali pri izdelavi</a:t>
            </a:r>
            <a:br>
              <a:rPr lang="sl-SI" dirty="0"/>
            </a:br>
            <a:r>
              <a:rPr lang="sl-SI" dirty="0">
                <a:effectLst/>
                <a:latin typeface="Arial" panose="020B0604020202020204" pitchFamily="34" charset="0"/>
              </a:rPr>
              <a:t>seminarske naloge, še posebej svojemu bratu, ki mi je pri izdelavi aplikacije</a:t>
            </a:r>
            <a:br>
              <a:rPr lang="sl-SI" dirty="0"/>
            </a:br>
            <a:r>
              <a:rPr lang="sl-SI" dirty="0">
                <a:effectLst/>
                <a:latin typeface="Arial" panose="020B0604020202020204" pitchFamily="34" charset="0"/>
              </a:rPr>
              <a:t>predlagal uporabo sprotnega testiranja metod.</a:t>
            </a:r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5BBC0-4033-42EB-AB71-4F446B4C9B69}" type="slidenum">
              <a:rPr lang="sl-SI" smtClean="0"/>
              <a:t>7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22755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l-SI"/>
              <a:t>Anže Pintar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12A8-3353-4C18-9EA0-BDFE5043A99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81606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l-SI"/>
              <a:t>Anže Pintar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12A8-3353-4C18-9EA0-BDFE5043A99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6393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l-SI"/>
              <a:t>Anže Pintar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12A8-3353-4C18-9EA0-BDFE5043A99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46470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8650" y="6356350"/>
            <a:ext cx="30861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sl-SI"/>
              <a:t>Anže Pintar</a:t>
            </a:r>
            <a:endParaRPr lang="sl-S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sl-SI" dirty="0"/>
              <a:t>Stran </a:t>
            </a:r>
            <a:fld id="{EB6A12A8-3353-4C18-9EA0-BDFE5043A992}" type="slidenum">
              <a:rPr lang="sl-SI" smtClean="0"/>
              <a:pPr/>
              <a:t>‹#›</a:t>
            </a:fld>
            <a:r>
              <a:rPr lang="sl-SI" dirty="0"/>
              <a:t> od </a:t>
            </a:r>
            <a:r>
              <a:rPr lang="en-SI" dirty="0"/>
              <a:t>8</a:t>
            </a:r>
            <a:endParaRPr lang="sl-SI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4F59B54-CE9E-0912-ACB8-35FD5C6747BA}"/>
              </a:ext>
            </a:extLst>
          </p:cNvPr>
          <p:cNvSpPr/>
          <p:nvPr userDrawn="1"/>
        </p:nvSpPr>
        <p:spPr>
          <a:xfrm>
            <a:off x="8488017" y="1802296"/>
            <a:ext cx="1311966" cy="325340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ECEBEB">
                  <a:lumMod val="0"/>
                  <a:lumOff val="100000"/>
                </a:srgbClr>
              </a:gs>
              <a:gs pos="100000">
                <a:schemeClr val="bg2">
                  <a:lumMod val="7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184037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l-SI"/>
              <a:t>Anže Pintar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12A8-3353-4C18-9EA0-BDFE5043A99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42831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l-SI"/>
              <a:t>Anže Pintar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12A8-3353-4C18-9EA0-BDFE5043A99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130240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l-SI"/>
              <a:t>Anže Pintar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12A8-3353-4C18-9EA0-BDFE5043A99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557690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l-SI"/>
              <a:t>Anže Pintar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12A8-3353-4C18-9EA0-BDFE5043A99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18093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l-SI"/>
              <a:t>Anže Pintar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12A8-3353-4C18-9EA0-BDFE5043A99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89133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l-SI"/>
              <a:t>Anže Pintar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12A8-3353-4C18-9EA0-BDFE5043A99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991521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l-SI"/>
              <a:t>Anže Pintar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12A8-3353-4C18-9EA0-BDFE5043A99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356243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000">
              <a:schemeClr val="bg2"/>
            </a:gs>
            <a:gs pos="100000">
              <a:schemeClr val="bg1"/>
            </a:gs>
          </a:gsLst>
          <a:lin ang="15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sl-SI"/>
              <a:t>Anže Pintar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SI" dirty="0" err="1"/>
              <a:t>Stran</a:t>
            </a:r>
            <a:r>
              <a:rPr lang="en-SI" dirty="0"/>
              <a:t> </a:t>
            </a:r>
            <a:fld id="{EB6A12A8-3353-4C18-9EA0-BDFE5043A992}" type="slidenum">
              <a:rPr lang="sl-SI" smtClean="0"/>
              <a:pPr/>
              <a:t>‹#›</a:t>
            </a:fld>
            <a:r>
              <a:rPr lang="en-SI" dirty="0"/>
              <a:t> od 8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86772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322A6-237B-8983-7848-0F04844ED5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l-SI" sz="5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Orodje za računalniško podprto prevajanje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495C7-6A26-85DC-C609-FC47A488B2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pPr algn="r"/>
            <a:r>
              <a:rPr lang="sl-SI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Anže Pintar</a:t>
            </a:r>
          </a:p>
          <a:p>
            <a:pPr algn="r"/>
            <a:r>
              <a:rPr lang="sl-SI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Mentor: dr. Albert Zorko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7C8175-1F63-3956-1B2A-FE326C2BD335}"/>
              </a:ext>
            </a:extLst>
          </p:cNvPr>
          <p:cNvSpPr txBox="1"/>
          <p:nvPr/>
        </p:nvSpPr>
        <p:spPr>
          <a:xfrm>
            <a:off x="2076450" y="6229350"/>
            <a:ext cx="499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Novo mesto, april 2023</a:t>
            </a:r>
          </a:p>
        </p:txBody>
      </p:sp>
    </p:spTree>
    <p:extLst>
      <p:ext uri="{BB962C8B-B14F-4D97-AF65-F5344CB8AC3E}">
        <p14:creationId xmlns:p14="http://schemas.microsoft.com/office/powerpoint/2010/main" val="3806027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B3C25-024D-2694-7D21-520564AE4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B19CE-AC84-0AA3-AD27-AC51443B0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Kaj je orodje za računalniško podprto prevajanje</a:t>
            </a:r>
          </a:p>
          <a:p>
            <a:r>
              <a:rPr lang="sl-SI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Moji cilji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E0215-15CF-670B-02D9-64E74A75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l-SI" dirty="0"/>
              <a:t>Anže Pintar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B5374-D025-9EA9-EC65-D8ADC4B43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sl-SI" dirty="0"/>
              <a:t>Stran </a:t>
            </a:r>
            <a:fld id="{EB6A12A8-3353-4C18-9EA0-BDFE5043A992}" type="slidenum">
              <a:rPr lang="sl-SI" smtClean="0"/>
              <a:pPr/>
              <a:t>2</a:t>
            </a:fld>
            <a:r>
              <a:rPr lang="sl-SI" dirty="0"/>
              <a:t> od 7</a:t>
            </a:r>
          </a:p>
        </p:txBody>
      </p:sp>
    </p:spTree>
    <p:extLst>
      <p:ext uri="{BB962C8B-B14F-4D97-AF65-F5344CB8AC3E}">
        <p14:creationId xmlns:p14="http://schemas.microsoft.com/office/powerpoint/2010/main" val="2476122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F0209-954A-6501-C88E-F2C52409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Uporabljene tehnologije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781F6-1658-A81D-C394-80DA0BF12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r>
              <a:rPr lang="sl-SI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</a:p>
          <a:p>
            <a:r>
              <a:rPr lang="sl-SI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Scene Builder</a:t>
            </a:r>
          </a:p>
          <a:p>
            <a:r>
              <a:rPr lang="sl-SI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</a:p>
          <a:p>
            <a:r>
              <a:rPr lang="sl-SI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Knjižnice za delo z datotečnimi formati</a:t>
            </a:r>
          </a:p>
          <a:p>
            <a:pPr lvl="1"/>
            <a:r>
              <a:rPr lang="sl-SI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POI – DOCX</a:t>
            </a:r>
          </a:p>
          <a:p>
            <a:pPr lvl="1"/>
            <a:r>
              <a:rPr lang="sl-SI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ODF Toolkit – ODT </a:t>
            </a:r>
          </a:p>
          <a:p>
            <a:pPr lvl="1"/>
            <a:r>
              <a:rPr lang="sl-SI" dirty="0"/>
              <a:t>Jakarta – XML </a:t>
            </a:r>
          </a:p>
          <a:p>
            <a:r>
              <a:rPr lang="sl-SI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JUnit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6A96D-8946-DA53-2918-6D7C2734F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l-SI"/>
              <a:t>Anže Pintar</a:t>
            </a:r>
            <a:endParaRPr lang="sl-SI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8A2B6-845B-2B9E-4436-C16ABC393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sl-SI" dirty="0"/>
              <a:t>Stran </a:t>
            </a:r>
            <a:fld id="{EB6A12A8-3353-4C18-9EA0-BDFE5043A992}" type="slidenum">
              <a:rPr lang="sl-SI" smtClean="0"/>
              <a:pPr/>
              <a:t>3</a:t>
            </a:fld>
            <a:r>
              <a:rPr lang="sl-SI" dirty="0"/>
              <a:t> od 7</a:t>
            </a:r>
          </a:p>
        </p:txBody>
      </p:sp>
    </p:spTree>
    <p:extLst>
      <p:ext uri="{BB962C8B-B14F-4D97-AF65-F5344CB8AC3E}">
        <p14:creationId xmlns:p14="http://schemas.microsoft.com/office/powerpoint/2010/main" val="1390352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77913-980E-E458-9419-BA2AB0501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Načrtovanje in izdelava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EB01C-FF81-CD37-CF4F-5391DA040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Načrt</a:t>
            </a:r>
          </a:p>
          <a:p>
            <a:r>
              <a:rPr lang="sl-SI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Osnutek programa</a:t>
            </a:r>
          </a:p>
          <a:p>
            <a:r>
              <a:rPr lang="sl-SI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Dodajanje funkcionalnosti</a:t>
            </a:r>
          </a:p>
          <a:p>
            <a:r>
              <a:rPr lang="sl-SI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Zapakiranje</a:t>
            </a:r>
            <a:r>
              <a:rPr lang="sl-SI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 jar in exe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50B57-0EF7-B7E7-DADC-91603ACD2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l-SI"/>
              <a:t>Anže Pintar</a:t>
            </a:r>
            <a:endParaRPr lang="sl-SI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3F856-EDC3-FD94-F320-2DDF42E9A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sl-SI" dirty="0"/>
              <a:t>Stran </a:t>
            </a:r>
            <a:fld id="{EB6A12A8-3353-4C18-9EA0-BDFE5043A992}" type="slidenum">
              <a:rPr lang="sl-SI" smtClean="0"/>
              <a:pPr/>
              <a:t>4</a:t>
            </a:fld>
            <a:r>
              <a:rPr lang="sl-SI" dirty="0"/>
              <a:t> od 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88E4D7-4478-1483-AA29-262D92296E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280" y="0"/>
            <a:ext cx="60134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13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4651E-F0DD-0423-FDC9-4C939BD80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Testiranje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14981-1D2F-2A7F-0DFB-2D22DDE71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JUnit testi – knjižnica</a:t>
            </a:r>
          </a:p>
          <a:p>
            <a:r>
              <a:rPr lang="sl-SI" dirty="0"/>
              <a:t>Testiranje z različnimi dokumenti</a:t>
            </a:r>
            <a:endParaRPr lang="sl-SI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BE612-AB9F-9A50-38C7-127EC245D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l-SI"/>
              <a:t>Anže Pintar</a:t>
            </a:r>
            <a:endParaRPr lang="sl-SI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7D21B2-D844-B23A-210B-269789A59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sl-SI" dirty="0"/>
              <a:t>Stran </a:t>
            </a:r>
            <a:fld id="{EB6A12A8-3353-4C18-9EA0-BDFE5043A992}" type="slidenum">
              <a:rPr lang="sl-SI" smtClean="0"/>
              <a:pPr/>
              <a:t>5</a:t>
            </a:fld>
            <a:r>
              <a:rPr lang="sl-SI" dirty="0"/>
              <a:t> od 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57E9A1-FDA7-578D-BD57-27F6FA5703A8}"/>
              </a:ext>
            </a:extLst>
          </p:cNvPr>
          <p:cNvSpPr txBox="1"/>
          <p:nvPr/>
        </p:nvSpPr>
        <p:spPr>
          <a:xfrm>
            <a:off x="0" y="0"/>
            <a:ext cx="9144000" cy="73558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l-SI" kern="0" noProof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sl-SI" kern="0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FileImporterTest </a:t>
            </a:r>
            <a:r>
              <a:rPr lang="sl-SI" kern="0" noProof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sl-SI" kern="0" noProof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l-SI" kern="0" noProof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sl-SI" kern="0" noProof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sl-SI" kern="0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FileImporter </a:t>
            </a:r>
            <a:r>
              <a:rPr lang="sl-SI" kern="0" noProof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fileImporter</a:t>
            </a:r>
            <a:r>
              <a:rPr lang="sl-SI" kern="0" noProof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sl-SI" kern="0" noProof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l-SI" kern="0" noProof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sl-SI" kern="0" noProof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@BeforeEach</a:t>
            </a:r>
            <a:br>
              <a:rPr lang="sl-SI" kern="0" noProof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l-SI" kern="0" noProof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sl-SI" kern="0" noProof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sl-SI" kern="0" noProof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sl-SI" kern="0" noProof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br>
              <a:rPr lang="sl-SI" kern="0" noProof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l-SI" kern="0" noProof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sl-SI" kern="0" noProof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fileImporter </a:t>
            </a:r>
            <a:r>
              <a:rPr lang="sl-SI" kern="0" noProof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sl-SI" kern="0" noProof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sl-SI" kern="0" noProof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FileImporter();</a:t>
            </a:r>
            <a:br>
              <a:rPr lang="sl-SI" kern="0" noProof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l-SI" kern="0" noProof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br>
              <a:rPr lang="sl-SI" kern="0" noProof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l-SI" kern="0" noProof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sl-SI" kern="0" noProof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@Test</a:t>
            </a:r>
            <a:br>
              <a:rPr lang="sl-SI" kern="0" noProof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l-SI" kern="0" noProof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sl-SI" kern="0" noProof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sl-SI" kern="0" noProof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testParseTxtFile</a:t>
            </a:r>
            <a:r>
              <a:rPr lang="sl-SI" kern="0" noProof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sl-SI" kern="0" noProof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throws </a:t>
            </a:r>
            <a:r>
              <a:rPr lang="sl-SI" kern="0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IOException </a:t>
            </a:r>
            <a:r>
              <a:rPr lang="sl-SI" kern="0" noProof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sl-SI" kern="0" noProof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l-SI" kern="0" noProof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sl-SI" kern="0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 testFileUrl </a:t>
            </a:r>
            <a:r>
              <a:rPr lang="sl-SI" kern="0" noProof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  </a:t>
            </a:r>
            <a:r>
              <a:rPr lang="en-SI" kern="0" noProof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	</a:t>
            </a:r>
            <a:r>
              <a:rPr lang="sl-SI" kern="0" noProof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getClass().getClassLoader().getResource(</a:t>
            </a:r>
            <a:r>
              <a:rPr lang="sl-SI" kern="0" noProof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"fileimport/slovenia.txt"</a:t>
            </a:r>
            <a:r>
              <a:rPr lang="sl-SI" kern="0" noProof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sl-SI" kern="0" noProof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l-SI" kern="0" noProof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sl-SI" kern="0" noProof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sl-SI" kern="0" noProof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sl-SI" kern="0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testFileUrl </a:t>
            </a:r>
            <a:r>
              <a:rPr lang="sl-SI" kern="0" noProof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 </a:t>
            </a:r>
            <a:r>
              <a:rPr lang="sl-SI" kern="0" noProof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sl-SI" kern="0" noProof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br>
              <a:rPr lang="sl-SI" kern="0" noProof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l-SI" kern="0" noProof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sl-SI" kern="0" noProof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throw new </a:t>
            </a:r>
            <a:r>
              <a:rPr lang="sl-SI" kern="0" noProof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FileNotFoundException(</a:t>
            </a:r>
            <a:r>
              <a:rPr lang="sl-SI" kern="0" noProof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"Test file not found"</a:t>
            </a:r>
            <a:r>
              <a:rPr lang="sl-SI" kern="0" noProof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sl-SI" kern="0" noProof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l-SI" kern="0" noProof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br>
              <a:rPr lang="sl-SI" kern="0" noProof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l-SI" kern="0" noProof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sl-SI" kern="0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sl-SI" kern="0" noProof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sl-SI" kern="0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</a:t>
            </a:r>
            <a:r>
              <a:rPr lang="sl-SI" kern="0" noProof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sl-SI" kern="0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tuList </a:t>
            </a:r>
            <a:r>
              <a:rPr lang="sl-SI" kern="0" noProof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sl-SI" kern="0" noProof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fileImporter</a:t>
            </a:r>
            <a:r>
              <a:rPr lang="sl-SI" kern="0" noProof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.parseTxtFile(</a:t>
            </a:r>
            <a:r>
              <a:rPr lang="sl-SI" kern="0" noProof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SI" kern="0" noProof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sl-SI" kern="0" noProof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File(</a:t>
            </a:r>
            <a:r>
              <a:rPr lang="sl-SI" kern="0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testFileUrl</a:t>
            </a:r>
            <a:r>
              <a:rPr lang="sl-SI" kern="0" noProof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.getFile()));</a:t>
            </a:r>
            <a:endParaRPr lang="en-SI" kern="0" noProof="1">
              <a:solidFill>
                <a:srgbClr val="080808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br>
              <a:rPr lang="sl-SI" kern="0" noProof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l-SI" kern="0" noProof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sl-SI" i="1" kern="0" noProof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assertEquals</a:t>
            </a:r>
            <a:r>
              <a:rPr lang="sl-SI" kern="0" noProof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br>
              <a:rPr lang="sl-SI" kern="0" noProof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l-SI" kern="0" noProof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sl-SI" kern="0" noProof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"Slovenia, officially the Republic of Slovenia, is a country in </a:t>
            </a:r>
            <a:r>
              <a:rPr lang="en-SI" kern="0" noProof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sl-SI" kern="0" noProof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Central Europe."</a:t>
            </a:r>
            <a:r>
              <a:rPr lang="sl-SI" kern="0" noProof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sl-SI" kern="0" noProof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l-SI" kern="0" noProof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sl-SI" kern="0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tuList</a:t>
            </a:r>
            <a:r>
              <a:rPr lang="sl-SI" kern="0" noProof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.get(</a:t>
            </a:r>
            <a:r>
              <a:rPr lang="sl-SI" kern="0" noProof="1">
                <a:solidFill>
                  <a:srgbClr val="1750E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sl-SI" kern="0" noProof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).getTuv().get(</a:t>
            </a:r>
            <a:r>
              <a:rPr lang="sl-SI" kern="0" noProof="1">
                <a:solidFill>
                  <a:srgbClr val="1750E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sl-SI" kern="0" noProof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).getSeg());</a:t>
            </a:r>
            <a:br>
              <a:rPr lang="sl-SI" kern="0" noProof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l-SI" kern="0" noProof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sl-SI" kern="100" noProof="1">
              <a:effectLst/>
              <a:latin typeface="Consolas" panose="020B0609020204030204" pitchFamily="49" charset="0"/>
              <a:ea typeface="NSimSun" panose="02010609030101010101" pitchFamily="49" charset="-122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l-SI" kern="0" noProof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SI" kern="0" noProof="1">
              <a:solidFill>
                <a:srgbClr val="080808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SI" kern="0" noProof="1">
              <a:solidFill>
                <a:srgbClr val="080808"/>
              </a:solidFill>
              <a:latin typeface="Consolas" panose="020B0609020204030204" pitchFamily="49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sl-SI" kern="100" noProof="1">
              <a:effectLst/>
              <a:latin typeface="Consolas" panose="020B0609020204030204" pitchFamily="49" charset="0"/>
              <a:ea typeface="NSimSun" panose="0201060903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71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91C3A-1F21-7435-4924-DEF14D4E4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7886700" cy="1325563"/>
          </a:xfrm>
        </p:spPr>
        <p:txBody>
          <a:bodyPr/>
          <a:lstStyle/>
          <a:p>
            <a:r>
              <a:rPr lang="sl-SI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Prikaz delovanja programa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5ACAB-ED8F-462E-B1F5-BCB138996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l-SI"/>
              <a:t>Anže Pintar</a:t>
            </a:r>
            <a:endParaRPr lang="sl-SI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D1719-D1AE-6255-88B3-B79A3399A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sl-SI" dirty="0"/>
              <a:t>Stran </a:t>
            </a:r>
            <a:fld id="{EB6A12A8-3353-4C18-9EA0-BDFE5043A992}" type="slidenum">
              <a:rPr lang="sl-SI" smtClean="0"/>
              <a:pPr/>
              <a:t>6</a:t>
            </a:fld>
            <a:r>
              <a:rPr lang="sl-SI" dirty="0"/>
              <a:t> od 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C05540-F57C-ABD4-C180-F854C76E62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68" y="1518306"/>
            <a:ext cx="8269865" cy="442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899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2F1E-BEB8-9124-AC4B-9F678C73D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Zaključek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8FA48-E1FE-6C4A-BF93-6F3786D6F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C9099F-C5F9-A3EB-17AD-1E9DEBFB6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l-SI"/>
              <a:t>Anže Pintar</a:t>
            </a:r>
            <a:endParaRPr lang="sl-SI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881FBF-ADD0-0F2F-B0E6-F6D74F1AC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sl-SI" dirty="0"/>
              <a:t>Stran </a:t>
            </a:r>
            <a:fld id="{EB6A12A8-3353-4C18-9EA0-BDFE5043A992}" type="slidenum">
              <a:rPr lang="sl-SI" smtClean="0"/>
              <a:pPr/>
              <a:t>7</a:t>
            </a:fld>
            <a:r>
              <a:rPr lang="sl-SI" dirty="0"/>
              <a:t> od 7</a:t>
            </a:r>
          </a:p>
        </p:txBody>
      </p:sp>
    </p:spTree>
    <p:extLst>
      <p:ext uri="{BB962C8B-B14F-4D97-AF65-F5344CB8AC3E}">
        <p14:creationId xmlns:p14="http://schemas.microsoft.com/office/powerpoint/2010/main" val="1165235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225</TotalTime>
  <Words>1193</Words>
  <Application>Microsoft Office PowerPoint</Application>
  <PresentationFormat>On-screen Show (4:3)</PresentationFormat>
  <Paragraphs>57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Consolas</vt:lpstr>
      <vt:lpstr>Times New Roman</vt:lpstr>
      <vt:lpstr>Office Theme</vt:lpstr>
      <vt:lpstr>Orodje za računalniško podprto prevajanje</vt:lpstr>
      <vt:lpstr>Ideja</vt:lpstr>
      <vt:lpstr>Uporabljene tehnologije</vt:lpstr>
      <vt:lpstr>Načrtovanje in izdelava</vt:lpstr>
      <vt:lpstr>Testiranje</vt:lpstr>
      <vt:lpstr>Prikaz delovanja programa</vt:lpstr>
      <vt:lpstr>Zaključek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Orodje za računalniško podprto prevajanje</dc:title>
  <dc:creator>anze pintar</dc:creator>
  <cp:lastModifiedBy>anze pintar</cp:lastModifiedBy>
  <cp:revision>27</cp:revision>
  <dcterms:created xsi:type="dcterms:W3CDTF">2023-04-24T20:57:52Z</dcterms:created>
  <dcterms:modified xsi:type="dcterms:W3CDTF">2023-04-25T19:59:13Z</dcterms:modified>
</cp:coreProperties>
</file>