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28" r:id="rId2"/>
    <p:sldId id="264" r:id="rId3"/>
    <p:sldId id="578" r:id="rId4"/>
    <p:sldId id="567" r:id="rId5"/>
    <p:sldId id="556" r:id="rId6"/>
    <p:sldId id="552" r:id="rId7"/>
    <p:sldId id="580" r:id="rId8"/>
    <p:sldId id="572" r:id="rId9"/>
    <p:sldId id="579" r:id="rId10"/>
    <p:sldId id="566" r:id="rId11"/>
    <p:sldId id="581" r:id="rId12"/>
    <p:sldId id="582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42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44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1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4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项目实战：学生管理系统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加载数据展示在首页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学生信息的查询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创建项目并初始化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创建类并映射到数据库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项目的需求介绍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79638B-2FB6-4717-A90C-3249AB8D11A4}"/>
              </a:ext>
            </a:extLst>
          </p:cNvPr>
          <p:cNvGrpSpPr/>
          <p:nvPr/>
        </p:nvGrpSpPr>
        <p:grpSpPr>
          <a:xfrm>
            <a:off x="2339752" y="3154469"/>
            <a:ext cx="894259" cy="523220"/>
            <a:chOff x="2215144" y="927951"/>
            <a:chExt cx="1244730" cy="959254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7651DFB1-D2AB-4F98-A011-AB56E38F805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FD6D3280-8BBB-4C20-B184-418A2F0511C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49268-5528-4A68-9F7E-04E110465159}"/>
              </a:ext>
            </a:extLst>
          </p:cNvPr>
          <p:cNvGrpSpPr/>
          <p:nvPr/>
        </p:nvGrpSpPr>
        <p:grpSpPr>
          <a:xfrm>
            <a:off x="3019005" y="3161124"/>
            <a:ext cx="3857250" cy="459690"/>
            <a:chOff x="4315150" y="953426"/>
            <a:chExt cx="3857250" cy="5400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FCD8F7-8B59-4049-99E7-A4F412E16C0A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展示学生的信息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7110AB51-2232-4E66-9B5E-AF7952619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36EAE30-5748-4A02-9C28-F0907D1DDA3B}"/>
              </a:ext>
            </a:extLst>
          </p:cNvPr>
          <p:cNvGrpSpPr/>
          <p:nvPr/>
        </p:nvGrpSpPr>
        <p:grpSpPr>
          <a:xfrm>
            <a:off x="2339752" y="3698059"/>
            <a:ext cx="894259" cy="523220"/>
            <a:chOff x="2215144" y="927951"/>
            <a:chExt cx="1244730" cy="959254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328A64AA-D211-47D8-BCED-183B66D9BDA8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4" name="文本框 9">
              <a:extLst>
                <a:ext uri="{FF2B5EF4-FFF2-40B4-BE49-F238E27FC236}">
                  <a16:creationId xmlns:a16="http://schemas.microsoft.com/office/drawing/2014/main" id="{A82BE3DA-BEAB-4AD1-BB26-4C40970DBD87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A634B4A-BC23-4C63-8FD7-8A118608D629}"/>
              </a:ext>
            </a:extLst>
          </p:cNvPr>
          <p:cNvGrpSpPr/>
          <p:nvPr/>
        </p:nvGrpSpPr>
        <p:grpSpPr>
          <a:xfrm>
            <a:off x="3019005" y="3704714"/>
            <a:ext cx="3857250" cy="459690"/>
            <a:chOff x="4315150" y="953426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5F9AE7-BED6-4302-B855-D50607856176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添加学生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D3D3AAC8-AEEE-44EF-92B7-AA22AC697367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66ABAB-75E6-4D9B-9AEB-4D596425C357}"/>
              </a:ext>
            </a:extLst>
          </p:cNvPr>
          <p:cNvGrpSpPr/>
          <p:nvPr/>
        </p:nvGrpSpPr>
        <p:grpSpPr>
          <a:xfrm>
            <a:off x="2339752" y="4280778"/>
            <a:ext cx="894259" cy="523220"/>
            <a:chOff x="2215144" y="927951"/>
            <a:chExt cx="1244730" cy="959254"/>
          </a:xfrm>
        </p:grpSpPr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25D157B9-F921-464B-A2CE-5EBA88F2514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0" name="文本框 9">
              <a:extLst>
                <a:ext uri="{FF2B5EF4-FFF2-40B4-BE49-F238E27FC236}">
                  <a16:creationId xmlns:a16="http://schemas.microsoft.com/office/drawing/2014/main" id="{C7DC2B4A-4FAF-41B1-9FBE-20C49EFB3C1E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3F30572-2841-4804-885F-0D9C624CB823}"/>
              </a:ext>
            </a:extLst>
          </p:cNvPr>
          <p:cNvGrpSpPr/>
          <p:nvPr/>
        </p:nvGrpSpPr>
        <p:grpSpPr>
          <a:xfrm>
            <a:off x="3019005" y="4287433"/>
            <a:ext cx="3857250" cy="459690"/>
            <a:chOff x="4315150" y="953426"/>
            <a:chExt cx="3857250" cy="5400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224B3B-05E6-420A-818C-0D0839A2F3EB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修改学生信息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D7CCAF59-8F3C-43F0-8099-B90EE5EB9A54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523220"/>
            <a:chOff x="2215144" y="927951"/>
            <a:chExt cx="1244730" cy="959254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实现学生信息的查询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删除学生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7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创建项目并初始化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ADDBB-21FC-41BE-9A30-2207FD01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21875"/>
            <a:ext cx="8748464" cy="40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创建类并映射到数据库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配置类和表的映射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91880" y="1419622"/>
            <a:ext cx="482453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配置数据库连接信息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491880" y="2141547"/>
            <a:ext cx="482453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Models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41B4969A-6EC6-4DFA-978C-F07CF1FD1C1B}"/>
              </a:ext>
            </a:extLst>
          </p:cNvPr>
          <p:cNvSpPr/>
          <p:nvPr/>
        </p:nvSpPr>
        <p:spPr bwMode="auto">
          <a:xfrm>
            <a:off x="3535288" y="3609416"/>
            <a:ext cx="482453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配置类和表的映射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DD0E3A0-61BB-4465-B938-111EA7CF7855}"/>
              </a:ext>
            </a:extLst>
          </p:cNvPr>
          <p:cNvSpPr/>
          <p:nvPr/>
        </p:nvSpPr>
        <p:spPr bwMode="auto">
          <a:xfrm>
            <a:off x="3521605" y="2887491"/>
            <a:ext cx="482453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825685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两条命令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19872" y="2001798"/>
            <a:ext cx="482453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makemigrations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419872" y="2822237"/>
            <a:ext cx="482453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migrate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27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28063</TotalTime>
  <Words>1591</Words>
  <Application>Microsoft Office PowerPoint</Application>
  <PresentationFormat>全屏显示(16:9)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425</cp:revision>
  <dcterms:created xsi:type="dcterms:W3CDTF">2015-12-11T17:46:17Z</dcterms:created>
  <dcterms:modified xsi:type="dcterms:W3CDTF">2019-02-26T08:21:53Z</dcterms:modified>
</cp:coreProperties>
</file>