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28" r:id="rId2"/>
    <p:sldId id="264" r:id="rId3"/>
    <p:sldId id="567" r:id="rId4"/>
    <p:sldId id="579" r:id="rId5"/>
    <p:sldId id="635" r:id="rId6"/>
    <p:sldId id="627" r:id="rId7"/>
    <p:sldId id="585" r:id="rId8"/>
    <p:sldId id="552" r:id="rId9"/>
    <p:sldId id="636" r:id="rId10"/>
    <p:sldId id="629" r:id="rId11"/>
    <p:sldId id="628" r:id="rId12"/>
  </p:sldIdLst>
  <p:sldSz cx="9144000" cy="5143500" type="screen16x9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992DB"/>
    <a:srgbClr val="F79600"/>
    <a:srgbClr val="005DA2"/>
    <a:srgbClr val="006600"/>
    <a:srgbClr val="66FF99"/>
    <a:srgbClr val="F6F6F6"/>
    <a:srgbClr val="FF6699"/>
    <a:srgbClr val="FDFDFD"/>
    <a:srgbClr val="0F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0148" autoAdjust="0"/>
  </p:normalViewPr>
  <p:slideViewPr>
    <p:cSldViewPr>
      <p:cViewPr varScale="1">
        <p:scale>
          <a:sx n="119" d="100"/>
          <a:sy n="119" d="100"/>
        </p:scale>
        <p:origin x="45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204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066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70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3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68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66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6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976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71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2019-03-08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6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案例演示：在线图书商城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实现图书展示的分页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3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6DE7AF3-0B9A-44C0-B7A5-739D8D58D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7540"/>
            <a:ext cx="9144000" cy="280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901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47074" y="990178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302258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实现关键字查询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23263F-4F43-4267-8A8E-C664FA344D71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E6428153-CCA2-4CBF-B147-E243ABBB01D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0" name="文本框 9">
              <a:extLst>
                <a:ext uri="{FF2B5EF4-FFF2-40B4-BE49-F238E27FC236}">
                  <a16:creationId xmlns:a16="http://schemas.microsoft.com/office/drawing/2014/main" id="{5B3E24FD-CD05-4B64-892B-C3E02C036475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8DB24D-3B63-4EE5-B880-C8588652E8D0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753D2A-40BA-4007-BA8C-F2A67E5F8B65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按照价格排序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2A960E1-FE5A-45D6-A15F-0E38F3E1C23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E4C3193E-CC7A-4D75-8602-AA7EE8B6988C}"/>
              </a:ext>
            </a:extLst>
          </p:cNvPr>
          <p:cNvSpPr/>
          <p:nvPr/>
        </p:nvSpPr>
        <p:spPr>
          <a:xfrm>
            <a:off x="3387359" y="1543057"/>
            <a:ext cx="3082364" cy="315471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实现多级条件选择查询</a:t>
            </a:r>
            <a:endParaRPr lang="en-GB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879638B-2FB6-4717-A90C-3249AB8D11A4}"/>
              </a:ext>
            </a:extLst>
          </p:cNvPr>
          <p:cNvGrpSpPr/>
          <p:nvPr/>
        </p:nvGrpSpPr>
        <p:grpSpPr>
          <a:xfrm>
            <a:off x="2339752" y="3154469"/>
            <a:ext cx="894259" cy="523220"/>
            <a:chOff x="2215144" y="927951"/>
            <a:chExt cx="1244730" cy="959254"/>
          </a:xfrm>
        </p:grpSpPr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7651DFB1-D2AB-4F98-A011-AB56E38F8051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8" name="文本框 9">
              <a:extLst>
                <a:ext uri="{FF2B5EF4-FFF2-40B4-BE49-F238E27FC236}">
                  <a16:creationId xmlns:a16="http://schemas.microsoft.com/office/drawing/2014/main" id="{FD6D3280-8BBB-4C20-B184-418A2F0511C4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5049268-5528-4A68-9F7E-04E110465159}"/>
              </a:ext>
            </a:extLst>
          </p:cNvPr>
          <p:cNvGrpSpPr/>
          <p:nvPr/>
        </p:nvGrpSpPr>
        <p:grpSpPr>
          <a:xfrm>
            <a:off x="3019005" y="3161124"/>
            <a:ext cx="3857250" cy="459690"/>
            <a:chOff x="4315150" y="953426"/>
            <a:chExt cx="3857250" cy="54005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8FCD8F7-8B59-4049-99E7-A4F412E16C0A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实现图书展示的分页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7110AB51-2232-4E66-9B5E-AF795261947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实现多级条件选择查询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多级条件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923929" y="2321265"/>
            <a:ext cx="3024336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价格区间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68E5608A-99AD-479E-A8EF-A2B77F567494}"/>
              </a:ext>
            </a:extLst>
          </p:cNvPr>
          <p:cNvSpPr/>
          <p:nvPr/>
        </p:nvSpPr>
        <p:spPr bwMode="auto">
          <a:xfrm>
            <a:off x="3923929" y="1707654"/>
            <a:ext cx="3024336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图书类别</a:t>
            </a: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4077D861-7CBF-4DB7-AFDF-E3D58BF19544}"/>
              </a:ext>
            </a:extLst>
          </p:cNvPr>
          <p:cNvSpPr/>
          <p:nvPr/>
        </p:nvSpPr>
        <p:spPr bwMode="auto">
          <a:xfrm>
            <a:off x="3953110" y="2964057"/>
            <a:ext cx="3024336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图书作者</a:t>
            </a:r>
          </a:p>
        </p:txBody>
      </p:sp>
    </p:spTree>
    <p:extLst>
      <p:ext uri="{BB962C8B-B14F-4D97-AF65-F5344CB8AC3E}">
        <p14:creationId xmlns:p14="http://schemas.microsoft.com/office/powerpoint/2010/main" val="5572785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实现关键字的查询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17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23B8A3-CF5C-412A-948A-7DBF8A7C4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6112"/>
            <a:ext cx="9144000" cy="257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068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376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3">
            <a:extLst>
              <a:ext uri="{FF2B5EF4-FFF2-40B4-BE49-F238E27FC236}">
                <a16:creationId xmlns:a16="http://schemas.microsoft.com/office/drawing/2014/main" id="{15E3652A-272C-4F2F-B35A-898D35C123D9}"/>
              </a:ext>
            </a:extLst>
          </p:cNvPr>
          <p:cNvSpPr/>
          <p:nvPr/>
        </p:nvSpPr>
        <p:spPr bwMode="auto">
          <a:xfrm>
            <a:off x="3638110" y="1657557"/>
            <a:ext cx="4176464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图书类别 、图书价格、 图书作者</a:t>
            </a: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739E10F2-86C8-46CD-B8C7-C95585A442AC}"/>
              </a:ext>
            </a:extLst>
          </p:cNvPr>
          <p:cNvSpPr/>
          <p:nvPr/>
        </p:nvSpPr>
        <p:spPr bwMode="auto">
          <a:xfrm>
            <a:off x="3638110" y="2837871"/>
            <a:ext cx="4176464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C50D3AD-D7D2-4777-81C1-02C0F5D2B2ED}"/>
              </a:ext>
            </a:extLst>
          </p:cNvPr>
          <p:cNvSpPr/>
          <p:nvPr/>
        </p:nvSpPr>
        <p:spPr>
          <a:xfrm>
            <a:off x="4572000" y="2133590"/>
            <a:ext cx="2088232" cy="6541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 且</a:t>
            </a:r>
          </a:p>
        </p:txBody>
      </p:sp>
    </p:spTree>
    <p:extLst>
      <p:ext uri="{BB962C8B-B14F-4D97-AF65-F5344CB8AC3E}">
        <p14:creationId xmlns:p14="http://schemas.microsoft.com/office/powerpoint/2010/main" val="40978883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按照价格对图书排序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69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0C3249-0682-49B6-AA93-550B08500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5271"/>
            <a:ext cx="9144000" cy="299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287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32686</TotalTime>
  <Words>1139</Words>
  <Application>Microsoft Office PowerPoint</Application>
  <PresentationFormat>全屏显示(16:9)</PresentationFormat>
  <Paragraphs>111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华文中宋</vt:lpstr>
      <vt:lpstr>微软雅黑</vt:lpstr>
      <vt:lpstr>微软雅黑 Light</vt:lpstr>
      <vt:lpstr>Agency FB</vt:lpstr>
      <vt:lpstr>Arial</vt:lpstr>
      <vt:lpstr>Arial Black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进 王</cp:lastModifiedBy>
  <cp:revision>493</cp:revision>
  <dcterms:created xsi:type="dcterms:W3CDTF">2015-12-11T17:46:17Z</dcterms:created>
  <dcterms:modified xsi:type="dcterms:W3CDTF">2019-03-08T12:37:42Z</dcterms:modified>
</cp:coreProperties>
</file>