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554" r:id="rId3"/>
    <p:sldId id="569" r:id="rId4"/>
    <p:sldId id="570" r:id="rId5"/>
    <p:sldId id="571" r:id="rId6"/>
    <p:sldId id="528" r:id="rId7"/>
    <p:sldId id="264" r:id="rId8"/>
    <p:sldId id="567" r:id="rId9"/>
    <p:sldId id="556" r:id="rId10"/>
    <p:sldId id="557" r:id="rId11"/>
    <p:sldId id="566" r:id="rId12"/>
    <p:sldId id="572" r:id="rId13"/>
    <p:sldId id="573" r:id="rId14"/>
    <p:sldId id="574" r:id="rId15"/>
    <p:sldId id="575" r:id="rId16"/>
    <p:sldId id="409" r:id="rId17"/>
    <p:sldId id="552" r:id="rId18"/>
    <p:sldId id="407" r:id="rId19"/>
    <p:sldId id="576" r:id="rId20"/>
    <p:sldId id="577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54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4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7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33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4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7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0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9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3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0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4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1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40060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数据库开发之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1368152" cy="417052"/>
            <a:chOff x="2587088" y="2511511"/>
            <a:chExt cx="136815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136815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385600" y="2355726"/>
            <a:ext cx="349065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进行增删改查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https://timgsa.baidu.com/timg?image&amp;quality=80&amp;size=b9999_10000&amp;sec=1547644666078&amp;di=97433d410c1c0d0bb34a10b4d9704bd7&amp;imgtype=0&amp;src=http%3A%2F%2Fpic.51yuansu.com%2Fpic3%2Fcover%2F01%2F73%2F13%2F596012c13fd19_610.jpg">
            <a:extLst>
              <a:ext uri="{FF2B5EF4-FFF2-40B4-BE49-F238E27FC236}">
                <a16:creationId xmlns:a16="http://schemas.microsoft.com/office/drawing/2014/main" id="{D64C7E2A-5E61-478C-8183-FFCC1FF2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55726"/>
            <a:ext cx="1798468" cy="179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87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模型的介绍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91880" y="1419622"/>
            <a:ext cx="4824536" cy="720080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/>
              <a:t>Object Relational Mapping</a:t>
            </a:r>
          </a:p>
          <a:p>
            <a:pPr defTabSz="914099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对象关系映射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491880" y="2787774"/>
            <a:ext cx="4824536" cy="720080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可以通过类的方式去操作数据库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85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23EBE1-660C-47EC-982F-19B0DE12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347614"/>
            <a:ext cx="5723809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类和表对应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4238C9-C696-42F1-B1AE-E14D8F192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108333"/>
            <a:ext cx="4723809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0BAE71F2-442D-40EF-8071-60DBBD2C25F5}"/>
              </a:ext>
            </a:extLst>
          </p:cNvPr>
          <p:cNvSpPr/>
          <p:nvPr/>
        </p:nvSpPr>
        <p:spPr bwMode="auto">
          <a:xfrm>
            <a:off x="3563888" y="2073576"/>
            <a:ext cx="4824536" cy="99634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通过把表映射成类，把行作实例，把字段作为属 性，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在执行对象操作的时候最终还是会把对应的操作转换为数据库原生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5461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111D31-6E79-40EB-84D2-4E76527F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203598"/>
            <a:ext cx="4392488" cy="32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模型的优势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F00C75-9A3A-4EB2-8C8D-9D0456A86A56}"/>
              </a:ext>
            </a:extLst>
          </p:cNvPr>
          <p:cNvSpPr/>
          <p:nvPr/>
        </p:nvSpPr>
        <p:spPr bwMode="auto">
          <a:xfrm>
            <a:off x="3590060" y="1203598"/>
            <a:ext cx="4881808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只需要面向对象编程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不需要面向数据库编写代码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9359DE47-9910-4364-8C68-4AE3988D97EE}"/>
              </a:ext>
            </a:extLst>
          </p:cNvPr>
          <p:cNvSpPr/>
          <p:nvPr/>
        </p:nvSpPr>
        <p:spPr bwMode="auto">
          <a:xfrm>
            <a:off x="3590060" y="2785251"/>
            <a:ext cx="4881808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实现了数据模型与数据库的解耦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屏蔽了不同数据库操作上的差异</a:t>
            </a:r>
          </a:p>
        </p:txBody>
      </p:sp>
      <p:pic>
        <p:nvPicPr>
          <p:cNvPr id="8" name="Picture 4" descr="讲课 的图像结果">
            <a:extLst>
              <a:ext uri="{FF2B5EF4-FFF2-40B4-BE49-F238E27FC236}">
                <a16:creationId xmlns:a16="http://schemas.microsoft.com/office/drawing/2014/main" id="{D284A1F7-D59B-4F27-BC6B-7D981B0F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8453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F80276BD-965B-463A-A1B2-477D9AB59DB9}"/>
              </a:ext>
            </a:extLst>
          </p:cNvPr>
          <p:cNvSpPr/>
          <p:nvPr/>
        </p:nvSpPr>
        <p:spPr bwMode="auto">
          <a:xfrm>
            <a:off x="4367412" y="1874571"/>
            <a:ext cx="4104456" cy="33713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对数据库的操作都转化成对类属性和方法的操作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EADE5CC-0926-46E4-B830-4BF2857D9A26}"/>
              </a:ext>
            </a:extLst>
          </p:cNvPr>
          <p:cNvSpPr/>
          <p:nvPr/>
        </p:nvSpPr>
        <p:spPr bwMode="auto">
          <a:xfrm>
            <a:off x="4367412" y="2329911"/>
            <a:ext cx="4104456" cy="33713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不用编写各种数据库的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EFF7967C-0CFC-4B03-BAB1-8CAF966B150C}"/>
              </a:ext>
            </a:extLst>
          </p:cNvPr>
          <p:cNvSpPr/>
          <p:nvPr/>
        </p:nvSpPr>
        <p:spPr bwMode="auto">
          <a:xfrm>
            <a:off x="4367412" y="3527602"/>
            <a:ext cx="4104456" cy="33713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不用关注后台是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F1E8AC09-0BD4-447D-B84B-011B9D4B86F1}"/>
              </a:ext>
            </a:extLst>
          </p:cNvPr>
          <p:cNvSpPr/>
          <p:nvPr/>
        </p:nvSpPr>
        <p:spPr bwMode="auto">
          <a:xfrm>
            <a:off x="4367412" y="3982942"/>
            <a:ext cx="4104456" cy="53302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通过简单的配置就可以轻松更换数据库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而不需要修改代码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236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F00C75-9A3A-4EB2-8C8D-9D0456A86A56}"/>
              </a:ext>
            </a:extLst>
          </p:cNvPr>
          <p:cNvSpPr/>
          <p:nvPr/>
        </p:nvSpPr>
        <p:spPr bwMode="auto">
          <a:xfrm>
            <a:off x="3419872" y="2355726"/>
            <a:ext cx="4881808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自带用户、组、权限管理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自带身份验证的体系结构</a:t>
            </a:r>
          </a:p>
        </p:txBody>
      </p:sp>
      <p:pic>
        <p:nvPicPr>
          <p:cNvPr id="8" name="Picture 4" descr="讲课 的图像结果">
            <a:extLst>
              <a:ext uri="{FF2B5EF4-FFF2-40B4-BE49-F238E27FC236}">
                <a16:creationId xmlns:a16="http://schemas.microsoft.com/office/drawing/2014/main" id="{D284A1F7-D59B-4F27-BC6B-7D981B0F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8453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76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中数据库开发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4A3B820A-01AA-4FF1-B706-3242F2E6A528}"/>
              </a:ext>
            </a:extLst>
          </p:cNvPr>
          <p:cNvSpPr/>
          <p:nvPr/>
        </p:nvSpPr>
        <p:spPr bwMode="auto">
          <a:xfrm>
            <a:off x="3779912" y="2715766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6401870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F00C75-9A3A-4EB2-8C8D-9D0456A86A56}"/>
              </a:ext>
            </a:extLst>
          </p:cNvPr>
          <p:cNvSpPr/>
          <p:nvPr/>
        </p:nvSpPr>
        <p:spPr bwMode="auto">
          <a:xfrm>
            <a:off x="3640070" y="1093285"/>
            <a:ext cx="4881808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自带后台管理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 descr="讲课 的图像结果">
            <a:extLst>
              <a:ext uri="{FF2B5EF4-FFF2-40B4-BE49-F238E27FC236}">
                <a16:creationId xmlns:a16="http://schemas.microsoft.com/office/drawing/2014/main" id="{D284A1F7-D59B-4F27-BC6B-7D981B0F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8453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135A66-5F2C-4D9C-95D4-BC52DE15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488" y="1779662"/>
            <a:ext cx="3580952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3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8884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中数据库开发之原生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544075-FC0F-419C-9187-843CE4F29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378"/>
            <a:ext cx="9144000" cy="32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8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语句弊端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03848" y="1711118"/>
            <a:ext cx="5328592" cy="53832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对于字段比较多表的准备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语句较复杂，容易出错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B06648CA-0819-41D5-87E9-04F3D73523F5}"/>
              </a:ext>
            </a:extLst>
          </p:cNvPr>
          <p:cNvSpPr/>
          <p:nvPr/>
        </p:nvSpPr>
        <p:spPr bwMode="auto">
          <a:xfrm>
            <a:off x="3203848" y="2340322"/>
            <a:ext cx="5328592" cy="53832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不同的数据库，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语句有一些差异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76B19BFF-38ED-479D-95B8-12DA00263861}"/>
              </a:ext>
            </a:extLst>
          </p:cNvPr>
          <p:cNvSpPr/>
          <p:nvPr/>
        </p:nvSpPr>
        <p:spPr bwMode="auto">
          <a:xfrm>
            <a:off x="3222104" y="2969526"/>
            <a:ext cx="5328592" cy="53832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时容易忽略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安全问题，给未来造成隐患。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3910198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563888" y="1635646"/>
            <a:ext cx="4548515" cy="62920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模型正好 解决原生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问题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7D631ED6-AFF2-4A8E-A6EF-7C62CB0D5DB4}"/>
              </a:ext>
            </a:extLst>
          </p:cNvPr>
          <p:cNvSpPr/>
          <p:nvPr/>
        </p:nvSpPr>
        <p:spPr bwMode="auto">
          <a:xfrm>
            <a:off x="3563887" y="2571750"/>
            <a:ext cx="4548515" cy="62920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数据库开发之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模型是主流</a:t>
            </a:r>
          </a:p>
        </p:txBody>
      </p:sp>
    </p:spTree>
    <p:extLst>
      <p:ext uri="{BB962C8B-B14F-4D97-AF65-F5344CB8AC3E}">
        <p14:creationId xmlns:p14="http://schemas.microsoft.com/office/powerpoint/2010/main" val="2832907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操作数据库的体验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模型的优势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操作数据库体验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91880" y="1563638"/>
            <a:ext cx="4464496" cy="720080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/>
              <a:t>Object Relational Mapping</a:t>
            </a:r>
          </a:p>
          <a:p>
            <a:pPr defTabSz="914099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对象关系映射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491880" y="2715766"/>
            <a:ext cx="4464496" cy="720080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把实例化的对象和表做关联</a:t>
            </a:r>
          </a:p>
        </p:txBody>
      </p:sp>
    </p:spTree>
    <p:extLst>
      <p:ext uri="{BB962C8B-B14F-4D97-AF65-F5344CB8AC3E}">
        <p14:creationId xmlns:p14="http://schemas.microsoft.com/office/powerpoint/2010/main" val="8207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27062</TotalTime>
  <Words>1387</Words>
  <Application>Microsoft Office PowerPoint</Application>
  <PresentationFormat>全屏显示(16:9)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410</cp:revision>
  <dcterms:created xsi:type="dcterms:W3CDTF">2015-12-11T17:46:17Z</dcterms:created>
  <dcterms:modified xsi:type="dcterms:W3CDTF">2019-02-25T15:37:40Z</dcterms:modified>
</cp:coreProperties>
</file>