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28" r:id="rId2"/>
    <p:sldId id="264" r:id="rId3"/>
    <p:sldId id="567" r:id="rId4"/>
    <p:sldId id="579" r:id="rId5"/>
    <p:sldId id="627" r:id="rId6"/>
    <p:sldId id="425" r:id="rId7"/>
    <p:sldId id="628" r:id="rId8"/>
    <p:sldId id="552" r:id="rId9"/>
    <p:sldId id="585" r:id="rId10"/>
    <p:sldId id="629" r:id="rId11"/>
    <p:sldId id="613" r:id="rId12"/>
    <p:sldId id="630" r:id="rId13"/>
    <p:sldId id="605" r:id="rId14"/>
    <p:sldId id="631" r:id="rId15"/>
    <p:sldId id="606" r:id="rId16"/>
    <p:sldId id="632" r:id="rId17"/>
    <p:sldId id="607" r:id="rId18"/>
    <p:sldId id="633" r:id="rId19"/>
    <p:sldId id="634" r:id="rId20"/>
    <p:sldId id="580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2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0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0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1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504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45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542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15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625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0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1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6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5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6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7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6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案例演示：在线图书商城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准备前端页面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635896" y="2330547"/>
            <a:ext cx="3456384" cy="482405"/>
          </a:xfrm>
          <a:prstGeom prst="roundRect">
            <a:avLst>
              <a:gd name="adj" fmla="val 6732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准备前端页面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100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动态加载筛选明细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368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筛选的明细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A9F9F8-6BEB-498D-9C07-E46F00405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9577"/>
            <a:ext cx="9144000" cy="25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6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选中筛选明细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5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1344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选中筛选条件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60E913-048A-420E-834F-4D7D6E34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468"/>
            <a:ext cx="9144000" cy="24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49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展示图书信息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9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1344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返回布尔类型的值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3C5ABC-A39A-400E-AB66-066DE055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914"/>
            <a:ext cx="9144000" cy="25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展示图书信息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1344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返回布尔类型的值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3C5ABC-A39A-400E-AB66-066DE055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914"/>
            <a:ext cx="9144000" cy="25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60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7074" y="990178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创建项目并初始化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准备前端页面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C3193E-CC7A-4D75-8602-AA7EE8B6988C}"/>
              </a:ext>
            </a:extLst>
          </p:cNvPr>
          <p:cNvSpPr/>
          <p:nvPr/>
        </p:nvSpPr>
        <p:spPr>
          <a:xfrm>
            <a:off x="3387359" y="1543057"/>
            <a:ext cx="3082364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项目说明和页面展示</a:t>
            </a:r>
            <a:endParaRPr lang="en-GB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79638B-2FB6-4717-A90C-3249AB8D11A4}"/>
              </a:ext>
            </a:extLst>
          </p:cNvPr>
          <p:cNvGrpSpPr/>
          <p:nvPr/>
        </p:nvGrpSpPr>
        <p:grpSpPr>
          <a:xfrm>
            <a:off x="2339752" y="3154469"/>
            <a:ext cx="894259" cy="523220"/>
            <a:chOff x="2215144" y="927951"/>
            <a:chExt cx="1244730" cy="959254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7651DFB1-D2AB-4F98-A011-AB56E38F805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8" name="文本框 9">
              <a:extLst>
                <a:ext uri="{FF2B5EF4-FFF2-40B4-BE49-F238E27FC236}">
                  <a16:creationId xmlns:a16="http://schemas.microsoft.com/office/drawing/2014/main" id="{FD6D3280-8BBB-4C20-B184-418A2F0511C4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49268-5528-4A68-9F7E-04E110465159}"/>
              </a:ext>
            </a:extLst>
          </p:cNvPr>
          <p:cNvGrpSpPr/>
          <p:nvPr/>
        </p:nvGrpSpPr>
        <p:grpSpPr>
          <a:xfrm>
            <a:off x="3019005" y="3161124"/>
            <a:ext cx="3857250" cy="459690"/>
            <a:chOff x="4315150" y="953426"/>
            <a:chExt cx="3857250" cy="54005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FCD8F7-8B59-4049-99E7-A4F412E16C0A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动态加载筛选条件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7110AB51-2232-4E66-9B5E-AF795261947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36EAE30-5748-4A02-9C28-F0907D1DDA3B}"/>
              </a:ext>
            </a:extLst>
          </p:cNvPr>
          <p:cNvGrpSpPr/>
          <p:nvPr/>
        </p:nvGrpSpPr>
        <p:grpSpPr>
          <a:xfrm>
            <a:off x="2339752" y="3698059"/>
            <a:ext cx="894259" cy="523220"/>
            <a:chOff x="2215144" y="927951"/>
            <a:chExt cx="1244730" cy="959254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328A64AA-D211-47D8-BCED-183B66D9BDA8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4" name="文本框 9">
              <a:extLst>
                <a:ext uri="{FF2B5EF4-FFF2-40B4-BE49-F238E27FC236}">
                  <a16:creationId xmlns:a16="http://schemas.microsoft.com/office/drawing/2014/main" id="{A82BE3DA-BEAB-4AD1-BB26-4C40970DBD87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A634B4A-BC23-4C63-8FD7-8A118608D629}"/>
              </a:ext>
            </a:extLst>
          </p:cNvPr>
          <p:cNvGrpSpPr/>
          <p:nvPr/>
        </p:nvGrpSpPr>
        <p:grpSpPr>
          <a:xfrm>
            <a:off x="3019005" y="3704714"/>
            <a:ext cx="3857250" cy="459690"/>
            <a:chOff x="4315150" y="953426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35F9AE7-BED6-4302-B855-D50607856176}"/>
                </a:ext>
              </a:extLst>
            </p:cNvPr>
            <p:cNvSpPr/>
            <p:nvPr/>
          </p:nvSpPr>
          <p:spPr>
            <a:xfrm>
              <a:off x="4709106" y="1038142"/>
              <a:ext cx="3082364" cy="37062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动态加载图书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D3D3AAC8-AEEE-44EF-92B7-AA22AC697367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4FC79A-40A4-408B-8305-4E7A8DBFEE5A}"/>
              </a:ext>
            </a:extLst>
          </p:cNvPr>
          <p:cNvGrpSpPr/>
          <p:nvPr/>
        </p:nvGrpSpPr>
        <p:grpSpPr>
          <a:xfrm>
            <a:off x="2339752" y="4298524"/>
            <a:ext cx="894259" cy="523220"/>
            <a:chOff x="2215144" y="927951"/>
            <a:chExt cx="1244730" cy="959254"/>
          </a:xfrm>
        </p:grpSpPr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A83D1E1-8CAE-4F77-994B-0A3487E56ED8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0" name="文本框 9">
              <a:extLst>
                <a:ext uri="{FF2B5EF4-FFF2-40B4-BE49-F238E27FC236}">
                  <a16:creationId xmlns:a16="http://schemas.microsoft.com/office/drawing/2014/main" id="{5371B032-D3E0-4466-A5DF-C4875C900D28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58834F-B9AD-44A6-96D2-99CF5E5317F9}"/>
              </a:ext>
            </a:extLst>
          </p:cNvPr>
          <p:cNvGrpSpPr/>
          <p:nvPr/>
        </p:nvGrpSpPr>
        <p:grpSpPr>
          <a:xfrm>
            <a:off x="3019005" y="4305179"/>
            <a:ext cx="3857250" cy="459690"/>
            <a:chOff x="4315150" y="953426"/>
            <a:chExt cx="3857250" cy="54005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67BB979-48F6-4930-A0C6-E0EC58D5712B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实现图书的筛选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E9FAB319-3BF1-4CBB-A953-EFFA7DE2640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问题：选择明细多次加载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项目说明和页面展示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923928" y="2321265"/>
            <a:ext cx="3741331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所用的数据库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3923928" y="1707654"/>
            <a:ext cx="3741331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基本的功能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077D861-7CBF-4DB7-AFDF-E3D58BF19544}"/>
              </a:ext>
            </a:extLst>
          </p:cNvPr>
          <p:cNvSpPr/>
          <p:nvPr/>
        </p:nvSpPr>
        <p:spPr bwMode="auto">
          <a:xfrm>
            <a:off x="3953109" y="2964057"/>
            <a:ext cx="3741331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278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4232306" y="2571750"/>
            <a:ext cx="37413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通过演示说明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2068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4260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所用数据库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LibraryDB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9602D7D0-DC07-402A-AA90-86DB88EAD25D}"/>
              </a:ext>
            </a:extLst>
          </p:cNvPr>
          <p:cNvSpPr/>
          <p:nvPr/>
        </p:nvSpPr>
        <p:spPr bwMode="auto">
          <a:xfrm>
            <a:off x="1050648" y="2406386"/>
            <a:ext cx="2347179" cy="759701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学号，姓名，年龄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性别，手机号码，邮箱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F27937-B7AA-49EA-AB77-4F4918BB1638}"/>
              </a:ext>
            </a:extLst>
          </p:cNvPr>
          <p:cNvSpPr/>
          <p:nvPr/>
        </p:nvSpPr>
        <p:spPr bwMode="auto">
          <a:xfrm>
            <a:off x="1050648" y="2073877"/>
            <a:ext cx="10806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F8230F0F-8010-497D-86BA-F8BE5A2B0278}"/>
              </a:ext>
            </a:extLst>
          </p:cNvPr>
          <p:cNvSpPr/>
          <p:nvPr/>
        </p:nvSpPr>
        <p:spPr bwMode="auto">
          <a:xfrm>
            <a:off x="4424230" y="2406386"/>
            <a:ext cx="3181915" cy="759701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书号，书名，类别，作者，出版社，价格，入库量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0DFDBB-069B-4B3F-BDEB-C23B20ED7317}"/>
              </a:ext>
            </a:extLst>
          </p:cNvPr>
          <p:cNvSpPr/>
          <p:nvPr/>
        </p:nvSpPr>
        <p:spPr bwMode="auto">
          <a:xfrm>
            <a:off x="4424230" y="2073877"/>
            <a:ext cx="10806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BBCF981A-81A4-40AF-8991-D2895B9CE829}"/>
              </a:ext>
            </a:extLst>
          </p:cNvPr>
          <p:cNvSpPr/>
          <p:nvPr/>
        </p:nvSpPr>
        <p:spPr bwMode="auto">
          <a:xfrm>
            <a:off x="3397828" y="4013513"/>
            <a:ext cx="1381990" cy="1048352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类别名称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9CEC74-874F-4AC9-B405-7539B007C5FC}"/>
              </a:ext>
            </a:extLst>
          </p:cNvPr>
          <p:cNvSpPr/>
          <p:nvPr/>
        </p:nvSpPr>
        <p:spPr bwMode="auto">
          <a:xfrm>
            <a:off x="3397827" y="3681004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BookType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F6EDAA01-5DC6-4A4F-9708-15CB6B2ACF70}"/>
              </a:ext>
            </a:extLst>
          </p:cNvPr>
          <p:cNvSpPr/>
          <p:nvPr/>
        </p:nvSpPr>
        <p:spPr bwMode="auto">
          <a:xfrm>
            <a:off x="5088083" y="4013513"/>
            <a:ext cx="1381990" cy="1048352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编号，名称，地址，电话，所在城市等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A4C59F-8AD4-453C-A532-997BC0E16019}"/>
              </a:ext>
            </a:extLst>
          </p:cNvPr>
          <p:cNvSpPr/>
          <p:nvPr/>
        </p:nvSpPr>
        <p:spPr bwMode="auto">
          <a:xfrm>
            <a:off x="5088082" y="3681004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Press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1">
            <a:extLst>
              <a:ext uri="{FF2B5EF4-FFF2-40B4-BE49-F238E27FC236}">
                <a16:creationId xmlns:a16="http://schemas.microsoft.com/office/drawing/2014/main" id="{AEB9D82B-92EC-4B52-A19F-5D011E60D16A}"/>
              </a:ext>
            </a:extLst>
          </p:cNvPr>
          <p:cNvSpPr/>
          <p:nvPr/>
        </p:nvSpPr>
        <p:spPr bwMode="auto">
          <a:xfrm>
            <a:off x="6778337" y="3967990"/>
            <a:ext cx="1381990" cy="1093875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编号，姓名，地址，电话，所在城市等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ECA4B3-40C9-49C3-996D-8768879DA08A}"/>
              </a:ext>
            </a:extLst>
          </p:cNvPr>
          <p:cNvSpPr/>
          <p:nvPr/>
        </p:nvSpPr>
        <p:spPr bwMode="auto">
          <a:xfrm>
            <a:off x="6778337" y="3635481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CDF35D7D-889E-411E-B394-FDD3FE8A2EB7}"/>
              </a:ext>
            </a:extLst>
          </p:cNvPr>
          <p:cNvSpPr/>
          <p:nvPr/>
        </p:nvSpPr>
        <p:spPr bwMode="auto">
          <a:xfrm>
            <a:off x="2833273" y="1104059"/>
            <a:ext cx="2254810" cy="681167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，学号，书号，结束时间，归还时间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7E82BE-6B7D-4798-A4ED-A083439D347F}"/>
              </a:ext>
            </a:extLst>
          </p:cNvPr>
          <p:cNvSpPr/>
          <p:nvPr/>
        </p:nvSpPr>
        <p:spPr bwMode="auto">
          <a:xfrm>
            <a:off x="2833272" y="771550"/>
            <a:ext cx="1590958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BorrowBook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E911886-A230-4155-ADD5-A071E011D431}"/>
              </a:ext>
            </a:extLst>
          </p:cNvPr>
          <p:cNvCxnSpPr>
            <a:stCxn id="7" idx="0"/>
          </p:cNvCxnSpPr>
          <p:nvPr/>
        </p:nvCxnSpPr>
        <p:spPr>
          <a:xfrm flipV="1">
            <a:off x="2224238" y="1785226"/>
            <a:ext cx="1173589" cy="6211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00B2B33-55A6-445F-871E-3F61A1DC6EE2}"/>
              </a:ext>
            </a:extLst>
          </p:cNvPr>
          <p:cNvCxnSpPr/>
          <p:nvPr/>
        </p:nvCxnSpPr>
        <p:spPr>
          <a:xfrm>
            <a:off x="5088082" y="1752392"/>
            <a:ext cx="1219200" cy="6701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8A7431B-0659-4E5B-92EE-8600242D0F01}"/>
              </a:ext>
            </a:extLst>
          </p:cNvPr>
          <p:cNvCxnSpPr>
            <a:endCxn id="16" idx="0"/>
          </p:cNvCxnSpPr>
          <p:nvPr/>
        </p:nvCxnSpPr>
        <p:spPr>
          <a:xfrm>
            <a:off x="6859732" y="3163524"/>
            <a:ext cx="573233" cy="4719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33C75D-4A73-45C3-B3E5-2AFA40A1175A}"/>
              </a:ext>
            </a:extLst>
          </p:cNvPr>
          <p:cNvCxnSpPr/>
          <p:nvPr/>
        </p:nvCxnSpPr>
        <p:spPr>
          <a:xfrm flipV="1">
            <a:off x="4088823" y="3186114"/>
            <a:ext cx="759128" cy="4948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9740303-A5F9-4A1A-97F3-8A5D75340112}"/>
              </a:ext>
            </a:extLst>
          </p:cNvPr>
          <p:cNvCxnSpPr/>
          <p:nvPr/>
        </p:nvCxnSpPr>
        <p:spPr>
          <a:xfrm>
            <a:off x="5779078" y="3160450"/>
            <a:ext cx="0" cy="4854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6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3851920" y="1893786"/>
            <a:ext cx="3741331" cy="67796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多条件选择的筛选：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前端页面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记录选择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实现功能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972E7EB0-7CDB-4679-9CC0-9C0C2F3598E9}"/>
              </a:ext>
            </a:extLst>
          </p:cNvPr>
          <p:cNvSpPr/>
          <p:nvPr/>
        </p:nvSpPr>
        <p:spPr bwMode="auto">
          <a:xfrm>
            <a:off x="3864333" y="2793886"/>
            <a:ext cx="37413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展示图书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前端展示</a:t>
            </a:r>
          </a:p>
        </p:txBody>
      </p:sp>
    </p:spTree>
    <p:extLst>
      <p:ext uri="{BB962C8B-B14F-4D97-AF65-F5344CB8AC3E}">
        <p14:creationId xmlns:p14="http://schemas.microsoft.com/office/powerpoint/2010/main" val="41836901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创建项目并初始化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15E3652A-272C-4F2F-B35A-898D35C123D9}"/>
              </a:ext>
            </a:extLst>
          </p:cNvPr>
          <p:cNvSpPr/>
          <p:nvPr/>
        </p:nvSpPr>
        <p:spPr bwMode="auto">
          <a:xfrm>
            <a:off x="3635896" y="2145814"/>
            <a:ext cx="4176464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基本的初始化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739E10F2-86C8-46CD-B8C7-C95585A442AC}"/>
              </a:ext>
            </a:extLst>
          </p:cNvPr>
          <p:cNvSpPr/>
          <p:nvPr/>
        </p:nvSpPr>
        <p:spPr bwMode="auto">
          <a:xfrm>
            <a:off x="3635896" y="2753373"/>
            <a:ext cx="4176464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创建类并映射数据库</a:t>
            </a:r>
          </a:p>
        </p:txBody>
      </p:sp>
    </p:spTree>
    <p:extLst>
      <p:ext uri="{BB962C8B-B14F-4D97-AF65-F5344CB8AC3E}">
        <p14:creationId xmlns:p14="http://schemas.microsoft.com/office/powerpoint/2010/main" val="4097888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31749</TotalTime>
  <Words>2134</Words>
  <Application>Microsoft Office PowerPoint</Application>
  <PresentationFormat>全屏显示(16:9)</PresentationFormat>
  <Paragraphs>212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485</cp:revision>
  <dcterms:created xsi:type="dcterms:W3CDTF">2015-12-11T17:46:17Z</dcterms:created>
  <dcterms:modified xsi:type="dcterms:W3CDTF">2019-03-07T06:54:03Z</dcterms:modified>
</cp:coreProperties>
</file>