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28" r:id="rId2"/>
    <p:sldId id="264" r:id="rId3"/>
    <p:sldId id="567" r:id="rId4"/>
    <p:sldId id="579" r:id="rId5"/>
    <p:sldId id="637" r:id="rId6"/>
    <p:sldId id="638" r:id="rId7"/>
    <p:sldId id="635" r:id="rId8"/>
    <p:sldId id="639" r:id="rId9"/>
    <p:sldId id="640" r:id="rId10"/>
    <p:sldId id="552" r:id="rId11"/>
    <p:sldId id="641" r:id="rId12"/>
    <p:sldId id="642" r:id="rId13"/>
    <p:sldId id="643" r:id="rId14"/>
    <p:sldId id="644" r:id="rId15"/>
    <p:sldId id="645" r:id="rId16"/>
    <p:sldId id="646" r:id="rId17"/>
    <p:sldId id="647" r:id="rId18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3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976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93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77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85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082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46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52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2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2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1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68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56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6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6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的后台管理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9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和类的展示名称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0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-5948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配置对象的表格展示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3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表格展示后的优化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31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第四季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779912" y="1827204"/>
            <a:ext cx="4248472" cy="379477"/>
          </a:xfrm>
          <a:prstGeom prst="roundRect">
            <a:avLst>
              <a:gd name="adj" fmla="val 9226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访问数据库的基本配置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68E5608A-99AD-479E-A8EF-A2B77F567494}"/>
              </a:ext>
            </a:extLst>
          </p:cNvPr>
          <p:cNvSpPr/>
          <p:nvPr/>
        </p:nvSpPr>
        <p:spPr bwMode="auto">
          <a:xfrm>
            <a:off x="3779912" y="1239602"/>
            <a:ext cx="4248472" cy="379477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 和 原生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DEC58B59-9B75-48DB-B8CE-480446BD8BDF}"/>
              </a:ext>
            </a:extLst>
          </p:cNvPr>
          <p:cNvSpPr/>
          <p:nvPr/>
        </p:nvSpPr>
        <p:spPr bwMode="auto">
          <a:xfrm>
            <a:off x="3779912" y="2414806"/>
            <a:ext cx="4248472" cy="379477"/>
          </a:xfrm>
          <a:prstGeom prst="roundRect">
            <a:avLst>
              <a:gd name="adj" fmla="val 9226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实现增删改查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6280A0B9-B9D3-442A-9A93-89E8121D1899}"/>
              </a:ext>
            </a:extLst>
          </p:cNvPr>
          <p:cNvSpPr/>
          <p:nvPr/>
        </p:nvSpPr>
        <p:spPr bwMode="auto">
          <a:xfrm>
            <a:off x="3779912" y="3002408"/>
            <a:ext cx="4248472" cy="379477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中的字段和参数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08F6F712-8E57-461B-88FE-4A0B32278AAD}"/>
              </a:ext>
            </a:extLst>
          </p:cNvPr>
          <p:cNvSpPr/>
          <p:nvPr/>
        </p:nvSpPr>
        <p:spPr bwMode="auto">
          <a:xfrm>
            <a:off x="3779912" y="3590010"/>
            <a:ext cx="4248472" cy="379477"/>
          </a:xfrm>
          <a:prstGeom prst="roundRect">
            <a:avLst>
              <a:gd name="adj" fmla="val 9226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项目实战：在线图书商城</a:t>
            </a: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B857245E-2294-41FF-B3CC-9656FC097D64}"/>
              </a:ext>
            </a:extLst>
          </p:cNvPr>
          <p:cNvSpPr/>
          <p:nvPr/>
        </p:nvSpPr>
        <p:spPr bwMode="auto">
          <a:xfrm>
            <a:off x="3779912" y="4177614"/>
            <a:ext cx="4248472" cy="379477"/>
          </a:xfrm>
          <a:prstGeom prst="roundRect">
            <a:avLst>
              <a:gd name="adj" fmla="val 9226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的后台管理</a:t>
            </a:r>
          </a:p>
        </p:txBody>
      </p:sp>
    </p:spTree>
    <p:extLst>
      <p:ext uri="{BB962C8B-B14F-4D97-AF65-F5344CB8AC3E}">
        <p14:creationId xmlns:p14="http://schemas.microsoft.com/office/powerpoint/2010/main" val="19515471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问题思考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 3">
            <a:extLst>
              <a:ext uri="{FF2B5EF4-FFF2-40B4-BE49-F238E27FC236}">
                <a16:creationId xmlns:a16="http://schemas.microsoft.com/office/drawing/2014/main" id="{9682A06D-0EEA-4547-97CD-083D96162CC5}"/>
              </a:ext>
            </a:extLst>
          </p:cNvPr>
          <p:cNvSpPr/>
          <p:nvPr/>
        </p:nvSpPr>
        <p:spPr bwMode="auto">
          <a:xfrm>
            <a:off x="3779912" y="2211710"/>
            <a:ext cx="4248472" cy="547187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如何实现排序刷新页面？</a:t>
            </a:r>
          </a:p>
        </p:txBody>
      </p:sp>
    </p:spTree>
    <p:extLst>
      <p:ext uri="{BB962C8B-B14F-4D97-AF65-F5344CB8AC3E}">
        <p14:creationId xmlns:p14="http://schemas.microsoft.com/office/powerpoint/2010/main" val="15934738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下一季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3">
            <a:extLst>
              <a:ext uri="{FF2B5EF4-FFF2-40B4-BE49-F238E27FC236}">
                <a16:creationId xmlns:a16="http://schemas.microsoft.com/office/drawing/2014/main" id="{68E5608A-99AD-479E-A8EF-A2B77F567494}"/>
              </a:ext>
            </a:extLst>
          </p:cNvPr>
          <p:cNvSpPr/>
          <p:nvPr/>
        </p:nvSpPr>
        <p:spPr bwMode="auto">
          <a:xfrm>
            <a:off x="3812541" y="3506044"/>
            <a:ext cx="4824536" cy="43204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===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用户的注册、登录、管理、重置密码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 ===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096A4974-C0CB-4EEA-A642-944F0E8C4115}"/>
              </a:ext>
            </a:extLst>
          </p:cNvPr>
          <p:cNvSpPr/>
          <p:nvPr/>
        </p:nvSpPr>
        <p:spPr bwMode="auto">
          <a:xfrm>
            <a:off x="3581996" y="2924664"/>
            <a:ext cx="4248472" cy="432048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登录和注册系统</a:t>
            </a: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714BE7FC-EF4A-4BD2-912E-36094BC8B260}"/>
              </a:ext>
            </a:extLst>
          </p:cNvPr>
          <p:cNvSpPr/>
          <p:nvPr/>
        </p:nvSpPr>
        <p:spPr bwMode="auto">
          <a:xfrm>
            <a:off x="3812541" y="1923679"/>
            <a:ext cx="4824536" cy="43204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===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部署、应用、案例讲解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===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9682A06D-0EEA-4547-97CD-083D96162CC5}"/>
              </a:ext>
            </a:extLst>
          </p:cNvPr>
          <p:cNvSpPr/>
          <p:nvPr/>
        </p:nvSpPr>
        <p:spPr bwMode="auto">
          <a:xfrm>
            <a:off x="3491880" y="1239602"/>
            <a:ext cx="4248472" cy="547187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xadmin—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后台管理工具</a:t>
            </a:r>
          </a:p>
        </p:txBody>
      </p:sp>
    </p:spTree>
    <p:extLst>
      <p:ext uri="{BB962C8B-B14F-4D97-AF65-F5344CB8AC3E}">
        <p14:creationId xmlns:p14="http://schemas.microsoft.com/office/powerpoint/2010/main" val="20344731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47074" y="990178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247270" cy="37062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的后台及本地化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修改后台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名称和表名称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4C3193E-CC7A-4D75-8602-AA7EE8B6988C}"/>
              </a:ext>
            </a:extLst>
          </p:cNvPr>
          <p:cNvSpPr/>
          <p:nvPr/>
        </p:nvSpPr>
        <p:spPr>
          <a:xfrm>
            <a:off x="3387359" y="1543057"/>
            <a:ext cx="3082364" cy="315471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后台管理的基本介绍和演示</a:t>
            </a:r>
            <a:endParaRPr lang="en-GB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879638B-2FB6-4717-A90C-3249AB8D11A4}"/>
              </a:ext>
            </a:extLst>
          </p:cNvPr>
          <p:cNvGrpSpPr/>
          <p:nvPr/>
        </p:nvGrpSpPr>
        <p:grpSpPr>
          <a:xfrm>
            <a:off x="2339752" y="3154469"/>
            <a:ext cx="894259" cy="523220"/>
            <a:chOff x="2215144" y="927951"/>
            <a:chExt cx="1244730" cy="959254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7651DFB1-D2AB-4F98-A011-AB56E38F8051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8" name="文本框 9">
              <a:extLst>
                <a:ext uri="{FF2B5EF4-FFF2-40B4-BE49-F238E27FC236}">
                  <a16:creationId xmlns:a16="http://schemas.microsoft.com/office/drawing/2014/main" id="{FD6D3280-8BBB-4C20-B184-418A2F0511C4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049268-5528-4A68-9F7E-04E110465159}"/>
              </a:ext>
            </a:extLst>
          </p:cNvPr>
          <p:cNvGrpSpPr/>
          <p:nvPr/>
        </p:nvGrpSpPr>
        <p:grpSpPr>
          <a:xfrm>
            <a:off x="3019005" y="3161124"/>
            <a:ext cx="3857250" cy="459690"/>
            <a:chOff x="4315150" y="953426"/>
            <a:chExt cx="3857250" cy="54005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FCD8F7-8B59-4049-99E7-A4F412E16C0A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优化表格数据展示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7110AB51-2232-4E66-9B5E-AF795261947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6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后台管理基本介绍和演示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前台和后台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419872" y="2358782"/>
            <a:ext cx="4248472" cy="1509112"/>
          </a:xfrm>
          <a:prstGeom prst="roundRect">
            <a:avLst>
              <a:gd name="adj" fmla="val 9226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网站后台：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是用于对网站前台的信息管理，如文字、图片、影音、和其他日常使用文件的发布、更新、删除等操作，同时也包括会员信息、订单信息、访客信息的统计和管理。简单来说就是对网站数据库和文件的快速操作和管理系统，以使得前台内容能够得到及时更新和调整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68E5608A-99AD-479E-A8EF-A2B77F567494}"/>
              </a:ext>
            </a:extLst>
          </p:cNvPr>
          <p:cNvSpPr/>
          <p:nvPr/>
        </p:nvSpPr>
        <p:spPr bwMode="auto">
          <a:xfrm>
            <a:off x="3419872" y="1275606"/>
            <a:ext cx="4248472" cy="739293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网站前台：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面向网站访问的用户，通俗的说也就是给访问网站的人看的内容和页面。</a:t>
            </a:r>
          </a:p>
        </p:txBody>
      </p:sp>
    </p:spTree>
    <p:extLst>
      <p:ext uri="{BB962C8B-B14F-4D97-AF65-F5344CB8AC3E}">
        <p14:creationId xmlns:p14="http://schemas.microsoft.com/office/powerpoint/2010/main" val="5572785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的后台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437729" y="1998742"/>
            <a:ext cx="4248472" cy="573008"/>
          </a:xfrm>
          <a:prstGeom prst="roundRect">
            <a:avLst>
              <a:gd name="adj" fmla="val 9226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开源的后台管理系统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xadmin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68E5608A-99AD-479E-A8EF-A2B77F567494}"/>
              </a:ext>
            </a:extLst>
          </p:cNvPr>
          <p:cNvSpPr/>
          <p:nvPr/>
        </p:nvSpPr>
        <p:spPr bwMode="auto">
          <a:xfrm>
            <a:off x="3419872" y="1275607"/>
            <a:ext cx="4248472" cy="50405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DEC58B59-9B75-48DB-B8CE-480446BD8BDF}"/>
              </a:ext>
            </a:extLst>
          </p:cNvPr>
          <p:cNvSpPr/>
          <p:nvPr/>
        </p:nvSpPr>
        <p:spPr bwMode="auto">
          <a:xfrm>
            <a:off x="3437729" y="2790829"/>
            <a:ext cx="4248472" cy="573008"/>
          </a:xfrm>
          <a:prstGeom prst="roundRect">
            <a:avLst>
              <a:gd name="adj" fmla="val 9226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自己开发后台管理系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29335844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F14A5D7-789D-4705-ABB1-1516F7969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347614"/>
            <a:ext cx="38290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597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登录后台及本地化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7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的后台使用前提条件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437729" y="1998742"/>
            <a:ext cx="4248472" cy="573008"/>
          </a:xfrm>
          <a:prstGeom prst="roundRect">
            <a:avLst>
              <a:gd name="adj" fmla="val 9226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模块和中间件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68E5608A-99AD-479E-A8EF-A2B77F567494}"/>
              </a:ext>
            </a:extLst>
          </p:cNvPr>
          <p:cNvSpPr/>
          <p:nvPr/>
        </p:nvSpPr>
        <p:spPr bwMode="auto">
          <a:xfrm>
            <a:off x="3419872" y="1275607"/>
            <a:ext cx="4248472" cy="50405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DEC58B59-9B75-48DB-B8CE-480446BD8BDF}"/>
              </a:ext>
            </a:extLst>
          </p:cNvPr>
          <p:cNvSpPr/>
          <p:nvPr/>
        </p:nvSpPr>
        <p:spPr bwMode="auto">
          <a:xfrm>
            <a:off x="3437729" y="2790829"/>
            <a:ext cx="4248472" cy="573008"/>
          </a:xfrm>
          <a:prstGeom prst="roundRect">
            <a:avLst>
              <a:gd name="adj" fmla="val 9226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1526007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登录前台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437729" y="1998742"/>
            <a:ext cx="4248472" cy="573008"/>
          </a:xfrm>
          <a:prstGeom prst="roundRect">
            <a:avLst>
              <a:gd name="adj" fmla="val 9226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修改本地化配置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68E5608A-99AD-479E-A8EF-A2B77F567494}"/>
              </a:ext>
            </a:extLst>
          </p:cNvPr>
          <p:cNvSpPr/>
          <p:nvPr/>
        </p:nvSpPr>
        <p:spPr bwMode="auto">
          <a:xfrm>
            <a:off x="3419872" y="1275607"/>
            <a:ext cx="4248472" cy="50405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创建登录账号</a:t>
            </a:r>
          </a:p>
        </p:txBody>
      </p:sp>
    </p:spTree>
    <p:extLst>
      <p:ext uri="{BB962C8B-B14F-4D97-AF65-F5344CB8AC3E}">
        <p14:creationId xmlns:p14="http://schemas.microsoft.com/office/powerpoint/2010/main" val="16979220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33611</TotalTime>
  <Words>2001</Words>
  <Application>Microsoft Office PowerPoint</Application>
  <PresentationFormat>全屏显示(16:9)</PresentationFormat>
  <Paragraphs>183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509</cp:revision>
  <dcterms:created xsi:type="dcterms:W3CDTF">2015-12-11T17:46:17Z</dcterms:created>
  <dcterms:modified xsi:type="dcterms:W3CDTF">2019-03-09T04:03:38Z</dcterms:modified>
</cp:coreProperties>
</file>