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649979" y="3530894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defTabSz="457200"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0" name="Shape 120"/>
          <p:cNvSpPr/>
          <p:nvPr/>
        </p:nvSpPr>
        <p:spPr>
          <a:xfrm>
            <a:off x="8084819" y="3329645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defTabSz="457200"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21" name="Shape 121"/>
          <p:cNvSpPr/>
          <p:nvPr/>
        </p:nvSpPr>
        <p:spPr>
          <a:xfrm>
            <a:off x="5057140" y="3793104"/>
            <a:ext cx="28775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6121400" y="3329645"/>
            <a:ext cx="1008381" cy="40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457200">
              <a:defRPr b="0" sz="1100"/>
            </a:lvl1pPr>
          </a:lstStyle>
          <a:p>
            <a:pPr/>
            <a:r>
              <a:t>HTTP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5039950" y="4407784"/>
            <a:ext cx="2911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3649979" y="5141254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defTabSz="457200"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4919979" y="4487745"/>
            <a:ext cx="3155915" cy="10986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5486400" y="30035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View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视图</a:t>
            </a:r>
          </a:p>
        </p:txBody>
      </p:sp>
      <p:sp>
        <p:nvSpPr>
          <p:cNvPr id="205" name="Shape 205"/>
          <p:cNvSpPr/>
          <p:nvPr/>
        </p:nvSpPr>
        <p:spPr>
          <a:xfrm>
            <a:off x="3111500" y="61531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Model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模型</a:t>
            </a:r>
          </a:p>
        </p:txBody>
      </p:sp>
      <p:sp>
        <p:nvSpPr>
          <p:cNvPr id="206" name="Shape 206"/>
          <p:cNvSpPr/>
          <p:nvPr/>
        </p:nvSpPr>
        <p:spPr>
          <a:xfrm>
            <a:off x="7759700" y="61531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Template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模板</a:t>
            </a:r>
          </a:p>
        </p:txBody>
      </p:sp>
      <p:sp>
        <p:nvSpPr>
          <p:cNvPr id="207" name="Shape 207"/>
          <p:cNvSpPr/>
          <p:nvPr/>
        </p:nvSpPr>
        <p:spPr>
          <a:xfrm>
            <a:off x="8051800" y="12763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208" name="Shape 208"/>
          <p:cNvSpPr/>
          <p:nvPr/>
        </p:nvSpPr>
        <p:spPr>
          <a:xfrm flipH="1">
            <a:off x="6140053" y="1708150"/>
            <a:ext cx="1594248" cy="1121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5951321" y="4477549"/>
            <a:ext cx="34015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10" name="Shape 210"/>
          <p:cNvSpPr/>
          <p:nvPr/>
        </p:nvSpPr>
        <p:spPr>
          <a:xfrm>
            <a:off x="4440123" y="6722720"/>
            <a:ext cx="3907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</a:t>
            </a:r>
          </a:p>
        </p:txBody>
      </p:sp>
      <p:sp>
        <p:nvSpPr>
          <p:cNvPr id="211" name="Shape 211"/>
          <p:cNvSpPr/>
          <p:nvPr/>
        </p:nvSpPr>
        <p:spPr>
          <a:xfrm>
            <a:off x="7289037" y="6722720"/>
            <a:ext cx="306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</a:t>
            </a:r>
          </a:p>
        </p:txBody>
      </p:sp>
      <p:sp>
        <p:nvSpPr>
          <p:cNvPr id="212" name="Shape 212"/>
          <p:cNvSpPr/>
          <p:nvPr/>
        </p:nvSpPr>
        <p:spPr>
          <a:xfrm flipH="1">
            <a:off x="3714353" y="3660427"/>
            <a:ext cx="1378893" cy="21026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3156024" y="8434139"/>
            <a:ext cx="825352" cy="7924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214" name="Shape 214"/>
          <p:cNvSpPr/>
          <p:nvPr/>
        </p:nvSpPr>
        <p:spPr>
          <a:xfrm>
            <a:off x="3568699" y="7620223"/>
            <a:ext cx="1" cy="6168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Shape 215"/>
          <p:cNvSpPr/>
          <p:nvPr/>
        </p:nvSpPr>
        <p:spPr>
          <a:xfrm flipV="1">
            <a:off x="3898899" y="7620223"/>
            <a:ext cx="1" cy="6168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Shape 216"/>
          <p:cNvSpPr/>
          <p:nvPr/>
        </p:nvSpPr>
        <p:spPr>
          <a:xfrm flipV="1">
            <a:off x="4292401" y="4075210"/>
            <a:ext cx="1098353" cy="15959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6898254" y="4432940"/>
            <a:ext cx="1097808" cy="14578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Shape 218"/>
          <p:cNvSpPr/>
          <p:nvPr/>
        </p:nvSpPr>
        <p:spPr>
          <a:xfrm flipV="1">
            <a:off x="8653652" y="2850411"/>
            <a:ext cx="1" cy="25858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517650"/>
            <a:ext cx="12979400" cy="734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4381500" y="1473200"/>
            <a:ext cx="1270000" cy="8499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223" name="Shape 223"/>
          <p:cNvSpPr/>
          <p:nvPr/>
        </p:nvSpPr>
        <p:spPr>
          <a:xfrm>
            <a:off x="4381500" y="2565400"/>
            <a:ext cx="1270000" cy="8499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产品</a:t>
            </a:r>
          </a:p>
        </p:txBody>
      </p:sp>
      <p:sp>
        <p:nvSpPr>
          <p:cNvPr id="224" name="Shape 224"/>
          <p:cNvSpPr/>
          <p:nvPr/>
        </p:nvSpPr>
        <p:spPr>
          <a:xfrm>
            <a:off x="4381500" y="3771900"/>
            <a:ext cx="1270000" cy="8499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设计</a:t>
            </a:r>
          </a:p>
        </p:txBody>
      </p:sp>
      <p:sp>
        <p:nvSpPr>
          <p:cNvPr id="225" name="Shape 225"/>
          <p:cNvSpPr/>
          <p:nvPr/>
        </p:nvSpPr>
        <p:spPr>
          <a:xfrm>
            <a:off x="4381500" y="4978400"/>
            <a:ext cx="1270000" cy="8499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开发</a:t>
            </a:r>
          </a:p>
        </p:txBody>
      </p:sp>
      <p:sp>
        <p:nvSpPr>
          <p:cNvPr id="226" name="Shape 226"/>
          <p:cNvSpPr/>
          <p:nvPr/>
        </p:nvSpPr>
        <p:spPr>
          <a:xfrm>
            <a:off x="4381500" y="6286500"/>
            <a:ext cx="1270000" cy="8499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测试</a:t>
            </a:r>
          </a:p>
        </p:txBody>
      </p:sp>
      <p:sp>
        <p:nvSpPr>
          <p:cNvPr id="227" name="Shape 227"/>
          <p:cNvSpPr/>
          <p:nvPr/>
        </p:nvSpPr>
        <p:spPr>
          <a:xfrm>
            <a:off x="4381500" y="7594600"/>
            <a:ext cx="1270000" cy="8499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上线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3898900" y="21590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博客</a:t>
            </a:r>
          </a:p>
        </p:txBody>
      </p:sp>
      <p:sp>
        <p:nvSpPr>
          <p:cNvPr id="230" name="Shape 230"/>
          <p:cNvSpPr/>
          <p:nvPr/>
        </p:nvSpPr>
        <p:spPr>
          <a:xfrm>
            <a:off x="1955800" y="49657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用户模块</a:t>
            </a:r>
          </a:p>
        </p:txBody>
      </p:sp>
      <p:sp>
        <p:nvSpPr>
          <p:cNvPr id="231" name="Shape 231"/>
          <p:cNvSpPr/>
          <p:nvPr/>
        </p:nvSpPr>
        <p:spPr>
          <a:xfrm>
            <a:off x="6184900" y="49657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文章模块</a:t>
            </a:r>
          </a:p>
        </p:txBody>
      </p:sp>
      <p:sp>
        <p:nvSpPr>
          <p:cNvPr id="232" name="Shape 232"/>
          <p:cNvSpPr/>
          <p:nvPr/>
        </p:nvSpPr>
        <p:spPr>
          <a:xfrm>
            <a:off x="1104900" y="7681118"/>
            <a:ext cx="1270000" cy="5103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登录</a:t>
            </a:r>
          </a:p>
        </p:txBody>
      </p:sp>
      <p:sp>
        <p:nvSpPr>
          <p:cNvPr id="233" name="Shape 233"/>
          <p:cNvSpPr/>
          <p:nvPr/>
        </p:nvSpPr>
        <p:spPr>
          <a:xfrm>
            <a:off x="2400300" y="7681118"/>
            <a:ext cx="1270000" cy="5103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注册</a:t>
            </a:r>
          </a:p>
        </p:txBody>
      </p:sp>
      <p:sp>
        <p:nvSpPr>
          <p:cNvPr id="234" name="Shape 234"/>
          <p:cNvSpPr/>
          <p:nvPr/>
        </p:nvSpPr>
        <p:spPr>
          <a:xfrm>
            <a:off x="6908800" y="7681118"/>
            <a:ext cx="1270000" cy="5103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发布文章</a:t>
            </a:r>
          </a:p>
        </p:txBody>
      </p:sp>
      <p:sp>
        <p:nvSpPr>
          <p:cNvPr id="235" name="Shape 235"/>
          <p:cNvSpPr/>
          <p:nvPr/>
        </p:nvSpPr>
        <p:spPr>
          <a:xfrm>
            <a:off x="5600700" y="7681118"/>
            <a:ext cx="1270000" cy="5103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编辑文章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750" y="2825750"/>
            <a:ext cx="12992100" cy="491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524000" y="42418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对象</a:t>
            </a:r>
          </a:p>
        </p:txBody>
      </p:sp>
      <p:sp>
        <p:nvSpPr>
          <p:cNvPr id="240" name="Shape 240"/>
          <p:cNvSpPr/>
          <p:nvPr/>
        </p:nvSpPr>
        <p:spPr>
          <a:xfrm>
            <a:off x="3937000" y="42418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ORM</a:t>
            </a:r>
          </a:p>
        </p:txBody>
      </p:sp>
      <p:sp>
        <p:nvSpPr>
          <p:cNvPr id="241" name="Shape 241"/>
          <p:cNvSpPr/>
          <p:nvPr/>
        </p:nvSpPr>
        <p:spPr>
          <a:xfrm>
            <a:off x="6350000" y="42418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原生SQL</a:t>
            </a:r>
          </a:p>
        </p:txBody>
      </p:sp>
      <p:sp>
        <p:nvSpPr>
          <p:cNvPr id="242" name="Shape 242"/>
          <p:cNvSpPr/>
          <p:nvPr/>
        </p:nvSpPr>
        <p:spPr>
          <a:xfrm>
            <a:off x="2921000" y="4686300"/>
            <a:ext cx="889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5283200" y="4648200"/>
            <a:ext cx="889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Shape 244"/>
          <p:cNvSpPr/>
          <p:nvPr/>
        </p:nvSpPr>
        <p:spPr>
          <a:xfrm flipH="1">
            <a:off x="2921000" y="5118100"/>
            <a:ext cx="111480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Shape 245"/>
          <p:cNvSpPr/>
          <p:nvPr/>
        </p:nvSpPr>
        <p:spPr>
          <a:xfrm flipH="1">
            <a:off x="5334000" y="5118100"/>
            <a:ext cx="111480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574800" y="28321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英雄类型</a:t>
            </a:r>
          </a:p>
        </p:txBody>
      </p:sp>
      <p:sp>
        <p:nvSpPr>
          <p:cNvPr id="248" name="Shape 248"/>
          <p:cNvSpPr/>
          <p:nvPr/>
        </p:nvSpPr>
        <p:spPr>
          <a:xfrm>
            <a:off x="1574800" y="51181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249" name="Shape 249"/>
          <p:cNvSpPr/>
          <p:nvPr/>
        </p:nvSpPr>
        <p:spPr>
          <a:xfrm>
            <a:off x="5422900" y="28321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英雄</a:t>
            </a:r>
          </a:p>
        </p:txBody>
      </p:sp>
      <p:sp>
        <p:nvSpPr>
          <p:cNvPr id="250" name="Shape 250"/>
          <p:cNvSpPr/>
          <p:nvPr/>
        </p:nvSpPr>
        <p:spPr>
          <a:xfrm>
            <a:off x="4178300" y="51181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性别</a:t>
            </a:r>
          </a:p>
        </p:txBody>
      </p:sp>
      <p:sp>
        <p:nvSpPr>
          <p:cNvPr id="251" name="Shape 251"/>
          <p:cNvSpPr/>
          <p:nvPr/>
        </p:nvSpPr>
        <p:spPr>
          <a:xfrm>
            <a:off x="5626100" y="51181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姓名</a:t>
            </a:r>
          </a:p>
        </p:txBody>
      </p:sp>
      <p:sp>
        <p:nvSpPr>
          <p:cNvPr id="252" name="Shape 252"/>
          <p:cNvSpPr/>
          <p:nvPr/>
        </p:nvSpPr>
        <p:spPr>
          <a:xfrm>
            <a:off x="7073900" y="51181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年龄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273300" y="21844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分类</a:t>
            </a:r>
          </a:p>
        </p:txBody>
      </p:sp>
      <p:sp>
        <p:nvSpPr>
          <p:cNvPr id="255" name="Shape 255"/>
          <p:cNvSpPr/>
          <p:nvPr/>
        </p:nvSpPr>
        <p:spPr>
          <a:xfrm>
            <a:off x="1473200" y="3949700"/>
            <a:ext cx="1270000" cy="5010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名字</a:t>
            </a:r>
          </a:p>
        </p:txBody>
      </p:sp>
      <p:sp>
        <p:nvSpPr>
          <p:cNvPr id="256" name="Shape 256"/>
          <p:cNvSpPr/>
          <p:nvPr/>
        </p:nvSpPr>
        <p:spPr>
          <a:xfrm>
            <a:off x="2997200" y="3949700"/>
            <a:ext cx="1270000" cy="5010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是否删除</a:t>
            </a:r>
          </a:p>
        </p:txBody>
      </p:sp>
      <p:sp>
        <p:nvSpPr>
          <p:cNvPr id="257" name="Shape 257"/>
          <p:cNvSpPr/>
          <p:nvPr/>
        </p:nvSpPr>
        <p:spPr>
          <a:xfrm>
            <a:off x="5270500" y="4715172"/>
            <a:ext cx="1270000" cy="5010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创建时间</a:t>
            </a:r>
          </a:p>
        </p:txBody>
      </p:sp>
      <p:sp>
        <p:nvSpPr>
          <p:cNvPr id="258" name="Shape 258"/>
          <p:cNvSpPr/>
          <p:nvPr/>
        </p:nvSpPr>
        <p:spPr>
          <a:xfrm>
            <a:off x="7061200" y="4626272"/>
            <a:ext cx="1270000" cy="5010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更新时间</a:t>
            </a:r>
          </a:p>
        </p:txBody>
      </p:sp>
      <p:sp>
        <p:nvSpPr>
          <p:cNvPr id="259" name="Shape 259"/>
          <p:cNvSpPr/>
          <p:nvPr/>
        </p:nvSpPr>
        <p:spPr>
          <a:xfrm>
            <a:off x="1473200" y="5302845"/>
            <a:ext cx="1270000" cy="5010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排序</a:t>
            </a:r>
          </a:p>
        </p:txBody>
      </p:sp>
      <p:sp>
        <p:nvSpPr>
          <p:cNvPr id="260" name="Shape 260"/>
          <p:cNvSpPr/>
          <p:nvPr/>
        </p:nvSpPr>
        <p:spPr>
          <a:xfrm>
            <a:off x="2997200" y="5302845"/>
            <a:ext cx="1270000" cy="5010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扩展字段</a:t>
            </a:r>
          </a:p>
        </p:txBody>
      </p:sp>
      <p:sp>
        <p:nvSpPr>
          <p:cNvPr id="261" name="Shape 261"/>
          <p:cNvSpPr/>
          <p:nvPr/>
        </p:nvSpPr>
        <p:spPr>
          <a:xfrm>
            <a:off x="6159500" y="20193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新闻</a:t>
            </a:r>
          </a:p>
        </p:txBody>
      </p:sp>
      <p:sp>
        <p:nvSpPr>
          <p:cNvPr id="262" name="Shape 262"/>
          <p:cNvSpPr/>
          <p:nvPr/>
        </p:nvSpPr>
        <p:spPr>
          <a:xfrm>
            <a:off x="5270500" y="3949700"/>
            <a:ext cx="1270000" cy="5010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标题</a:t>
            </a:r>
          </a:p>
        </p:txBody>
      </p:sp>
      <p:sp>
        <p:nvSpPr>
          <p:cNvPr id="263" name="Shape 263"/>
          <p:cNvSpPr/>
          <p:nvPr/>
        </p:nvSpPr>
        <p:spPr>
          <a:xfrm>
            <a:off x="7061200" y="3949700"/>
            <a:ext cx="1270000" cy="5010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内容</a:t>
            </a:r>
          </a:p>
        </p:txBody>
      </p:sp>
      <p:sp>
        <p:nvSpPr>
          <p:cNvPr id="264" name="Shape 264"/>
          <p:cNvSpPr/>
          <p:nvPr/>
        </p:nvSpPr>
        <p:spPr>
          <a:xfrm>
            <a:off x="1511300" y="4626272"/>
            <a:ext cx="1270000" cy="5010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创建时间</a:t>
            </a:r>
          </a:p>
        </p:txBody>
      </p:sp>
      <p:sp>
        <p:nvSpPr>
          <p:cNvPr id="265" name="Shape 265"/>
          <p:cNvSpPr/>
          <p:nvPr/>
        </p:nvSpPr>
        <p:spPr>
          <a:xfrm>
            <a:off x="3035300" y="4626272"/>
            <a:ext cx="1270000" cy="5010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更新时间</a:t>
            </a:r>
          </a:p>
        </p:txBody>
      </p:sp>
      <p:sp>
        <p:nvSpPr>
          <p:cNvPr id="266" name="Shape 266"/>
          <p:cNvSpPr/>
          <p:nvPr/>
        </p:nvSpPr>
        <p:spPr>
          <a:xfrm>
            <a:off x="5270500" y="5350172"/>
            <a:ext cx="1270000" cy="5010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是否置顶</a:t>
            </a:r>
          </a:p>
        </p:txBody>
      </p:sp>
      <p:sp>
        <p:nvSpPr>
          <p:cNvPr id="267" name="Shape 267"/>
          <p:cNvSpPr/>
          <p:nvPr/>
        </p:nvSpPr>
        <p:spPr>
          <a:xfrm>
            <a:off x="7061200" y="5350172"/>
            <a:ext cx="1270000" cy="5010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是否删除</a:t>
            </a:r>
          </a:p>
        </p:txBody>
      </p:sp>
      <p:sp>
        <p:nvSpPr>
          <p:cNvPr id="268" name="Shape 268"/>
          <p:cNvSpPr/>
          <p:nvPr/>
        </p:nvSpPr>
        <p:spPr>
          <a:xfrm>
            <a:off x="7061200" y="6950372"/>
            <a:ext cx="1270000" cy="5010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扩展字段</a:t>
            </a:r>
          </a:p>
        </p:txBody>
      </p:sp>
      <p:sp>
        <p:nvSpPr>
          <p:cNvPr id="269" name="Shape 269"/>
          <p:cNvSpPr/>
          <p:nvPr/>
        </p:nvSpPr>
        <p:spPr>
          <a:xfrm>
            <a:off x="5270500" y="6150272"/>
            <a:ext cx="1270000" cy="5010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封面</a:t>
            </a:r>
          </a:p>
        </p:txBody>
      </p:sp>
      <p:sp>
        <p:nvSpPr>
          <p:cNvPr id="270" name="Shape 270"/>
          <p:cNvSpPr/>
          <p:nvPr/>
        </p:nvSpPr>
        <p:spPr>
          <a:xfrm>
            <a:off x="7061200" y="6150272"/>
            <a:ext cx="1270000" cy="5010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浏览量</a:t>
            </a:r>
          </a:p>
        </p:txBody>
      </p:sp>
      <p:sp>
        <p:nvSpPr>
          <p:cNvPr id="271" name="Shape 271"/>
          <p:cNvSpPr/>
          <p:nvPr/>
        </p:nvSpPr>
        <p:spPr>
          <a:xfrm>
            <a:off x="5270500" y="6950372"/>
            <a:ext cx="1270000" cy="5010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是否原创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84200" y="26543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分类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41275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275" name="Shape 275"/>
          <p:cNvSpPr/>
          <p:nvPr/>
        </p:nvSpPr>
        <p:spPr>
          <a:xfrm>
            <a:off x="1600200" y="41275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名称</a:t>
            </a:r>
          </a:p>
        </p:txBody>
      </p:sp>
      <p:sp>
        <p:nvSpPr>
          <p:cNvPr id="276" name="Shape 276"/>
          <p:cNvSpPr/>
          <p:nvPr/>
        </p:nvSpPr>
        <p:spPr>
          <a:xfrm>
            <a:off x="152400" y="60325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创建时间</a:t>
            </a:r>
          </a:p>
        </p:txBody>
      </p:sp>
      <p:sp>
        <p:nvSpPr>
          <p:cNvPr id="277" name="Shape 277"/>
          <p:cNvSpPr/>
          <p:nvPr/>
        </p:nvSpPr>
        <p:spPr>
          <a:xfrm>
            <a:off x="1714500" y="60325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更新时间</a:t>
            </a:r>
          </a:p>
        </p:txBody>
      </p:sp>
      <p:sp>
        <p:nvSpPr>
          <p:cNvPr id="278" name="Shape 278"/>
          <p:cNvSpPr/>
          <p:nvPr/>
        </p:nvSpPr>
        <p:spPr>
          <a:xfrm>
            <a:off x="152400" y="70231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是否显示</a:t>
            </a:r>
          </a:p>
        </p:txBody>
      </p:sp>
      <p:sp>
        <p:nvSpPr>
          <p:cNvPr id="279" name="Shape 279"/>
          <p:cNvSpPr/>
          <p:nvPr/>
        </p:nvSpPr>
        <p:spPr>
          <a:xfrm>
            <a:off x="1600200" y="70231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扩展</a:t>
            </a:r>
          </a:p>
        </p:txBody>
      </p:sp>
      <p:sp>
        <p:nvSpPr>
          <p:cNvPr id="280" name="Shape 280"/>
          <p:cNvSpPr/>
          <p:nvPr/>
        </p:nvSpPr>
        <p:spPr>
          <a:xfrm>
            <a:off x="241300" y="5279925"/>
            <a:ext cx="1270000" cy="7206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排序</a:t>
            </a:r>
          </a:p>
        </p:txBody>
      </p:sp>
      <p:sp>
        <p:nvSpPr>
          <p:cNvPr id="281" name="Shape 281"/>
          <p:cNvSpPr/>
          <p:nvPr/>
        </p:nvSpPr>
        <p:spPr>
          <a:xfrm>
            <a:off x="1803400" y="51562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浏览量</a:t>
            </a:r>
          </a:p>
        </p:txBody>
      </p:sp>
      <p:sp>
        <p:nvSpPr>
          <p:cNvPr id="282" name="Shape 282"/>
          <p:cNvSpPr/>
          <p:nvPr/>
        </p:nvSpPr>
        <p:spPr>
          <a:xfrm>
            <a:off x="5232400" y="26543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导航</a:t>
            </a:r>
          </a:p>
        </p:txBody>
      </p:sp>
      <p:sp>
        <p:nvSpPr>
          <p:cNvPr id="283" name="Shape 283"/>
          <p:cNvSpPr/>
          <p:nvPr/>
        </p:nvSpPr>
        <p:spPr>
          <a:xfrm>
            <a:off x="4451350" y="40259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284" name="Shape 284"/>
          <p:cNvSpPr/>
          <p:nvPr/>
        </p:nvSpPr>
        <p:spPr>
          <a:xfrm>
            <a:off x="5899150" y="40259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名称</a:t>
            </a:r>
          </a:p>
        </p:txBody>
      </p:sp>
      <p:sp>
        <p:nvSpPr>
          <p:cNvPr id="285" name="Shape 285"/>
          <p:cNvSpPr/>
          <p:nvPr/>
        </p:nvSpPr>
        <p:spPr>
          <a:xfrm>
            <a:off x="4451350" y="59309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创建时间</a:t>
            </a:r>
          </a:p>
        </p:txBody>
      </p:sp>
      <p:sp>
        <p:nvSpPr>
          <p:cNvPr id="286" name="Shape 286"/>
          <p:cNvSpPr/>
          <p:nvPr/>
        </p:nvSpPr>
        <p:spPr>
          <a:xfrm>
            <a:off x="6013450" y="59309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更新时间</a:t>
            </a:r>
          </a:p>
        </p:txBody>
      </p:sp>
      <p:sp>
        <p:nvSpPr>
          <p:cNvPr id="287" name="Shape 287"/>
          <p:cNvSpPr/>
          <p:nvPr/>
        </p:nvSpPr>
        <p:spPr>
          <a:xfrm>
            <a:off x="4451350" y="69215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是否显示</a:t>
            </a:r>
          </a:p>
        </p:txBody>
      </p:sp>
      <p:sp>
        <p:nvSpPr>
          <p:cNvPr id="288" name="Shape 288"/>
          <p:cNvSpPr/>
          <p:nvPr/>
        </p:nvSpPr>
        <p:spPr>
          <a:xfrm>
            <a:off x="5899150" y="6921500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扩展</a:t>
            </a:r>
          </a:p>
        </p:txBody>
      </p:sp>
      <p:sp>
        <p:nvSpPr>
          <p:cNvPr id="289" name="Shape 289"/>
          <p:cNvSpPr/>
          <p:nvPr/>
        </p:nvSpPr>
        <p:spPr>
          <a:xfrm>
            <a:off x="4451350" y="5062587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跳转地址</a:t>
            </a:r>
          </a:p>
        </p:txBody>
      </p:sp>
      <p:sp>
        <p:nvSpPr>
          <p:cNvPr id="290" name="Shape 290"/>
          <p:cNvSpPr/>
          <p:nvPr/>
        </p:nvSpPr>
        <p:spPr>
          <a:xfrm>
            <a:off x="5867400" y="5062587"/>
            <a:ext cx="1270000" cy="720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89200" y="990600"/>
            <a:ext cx="12928600" cy="820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245818" y="2514600"/>
            <a:ext cx="4513164" cy="6832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128" name="Shape 128"/>
          <p:cNvSpPr/>
          <p:nvPr/>
        </p:nvSpPr>
        <p:spPr>
          <a:xfrm>
            <a:off x="4292600" y="3340100"/>
            <a:ext cx="4513164" cy="6832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TCP/IP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003354" y="1790415"/>
            <a:ext cx="2398475" cy="6941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295" name="Shape 295"/>
          <p:cNvSpPr/>
          <p:nvPr/>
        </p:nvSpPr>
        <p:spPr>
          <a:xfrm>
            <a:off x="8383461" y="1790415"/>
            <a:ext cx="2398475" cy="6941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296" name="Shape 296"/>
          <p:cNvSpPr/>
          <p:nvPr/>
        </p:nvSpPr>
        <p:spPr>
          <a:xfrm>
            <a:off x="4891001" y="4306882"/>
            <a:ext cx="32227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Shape 297"/>
          <p:cNvSpPr/>
          <p:nvPr/>
        </p:nvSpPr>
        <p:spPr>
          <a:xfrm flipH="1" flipV="1">
            <a:off x="4793219" y="5480427"/>
            <a:ext cx="34183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5396194" y="3565999"/>
            <a:ext cx="1215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299" name="Shape 299"/>
          <p:cNvSpPr/>
          <p:nvPr/>
        </p:nvSpPr>
        <p:spPr>
          <a:xfrm>
            <a:off x="5663715" y="5791218"/>
            <a:ext cx="145785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2003354" y="1790415"/>
            <a:ext cx="2398475" cy="6941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302" name="Shape 302"/>
          <p:cNvSpPr/>
          <p:nvPr/>
        </p:nvSpPr>
        <p:spPr>
          <a:xfrm>
            <a:off x="8383461" y="1790415"/>
            <a:ext cx="2398475" cy="6941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303" name="Shape 303"/>
          <p:cNvSpPr/>
          <p:nvPr/>
        </p:nvSpPr>
        <p:spPr>
          <a:xfrm>
            <a:off x="4781246" y="2687044"/>
            <a:ext cx="32227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Shape 304"/>
          <p:cNvSpPr/>
          <p:nvPr/>
        </p:nvSpPr>
        <p:spPr>
          <a:xfrm flipH="1" flipV="1">
            <a:off x="4683464" y="3860589"/>
            <a:ext cx="34183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5286439" y="1732190"/>
            <a:ext cx="121523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  <a:p>
            <a:pPr/>
            <a:r>
              <a:t>哈哈</a:t>
            </a:r>
          </a:p>
        </p:txBody>
      </p:sp>
      <p:sp>
        <p:nvSpPr>
          <p:cNvPr id="306" name="Shape 306"/>
          <p:cNvSpPr/>
          <p:nvPr/>
        </p:nvSpPr>
        <p:spPr>
          <a:xfrm>
            <a:off x="5553959" y="4171379"/>
            <a:ext cx="14578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307" name="Shape 307"/>
          <p:cNvSpPr/>
          <p:nvPr/>
        </p:nvSpPr>
        <p:spPr>
          <a:xfrm>
            <a:off x="4496286" y="6369988"/>
            <a:ext cx="35732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5675270" y="5441440"/>
            <a:ext cx="121523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  <a:p>
            <a:pPr/>
            <a:r>
              <a:t>Cookie</a:t>
            </a:r>
          </a:p>
        </p:txBody>
      </p:sp>
      <p:sp>
        <p:nvSpPr>
          <p:cNvPr id="309" name="Shape 309"/>
          <p:cNvSpPr/>
          <p:nvPr/>
        </p:nvSpPr>
        <p:spPr>
          <a:xfrm>
            <a:off x="4975754" y="3199341"/>
            <a:ext cx="26142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把哈哈加到cookie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2003354" y="1790415"/>
            <a:ext cx="2398475" cy="6941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312" name="Shape 312"/>
          <p:cNvSpPr/>
          <p:nvPr/>
        </p:nvSpPr>
        <p:spPr>
          <a:xfrm>
            <a:off x="8383461" y="1790415"/>
            <a:ext cx="2398475" cy="6941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313" name="Shape 313"/>
          <p:cNvSpPr/>
          <p:nvPr/>
        </p:nvSpPr>
        <p:spPr>
          <a:xfrm>
            <a:off x="4781246" y="2687044"/>
            <a:ext cx="32227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Shape 314"/>
          <p:cNvSpPr/>
          <p:nvPr/>
        </p:nvSpPr>
        <p:spPr>
          <a:xfrm flipH="1" flipV="1">
            <a:off x="4683464" y="3860589"/>
            <a:ext cx="34183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5532108" y="191634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登录</a:t>
            </a:r>
          </a:p>
        </p:txBody>
      </p:sp>
      <p:sp>
        <p:nvSpPr>
          <p:cNvPr id="316" name="Shape 316"/>
          <p:cNvSpPr/>
          <p:nvPr/>
        </p:nvSpPr>
        <p:spPr>
          <a:xfrm>
            <a:off x="4606042" y="5345098"/>
            <a:ext cx="35732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4558787" y="3199341"/>
            <a:ext cx="34482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Uid，islogin塞到cookie</a:t>
            </a:r>
          </a:p>
        </p:txBody>
      </p:sp>
      <p:sp>
        <p:nvSpPr>
          <p:cNvPr id="318" name="Shape 318"/>
          <p:cNvSpPr/>
          <p:nvPr/>
        </p:nvSpPr>
        <p:spPr>
          <a:xfrm>
            <a:off x="5683250" y="46164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重定向首页</a:t>
            </a:r>
          </a:p>
        </p:txBody>
      </p:sp>
      <p:sp>
        <p:nvSpPr>
          <p:cNvPr id="319" name="Shape 319"/>
          <p:cNvSpPr/>
          <p:nvPr/>
        </p:nvSpPr>
        <p:spPr>
          <a:xfrm flipH="1">
            <a:off x="4573708" y="7066555"/>
            <a:ext cx="34183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1193150" y="1146408"/>
            <a:ext cx="2674954" cy="78519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2" name="Shape 322"/>
          <p:cNvSpPr/>
          <p:nvPr/>
        </p:nvSpPr>
        <p:spPr>
          <a:xfrm>
            <a:off x="9359859" y="950836"/>
            <a:ext cx="2674954" cy="78519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Django</a:t>
            </a:r>
          </a:p>
        </p:txBody>
      </p:sp>
      <p:sp>
        <p:nvSpPr>
          <p:cNvPr id="323" name="Shape 323"/>
          <p:cNvSpPr/>
          <p:nvPr/>
        </p:nvSpPr>
        <p:spPr>
          <a:xfrm>
            <a:off x="3997700" y="3392806"/>
            <a:ext cx="17596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Shape 324"/>
          <p:cNvSpPr/>
          <p:nvPr/>
        </p:nvSpPr>
        <p:spPr>
          <a:xfrm flipH="1" flipV="1">
            <a:off x="3890776" y="5591694"/>
            <a:ext cx="1390556" cy="608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5867400" y="980212"/>
            <a:ext cx="1270000" cy="78519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web服务器</a:t>
            </a:r>
          </a:p>
        </p:txBody>
      </p:sp>
      <p:sp>
        <p:nvSpPr>
          <p:cNvPr id="326" name="Shape 326"/>
          <p:cNvSpPr/>
          <p:nvPr/>
        </p:nvSpPr>
        <p:spPr>
          <a:xfrm>
            <a:off x="7368795" y="3289300"/>
            <a:ext cx="175967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Shape 327"/>
          <p:cNvSpPr/>
          <p:nvPr/>
        </p:nvSpPr>
        <p:spPr>
          <a:xfrm flipH="1">
            <a:off x="7124055" y="6283172"/>
            <a:ext cx="17596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279075" y="107686"/>
            <a:ext cx="1634852" cy="62251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330" name="Shape 330"/>
          <p:cNvSpPr/>
          <p:nvPr/>
        </p:nvSpPr>
        <p:spPr>
          <a:xfrm>
            <a:off x="11291882" y="-56156"/>
            <a:ext cx="1634852" cy="64606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Django</a:t>
            </a:r>
          </a:p>
        </p:txBody>
      </p:sp>
      <p:sp>
        <p:nvSpPr>
          <p:cNvPr id="331" name="Shape 331"/>
          <p:cNvSpPr/>
          <p:nvPr/>
        </p:nvSpPr>
        <p:spPr>
          <a:xfrm>
            <a:off x="6993764" y="-56156"/>
            <a:ext cx="1634852" cy="66909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Web服务器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uWSGI</a:t>
            </a:r>
          </a:p>
        </p:txBody>
      </p:sp>
      <p:sp>
        <p:nvSpPr>
          <p:cNvPr id="332" name="Shape 332"/>
          <p:cNvSpPr/>
          <p:nvPr/>
        </p:nvSpPr>
        <p:spPr>
          <a:xfrm>
            <a:off x="3818845" y="128460"/>
            <a:ext cx="1270001" cy="63216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Nginx</a:t>
            </a:r>
          </a:p>
        </p:txBody>
      </p:sp>
      <p:sp>
        <p:nvSpPr>
          <p:cNvPr id="333" name="Shape 333"/>
          <p:cNvSpPr/>
          <p:nvPr/>
        </p:nvSpPr>
        <p:spPr>
          <a:xfrm>
            <a:off x="5057196" y="2146340"/>
            <a:ext cx="1977117" cy="2570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2005707" y="1940949"/>
            <a:ext cx="1977116" cy="2570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8757400" y="2605731"/>
            <a:ext cx="1977116" cy="2570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Shape 336"/>
          <p:cNvSpPr/>
          <p:nvPr/>
        </p:nvSpPr>
        <p:spPr>
          <a:xfrm flipH="1">
            <a:off x="8892882" y="3399866"/>
            <a:ext cx="2131243" cy="6092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Shape 337"/>
          <p:cNvSpPr/>
          <p:nvPr/>
        </p:nvSpPr>
        <p:spPr>
          <a:xfrm flipH="1">
            <a:off x="4977569" y="3399866"/>
            <a:ext cx="2131242" cy="6092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Shape 338"/>
          <p:cNvSpPr/>
          <p:nvPr/>
        </p:nvSpPr>
        <p:spPr>
          <a:xfrm flipH="1">
            <a:off x="1792820" y="3814891"/>
            <a:ext cx="1631638" cy="6122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7633227" y="785655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静态资源</a:t>
            </a:r>
          </a:p>
        </p:txBody>
      </p:sp>
      <p:sp>
        <p:nvSpPr>
          <p:cNvPr id="340" name="Shape 340"/>
          <p:cNvSpPr/>
          <p:nvPr/>
        </p:nvSpPr>
        <p:spPr>
          <a:xfrm>
            <a:off x="1853348" y="5532574"/>
            <a:ext cx="2028358" cy="1106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1887553" y="4750095"/>
            <a:ext cx="1959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Static/media</a:t>
            </a:r>
          </a:p>
        </p:txBody>
      </p:sp>
      <p:sp>
        <p:nvSpPr>
          <p:cNvPr id="342" name="Shape 342"/>
          <p:cNvSpPr/>
          <p:nvPr/>
        </p:nvSpPr>
        <p:spPr>
          <a:xfrm>
            <a:off x="5087553" y="5483034"/>
            <a:ext cx="2422723" cy="28592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Shape 343"/>
          <p:cNvSpPr/>
          <p:nvPr/>
        </p:nvSpPr>
        <p:spPr>
          <a:xfrm flipH="1" flipV="1">
            <a:off x="5070929" y="6185029"/>
            <a:ext cx="2437301" cy="24373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Shape 344"/>
          <p:cNvSpPr/>
          <p:nvPr/>
        </p:nvSpPr>
        <p:spPr>
          <a:xfrm flipH="1">
            <a:off x="1884216" y="6185028"/>
            <a:ext cx="1965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659020" y="1582671"/>
            <a:ext cx="2759756" cy="64157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国内</a:t>
            </a:r>
          </a:p>
        </p:txBody>
      </p:sp>
      <p:sp>
        <p:nvSpPr>
          <p:cNvPr id="347" name="Shape 347"/>
          <p:cNvSpPr/>
          <p:nvPr/>
        </p:nvSpPr>
        <p:spPr>
          <a:xfrm>
            <a:off x="9719030" y="1418829"/>
            <a:ext cx="2759755" cy="64157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目标网站</a:t>
            </a:r>
          </a:p>
        </p:txBody>
      </p:sp>
      <p:sp>
        <p:nvSpPr>
          <p:cNvPr id="348" name="Shape 348"/>
          <p:cNvSpPr/>
          <p:nvPr/>
        </p:nvSpPr>
        <p:spPr>
          <a:xfrm>
            <a:off x="5867400" y="1374927"/>
            <a:ext cx="1270000" cy="65035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代理人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590691" y="647821"/>
            <a:ext cx="1270001" cy="7423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客户端</a:t>
            </a:r>
          </a:p>
        </p:txBody>
      </p:sp>
      <p:sp>
        <p:nvSpPr>
          <p:cNvPr id="351" name="Shape 351"/>
          <p:cNvSpPr/>
          <p:nvPr/>
        </p:nvSpPr>
        <p:spPr>
          <a:xfrm>
            <a:off x="9837671" y="408550"/>
            <a:ext cx="1270001" cy="17541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服务器1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127.0.0.2</a:t>
            </a:r>
          </a:p>
        </p:txBody>
      </p:sp>
      <p:sp>
        <p:nvSpPr>
          <p:cNvPr id="352" name="Shape 352"/>
          <p:cNvSpPr/>
          <p:nvPr/>
        </p:nvSpPr>
        <p:spPr>
          <a:xfrm>
            <a:off x="9837671" y="3111581"/>
            <a:ext cx="1270001" cy="17541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服务器2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127.0.0.3</a:t>
            </a:r>
          </a:p>
        </p:txBody>
      </p:sp>
      <p:sp>
        <p:nvSpPr>
          <p:cNvPr id="353" name="Shape 353"/>
          <p:cNvSpPr/>
          <p:nvPr/>
        </p:nvSpPr>
        <p:spPr>
          <a:xfrm>
            <a:off x="9837671" y="5534156"/>
            <a:ext cx="1270001" cy="17541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服务器3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127.0.0.4</a:t>
            </a:r>
          </a:p>
        </p:txBody>
      </p:sp>
      <p:sp>
        <p:nvSpPr>
          <p:cNvPr id="354" name="Shape 354"/>
          <p:cNvSpPr/>
          <p:nvPr/>
        </p:nvSpPr>
        <p:spPr>
          <a:xfrm>
            <a:off x="9837671" y="7790536"/>
            <a:ext cx="1270001" cy="17541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服务器4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127.0.0.5</a:t>
            </a:r>
          </a:p>
        </p:txBody>
      </p:sp>
      <p:sp>
        <p:nvSpPr>
          <p:cNvPr id="355" name="Shape 355"/>
          <p:cNvSpPr/>
          <p:nvPr/>
        </p:nvSpPr>
        <p:spPr>
          <a:xfrm>
            <a:off x="4891001" y="4553416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127.0.0.1</a:t>
            </a:r>
          </a:p>
        </p:txBody>
      </p:sp>
      <p:sp>
        <p:nvSpPr>
          <p:cNvPr id="356" name="Shape 356"/>
          <p:cNvSpPr/>
          <p:nvPr/>
        </p:nvSpPr>
        <p:spPr>
          <a:xfrm flipV="1">
            <a:off x="6428309" y="1901159"/>
            <a:ext cx="2776635" cy="30889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Shape 357"/>
          <p:cNvSpPr/>
          <p:nvPr/>
        </p:nvSpPr>
        <p:spPr>
          <a:xfrm flipV="1">
            <a:off x="6555309" y="4079716"/>
            <a:ext cx="2892120" cy="10373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6682310" y="5244058"/>
            <a:ext cx="3015467" cy="12427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6306590" y="5558028"/>
            <a:ext cx="3393631" cy="28566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3225246" y="1751625"/>
            <a:ext cx="1834887" cy="9464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736113" y="1271054"/>
            <a:ext cx="1270001" cy="45243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63" name="Shape 363"/>
          <p:cNvSpPr/>
          <p:nvPr/>
        </p:nvSpPr>
        <p:spPr>
          <a:xfrm>
            <a:off x="9567603" y="1271054"/>
            <a:ext cx="1270001" cy="46409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银行</a:t>
            </a:r>
          </a:p>
        </p:txBody>
      </p:sp>
      <p:sp>
        <p:nvSpPr>
          <p:cNvPr id="364" name="Shape 364"/>
          <p:cNvSpPr/>
          <p:nvPr/>
        </p:nvSpPr>
        <p:spPr>
          <a:xfrm>
            <a:off x="2211098" y="2167115"/>
            <a:ext cx="71515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5424908" y="1481862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登录</a:t>
            </a:r>
          </a:p>
        </p:txBody>
      </p:sp>
      <p:sp>
        <p:nvSpPr>
          <p:cNvPr id="366" name="Shape 366"/>
          <p:cNvSpPr/>
          <p:nvPr/>
        </p:nvSpPr>
        <p:spPr>
          <a:xfrm flipH="1">
            <a:off x="2211098" y="3030324"/>
            <a:ext cx="7151251" cy="508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5216272" y="2568826"/>
            <a:ext cx="11411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Cookie</a:t>
            </a:r>
          </a:p>
        </p:txBody>
      </p:sp>
      <p:sp>
        <p:nvSpPr>
          <p:cNvPr id="368" name="Shape 368"/>
          <p:cNvSpPr/>
          <p:nvPr/>
        </p:nvSpPr>
        <p:spPr>
          <a:xfrm>
            <a:off x="2211098" y="4433882"/>
            <a:ext cx="71515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3736164" y="3534659"/>
            <a:ext cx="4101390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转账请求：127.0.0.1:8000/zz</a:t>
            </a:r>
          </a:p>
          <a:p>
            <a:pPr/>
            <a:r>
              <a:t>cookie、对方账号、多少钱</a:t>
            </a:r>
          </a:p>
        </p:txBody>
      </p:sp>
      <p:sp>
        <p:nvSpPr>
          <p:cNvPr id="370" name="Shape 370"/>
          <p:cNvSpPr/>
          <p:nvPr/>
        </p:nvSpPr>
        <p:spPr>
          <a:xfrm>
            <a:off x="9567603" y="417353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是否登录</a:t>
            </a:r>
          </a:p>
        </p:txBody>
      </p:sp>
      <p:sp>
        <p:nvSpPr>
          <p:cNvPr id="371" name="Shape 371"/>
          <p:cNvSpPr/>
          <p:nvPr/>
        </p:nvSpPr>
        <p:spPr>
          <a:xfrm flipH="1" flipV="1">
            <a:off x="2211098" y="5111010"/>
            <a:ext cx="69710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4606673" y="53403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成功或者失败</a:t>
            </a:r>
          </a:p>
        </p:txBody>
      </p:sp>
      <p:sp>
        <p:nvSpPr>
          <p:cNvPr id="373" name="Shape 373"/>
          <p:cNvSpPr/>
          <p:nvPr/>
        </p:nvSpPr>
        <p:spPr>
          <a:xfrm>
            <a:off x="4943223" y="6464665"/>
            <a:ext cx="1270001" cy="29975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病毒网站</a:t>
            </a:r>
          </a:p>
        </p:txBody>
      </p:sp>
      <p:sp>
        <p:nvSpPr>
          <p:cNvPr id="374" name="Shape 374"/>
          <p:cNvSpPr/>
          <p:nvPr/>
        </p:nvSpPr>
        <p:spPr>
          <a:xfrm>
            <a:off x="1941030" y="3823094"/>
            <a:ext cx="2830843" cy="42835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Shape 375"/>
          <p:cNvSpPr/>
          <p:nvPr/>
        </p:nvSpPr>
        <p:spPr>
          <a:xfrm flipV="1">
            <a:off x="6199791" y="4988075"/>
            <a:ext cx="3614510" cy="3147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6286835" y="6467081"/>
            <a:ext cx="3796590" cy="131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转账请求127.0.0.1:8000/zz</a:t>
            </a:r>
          </a:p>
          <a:p>
            <a:pPr/>
            <a:r>
              <a:t>cookie 对方账号、多少钱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736113" y="1271054"/>
            <a:ext cx="1270001" cy="45243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79" name="Shape 379"/>
          <p:cNvSpPr/>
          <p:nvPr/>
        </p:nvSpPr>
        <p:spPr>
          <a:xfrm>
            <a:off x="9567603" y="1271054"/>
            <a:ext cx="1270001" cy="46409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银行</a:t>
            </a:r>
          </a:p>
        </p:txBody>
      </p:sp>
      <p:sp>
        <p:nvSpPr>
          <p:cNvPr id="380" name="Shape 380"/>
          <p:cNvSpPr/>
          <p:nvPr/>
        </p:nvSpPr>
        <p:spPr>
          <a:xfrm>
            <a:off x="2211098" y="2167115"/>
            <a:ext cx="71515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5424908" y="1481862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登录</a:t>
            </a:r>
          </a:p>
        </p:txBody>
      </p:sp>
      <p:sp>
        <p:nvSpPr>
          <p:cNvPr id="382" name="Shape 382"/>
          <p:cNvSpPr/>
          <p:nvPr/>
        </p:nvSpPr>
        <p:spPr>
          <a:xfrm flipH="1">
            <a:off x="2211098" y="3030324"/>
            <a:ext cx="7151250" cy="508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3915234" y="2200526"/>
            <a:ext cx="374324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Cookie</a:t>
            </a:r>
          </a:p>
          <a:p>
            <a:pPr/>
            <a:r>
              <a:t>Csrf:%^%%^$$jsahjhdaj</a:t>
            </a:r>
          </a:p>
        </p:txBody>
      </p:sp>
      <p:sp>
        <p:nvSpPr>
          <p:cNvPr id="384" name="Shape 384"/>
          <p:cNvSpPr/>
          <p:nvPr/>
        </p:nvSpPr>
        <p:spPr>
          <a:xfrm>
            <a:off x="2211098" y="4433882"/>
            <a:ext cx="71515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3133574" y="3320688"/>
            <a:ext cx="5306569" cy="137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转账请求：127.0.0.1:8000/zz</a:t>
            </a:r>
          </a:p>
          <a:p>
            <a:pPr/>
            <a:r>
              <a:t>cookie、对方账号、多少钱</a:t>
            </a:r>
          </a:p>
          <a:p>
            <a:pPr/>
            <a:r>
              <a:t>隐藏的input的值%^%%^$$jsahjhdaj</a:t>
            </a:r>
          </a:p>
        </p:txBody>
      </p:sp>
      <p:sp>
        <p:nvSpPr>
          <p:cNvPr id="386" name="Shape 386"/>
          <p:cNvSpPr/>
          <p:nvPr/>
        </p:nvSpPr>
        <p:spPr>
          <a:xfrm>
            <a:off x="8958003" y="3963982"/>
            <a:ext cx="25527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是否登录</a:t>
            </a:r>
          </a:p>
          <a:p>
            <a:pPr/>
            <a:r>
              <a:t>这两个值是否一样</a:t>
            </a:r>
          </a:p>
        </p:txBody>
      </p:sp>
      <p:sp>
        <p:nvSpPr>
          <p:cNvPr id="387" name="Shape 387"/>
          <p:cNvSpPr/>
          <p:nvPr/>
        </p:nvSpPr>
        <p:spPr>
          <a:xfrm flipH="1" flipV="1">
            <a:off x="2211098" y="5111010"/>
            <a:ext cx="69710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4606673" y="53403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成功或者失败</a:t>
            </a:r>
          </a:p>
        </p:txBody>
      </p:sp>
      <p:sp>
        <p:nvSpPr>
          <p:cNvPr id="389" name="Shape 389"/>
          <p:cNvSpPr/>
          <p:nvPr/>
        </p:nvSpPr>
        <p:spPr>
          <a:xfrm>
            <a:off x="4943223" y="6464665"/>
            <a:ext cx="1270001" cy="29975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病毒网站</a:t>
            </a:r>
          </a:p>
        </p:txBody>
      </p:sp>
      <p:sp>
        <p:nvSpPr>
          <p:cNvPr id="390" name="Shape 390"/>
          <p:cNvSpPr/>
          <p:nvPr/>
        </p:nvSpPr>
        <p:spPr>
          <a:xfrm>
            <a:off x="1857932" y="4163345"/>
            <a:ext cx="2830844" cy="4283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Shape 391"/>
          <p:cNvSpPr/>
          <p:nvPr/>
        </p:nvSpPr>
        <p:spPr>
          <a:xfrm flipV="1">
            <a:off x="6199791" y="4988074"/>
            <a:ext cx="3614510" cy="3147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6286835" y="6467081"/>
            <a:ext cx="3796590" cy="131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转账请求127.0.0.1:8000/zz</a:t>
            </a:r>
          </a:p>
          <a:p>
            <a:pPr/>
            <a:r>
              <a:t>cookie 对方账号、多少钱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5" name="Shape 39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245818" y="2514600"/>
            <a:ext cx="4513164" cy="6832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131" name="Shape 131"/>
          <p:cNvSpPr/>
          <p:nvPr/>
        </p:nvSpPr>
        <p:spPr>
          <a:xfrm>
            <a:off x="4245818" y="3987800"/>
            <a:ext cx="4513164" cy="6832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TCP/IP</a:t>
            </a:r>
          </a:p>
        </p:txBody>
      </p:sp>
      <p:sp>
        <p:nvSpPr>
          <p:cNvPr id="132" name="Shape 132"/>
          <p:cNvSpPr/>
          <p:nvPr/>
        </p:nvSpPr>
        <p:spPr>
          <a:xfrm>
            <a:off x="5801812" y="1553820"/>
            <a:ext cx="11137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</a:t>
            </a:r>
          </a:p>
        </p:txBody>
      </p:sp>
      <p:sp>
        <p:nvSpPr>
          <p:cNvPr id="133" name="Shape 133"/>
          <p:cNvSpPr/>
          <p:nvPr/>
        </p:nvSpPr>
        <p:spPr>
          <a:xfrm>
            <a:off x="4245818" y="3251200"/>
            <a:ext cx="4513164" cy="6832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SSL/TLS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472179" y="1422694"/>
            <a:ext cx="1270001" cy="2336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B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user=123456;password=1234</a:t>
            </a:r>
          </a:p>
        </p:txBody>
      </p:sp>
      <p:sp>
        <p:nvSpPr>
          <p:cNvPr id="136" name="Shape 136"/>
          <p:cNvSpPr/>
          <p:nvPr/>
        </p:nvSpPr>
        <p:spPr>
          <a:xfrm>
            <a:off x="8173719" y="1424645"/>
            <a:ext cx="1270001" cy="2646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defTabSz="457200"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37" name="Shape 137"/>
          <p:cNvSpPr/>
          <p:nvPr/>
        </p:nvSpPr>
        <p:spPr>
          <a:xfrm>
            <a:off x="5019173" y="2210020"/>
            <a:ext cx="28775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6159500" y="1602445"/>
            <a:ext cx="1008381" cy="40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457200">
              <a:defRPr b="0" sz="1100"/>
            </a:lvl1pPr>
          </a:lstStyle>
          <a:p>
            <a:pPr/>
            <a:r>
              <a:t>HTTP</a:t>
            </a:r>
          </a:p>
        </p:txBody>
      </p:sp>
      <p:sp>
        <p:nvSpPr>
          <p:cNvPr id="139" name="Shape 139"/>
          <p:cNvSpPr/>
          <p:nvPr/>
        </p:nvSpPr>
        <p:spPr>
          <a:xfrm flipH="1" flipV="1">
            <a:off x="4984793" y="3086984"/>
            <a:ext cx="2911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6626726" y="903458"/>
            <a:ext cx="1270001" cy="97115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黑客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472179" y="1422694"/>
            <a:ext cx="1270001" cy="37332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B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user=123456;password=1234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密钥：1111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daskjdhax$%$%^$</a:t>
            </a:r>
          </a:p>
        </p:txBody>
      </p:sp>
      <p:sp>
        <p:nvSpPr>
          <p:cNvPr id="143" name="Shape 143"/>
          <p:cNvSpPr/>
          <p:nvPr/>
        </p:nvSpPr>
        <p:spPr>
          <a:xfrm>
            <a:off x="8173719" y="1424645"/>
            <a:ext cx="1270001" cy="40078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S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user=123456;password=1234</a:t>
            </a:r>
          </a:p>
        </p:txBody>
      </p:sp>
      <p:sp>
        <p:nvSpPr>
          <p:cNvPr id="144" name="Shape 144"/>
          <p:cNvSpPr/>
          <p:nvPr/>
        </p:nvSpPr>
        <p:spPr>
          <a:xfrm>
            <a:off x="5063623" y="3736909"/>
            <a:ext cx="28775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5816600" y="1472111"/>
            <a:ext cx="1008381" cy="4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457200">
              <a:defRPr b="0" sz="1100"/>
            </a:lvl1pPr>
          </a:lstStyle>
          <a:p>
            <a:pPr/>
            <a:r>
              <a:t>HTTPS</a:t>
            </a:r>
          </a:p>
        </p:txBody>
      </p:sp>
      <p:sp>
        <p:nvSpPr>
          <p:cNvPr id="146" name="Shape 146"/>
          <p:cNvSpPr/>
          <p:nvPr/>
        </p:nvSpPr>
        <p:spPr>
          <a:xfrm flipH="1">
            <a:off x="5046433" y="4407784"/>
            <a:ext cx="2911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6626726" y="903458"/>
            <a:ext cx="1270001" cy="97115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黑客</a:t>
            </a:r>
          </a:p>
        </p:txBody>
      </p:sp>
      <p:sp>
        <p:nvSpPr>
          <p:cNvPr id="148" name="Shape 148"/>
          <p:cNvSpPr/>
          <p:nvPr/>
        </p:nvSpPr>
        <p:spPr>
          <a:xfrm>
            <a:off x="5322188" y="4569205"/>
            <a:ext cx="2360423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daskjdhax$%$%^$</a:t>
            </a:r>
          </a:p>
        </p:txBody>
      </p:sp>
      <p:sp>
        <p:nvSpPr>
          <p:cNvPr id="149" name="Shape 149"/>
          <p:cNvSpPr/>
          <p:nvPr/>
        </p:nvSpPr>
        <p:spPr>
          <a:xfrm>
            <a:off x="5449188" y="4696205"/>
            <a:ext cx="2360423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daskjdhax$%$%^$</a:t>
            </a:r>
          </a:p>
        </p:txBody>
      </p:sp>
      <p:sp>
        <p:nvSpPr>
          <p:cNvPr id="150" name="Shape 150"/>
          <p:cNvSpPr/>
          <p:nvPr/>
        </p:nvSpPr>
        <p:spPr>
          <a:xfrm>
            <a:off x="5483479" y="3089655"/>
            <a:ext cx="2360423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0" sz="2000"/>
            </a:lvl1pPr>
          </a:lstStyle>
          <a:p>
            <a:pPr/>
            <a:r>
              <a:t>daskjdhax$%$%^$</a:t>
            </a:r>
          </a:p>
        </p:txBody>
      </p:sp>
      <p:sp>
        <p:nvSpPr>
          <p:cNvPr id="151" name="Shape 151"/>
          <p:cNvSpPr/>
          <p:nvPr/>
        </p:nvSpPr>
        <p:spPr>
          <a:xfrm>
            <a:off x="5063623" y="2714320"/>
            <a:ext cx="28775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6233312" y="2251604"/>
            <a:ext cx="792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1111</a:t>
            </a:r>
          </a:p>
        </p:txBody>
      </p:sp>
      <p:sp>
        <p:nvSpPr>
          <p:cNvPr id="153" name="Shape 153"/>
          <p:cNvSpPr/>
          <p:nvPr/>
        </p:nvSpPr>
        <p:spPr>
          <a:xfrm>
            <a:off x="3472179" y="5435894"/>
            <a:ext cx="1270001" cy="37332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B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user=123456;password=1234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密钥：222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daskjdhax$%$%^$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472179" y="1422694"/>
            <a:ext cx="1270001" cy="65459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B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user=123456;password=1234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公钥加密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daskjdhax$%$%^$</a:t>
            </a:r>
          </a:p>
        </p:txBody>
      </p:sp>
      <p:sp>
        <p:nvSpPr>
          <p:cNvPr id="156" name="Shape 156"/>
          <p:cNvSpPr/>
          <p:nvPr/>
        </p:nvSpPr>
        <p:spPr>
          <a:xfrm>
            <a:off x="7910763" y="1424645"/>
            <a:ext cx="1270001" cy="65420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S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私钥解密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user=123456;password=1234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4882013" y="2378009"/>
            <a:ext cx="28775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5816600" y="1472111"/>
            <a:ext cx="1008381" cy="4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457200">
              <a:defRPr b="0" sz="1100"/>
            </a:lvl1pPr>
          </a:lstStyle>
          <a:p>
            <a:pPr/>
            <a:r>
              <a:t>HTTPS</a:t>
            </a:r>
          </a:p>
        </p:txBody>
      </p:sp>
      <p:sp>
        <p:nvSpPr>
          <p:cNvPr id="159" name="Shape 159"/>
          <p:cNvSpPr/>
          <p:nvPr/>
        </p:nvSpPr>
        <p:spPr>
          <a:xfrm flipH="1" flipV="1">
            <a:off x="4767033" y="2942367"/>
            <a:ext cx="2911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6626726" y="903458"/>
            <a:ext cx="1270001" cy="97115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黑客</a:t>
            </a:r>
          </a:p>
        </p:txBody>
      </p:sp>
      <p:sp>
        <p:nvSpPr>
          <p:cNvPr id="161" name="Shape 161"/>
          <p:cNvSpPr/>
          <p:nvPr/>
        </p:nvSpPr>
        <p:spPr>
          <a:xfrm>
            <a:off x="5322188" y="4569205"/>
            <a:ext cx="2360423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daskjdhax$%$%^$</a:t>
            </a:r>
          </a:p>
        </p:txBody>
      </p:sp>
      <p:sp>
        <p:nvSpPr>
          <p:cNvPr id="162" name="Shape 162"/>
          <p:cNvSpPr/>
          <p:nvPr/>
        </p:nvSpPr>
        <p:spPr>
          <a:xfrm>
            <a:off x="5449188" y="4696205"/>
            <a:ext cx="2360423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daskjdhax$%$%^$</a:t>
            </a:r>
          </a:p>
        </p:txBody>
      </p:sp>
      <p:sp>
        <p:nvSpPr>
          <p:cNvPr id="163" name="Shape 163"/>
          <p:cNvSpPr/>
          <p:nvPr/>
        </p:nvSpPr>
        <p:spPr>
          <a:xfrm>
            <a:off x="9194800" y="1847133"/>
            <a:ext cx="127000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公钥/私钥</a:t>
            </a:r>
          </a:p>
        </p:txBody>
      </p:sp>
      <p:sp>
        <p:nvSpPr>
          <p:cNvPr id="164" name="Shape 164"/>
          <p:cNvSpPr/>
          <p:nvPr/>
        </p:nvSpPr>
        <p:spPr>
          <a:xfrm>
            <a:off x="5975451" y="1744320"/>
            <a:ext cx="6906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SSL</a:t>
            </a:r>
          </a:p>
        </p:txBody>
      </p:sp>
      <p:sp>
        <p:nvSpPr>
          <p:cNvPr id="165" name="Shape 165"/>
          <p:cNvSpPr/>
          <p:nvPr/>
        </p:nvSpPr>
        <p:spPr>
          <a:xfrm>
            <a:off x="5654040" y="23876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返回公钥</a:t>
            </a:r>
          </a:p>
        </p:txBody>
      </p:sp>
      <p:sp>
        <p:nvSpPr>
          <p:cNvPr id="166" name="Shape 166"/>
          <p:cNvSpPr/>
          <p:nvPr/>
        </p:nvSpPr>
        <p:spPr>
          <a:xfrm>
            <a:off x="4784223" y="6200709"/>
            <a:ext cx="28775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5708649" y="556260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168" name="Shape 168"/>
          <p:cNvSpPr/>
          <p:nvPr/>
        </p:nvSpPr>
        <p:spPr>
          <a:xfrm>
            <a:off x="5042788" y="6318118"/>
            <a:ext cx="236042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0" sz="2000"/>
            </a:lvl1pPr>
          </a:lstStyle>
          <a:p>
            <a:pPr/>
            <a:r>
              <a:t>daskjdhax$%$%^$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2177868" y="1282994"/>
            <a:ext cx="2552949" cy="80623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defTabSz="457200">
              <a:defRPr b="0" sz="1900">
                <a:solidFill>
                  <a:srgbClr val="FFFFFF"/>
                </a:solidFill>
              </a:defRPr>
            </a:pPr>
            <a:r>
              <a:t>B</a:t>
            </a:r>
          </a:p>
          <a:p>
            <a:pPr defTabSz="457200">
              <a:defRPr b="0" sz="1900">
                <a:solidFill>
                  <a:srgbClr val="FFFFFF"/>
                </a:solidFill>
              </a:defRPr>
            </a:pPr>
          </a:p>
          <a:p>
            <a:pPr defTabSz="457200">
              <a:defRPr b="0" sz="1900">
                <a:solidFill>
                  <a:srgbClr val="FFFFFF"/>
                </a:solidFill>
              </a:defRPr>
            </a:pPr>
            <a:r>
              <a:t>检查CA是否合法、认证服务器</a:t>
            </a:r>
          </a:p>
          <a:p>
            <a:pPr defTabSz="457200">
              <a:defRPr b="0" sz="1900">
                <a:solidFill>
                  <a:srgbClr val="FFFFFF"/>
                </a:solidFill>
              </a:defRPr>
            </a:pPr>
            <a:r>
              <a:t>生成一个随机密钥：1111</a:t>
            </a:r>
          </a:p>
          <a:p>
            <a:pPr defTabSz="457200">
              <a:defRPr b="0" sz="1900">
                <a:solidFill>
                  <a:srgbClr val="FFFFFF"/>
                </a:solidFill>
              </a:defRPr>
            </a:pPr>
            <a:r>
              <a:t>在把密钥用公钥加密</a:t>
            </a:r>
          </a:p>
          <a:p>
            <a:pPr defTabSz="457200">
              <a:defRPr b="0" sz="1900">
                <a:solidFill>
                  <a:srgbClr val="FFFFFF"/>
                </a:solidFill>
              </a:defRPr>
            </a:pPr>
            <a:r>
              <a:t>￥%……￥</a:t>
            </a:r>
          </a:p>
          <a:p>
            <a:pPr defTabSz="457200">
              <a:defRPr b="0" sz="1900">
                <a:solidFill>
                  <a:srgbClr val="FFFFFF"/>
                </a:solidFill>
              </a:defRPr>
            </a:pPr>
          </a:p>
          <a:p>
            <a:pPr defTabSz="457200">
              <a:defRPr b="0" sz="1900">
                <a:solidFill>
                  <a:srgbClr val="FFFFFF"/>
                </a:solidFill>
              </a:defRPr>
            </a:pPr>
          </a:p>
          <a:p>
            <a:pPr defTabSz="457200">
              <a:defRPr b="0" sz="1900">
                <a:solidFill>
                  <a:srgbClr val="FFFFFF"/>
                </a:solidFill>
              </a:defRPr>
            </a:pPr>
          </a:p>
          <a:p>
            <a:pPr defTabSz="457200">
              <a:defRPr b="0" sz="1900">
                <a:solidFill>
                  <a:srgbClr val="FFFFFF"/>
                </a:solidFill>
              </a:defRPr>
            </a:pPr>
          </a:p>
          <a:p>
            <a:pPr defTabSz="457200">
              <a:defRPr b="0" sz="1900">
                <a:solidFill>
                  <a:srgbClr val="FFFFFF"/>
                </a:solidFill>
              </a:defRPr>
            </a:pPr>
            <a:r>
              <a:t>user=123456;password=1234</a:t>
            </a:r>
          </a:p>
          <a:p>
            <a:pPr defTabSz="457200">
              <a:defRPr b="0" sz="1900">
                <a:solidFill>
                  <a:srgbClr val="FFFFFF"/>
                </a:solidFill>
              </a:defRPr>
            </a:pPr>
          </a:p>
          <a:p>
            <a:pPr defTabSz="457200">
              <a:defRPr b="0" sz="1900">
                <a:solidFill>
                  <a:srgbClr val="FFFFFF"/>
                </a:solidFill>
              </a:defRPr>
            </a:pPr>
            <a:r>
              <a:t>随机密钥加密</a:t>
            </a:r>
          </a:p>
          <a:p>
            <a:pPr defTabSz="457200">
              <a:defRPr b="0" sz="1900">
                <a:solidFill>
                  <a:srgbClr val="FFFFFF"/>
                </a:solidFill>
              </a:defRPr>
            </a:pPr>
            <a:r>
              <a:t>daskjdhax$%$%^$</a:t>
            </a:r>
          </a:p>
        </p:txBody>
      </p:sp>
      <p:sp>
        <p:nvSpPr>
          <p:cNvPr id="171" name="Shape 171"/>
          <p:cNvSpPr/>
          <p:nvPr/>
        </p:nvSpPr>
        <p:spPr>
          <a:xfrm>
            <a:off x="7910763" y="1424645"/>
            <a:ext cx="1270001" cy="65420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S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用私钥把密钥解出来111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  <a:p>
            <a:pPr defTabSz="457200">
              <a:defRPr b="0" sz="2000">
                <a:solidFill>
                  <a:srgbClr val="FFFFFF"/>
                </a:solidFill>
              </a:defRPr>
            </a:pPr>
            <a:r>
              <a:t>用111去解密user=123456;password=1234</a:t>
            </a:r>
          </a:p>
          <a:p>
            <a:pPr defTabSz="457200">
              <a:defRPr b="0" sz="20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4882013" y="2378009"/>
            <a:ext cx="28775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5816600" y="1472111"/>
            <a:ext cx="1008381" cy="4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457200">
              <a:defRPr b="0" sz="1100"/>
            </a:lvl1pPr>
          </a:lstStyle>
          <a:p>
            <a:pPr/>
            <a:r>
              <a:t>HTTPS</a:t>
            </a:r>
          </a:p>
        </p:txBody>
      </p:sp>
      <p:sp>
        <p:nvSpPr>
          <p:cNvPr id="174" name="Shape 174"/>
          <p:cNvSpPr/>
          <p:nvPr/>
        </p:nvSpPr>
        <p:spPr>
          <a:xfrm flipH="1" flipV="1">
            <a:off x="4767033" y="2942367"/>
            <a:ext cx="2911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6626726" y="903458"/>
            <a:ext cx="1270001" cy="97115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黑客</a:t>
            </a:r>
          </a:p>
        </p:txBody>
      </p:sp>
      <p:sp>
        <p:nvSpPr>
          <p:cNvPr id="176" name="Shape 176"/>
          <p:cNvSpPr/>
          <p:nvPr/>
        </p:nvSpPr>
        <p:spPr>
          <a:xfrm>
            <a:off x="5322188" y="4569205"/>
            <a:ext cx="2360423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daskjdhax$%$%^$</a:t>
            </a:r>
          </a:p>
        </p:txBody>
      </p:sp>
      <p:sp>
        <p:nvSpPr>
          <p:cNvPr id="177" name="Shape 177"/>
          <p:cNvSpPr/>
          <p:nvPr/>
        </p:nvSpPr>
        <p:spPr>
          <a:xfrm>
            <a:off x="5449188" y="4696205"/>
            <a:ext cx="2360423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daskjdhax$%$%^$</a:t>
            </a:r>
          </a:p>
        </p:txBody>
      </p:sp>
      <p:sp>
        <p:nvSpPr>
          <p:cNvPr id="178" name="Shape 178"/>
          <p:cNvSpPr/>
          <p:nvPr/>
        </p:nvSpPr>
        <p:spPr>
          <a:xfrm>
            <a:off x="9194800" y="1847133"/>
            <a:ext cx="127000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公钥/私钥</a:t>
            </a:r>
          </a:p>
        </p:txBody>
      </p:sp>
      <p:sp>
        <p:nvSpPr>
          <p:cNvPr id="179" name="Shape 179"/>
          <p:cNvSpPr/>
          <p:nvPr/>
        </p:nvSpPr>
        <p:spPr>
          <a:xfrm>
            <a:off x="5975451" y="1744320"/>
            <a:ext cx="6906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SSL</a:t>
            </a:r>
          </a:p>
        </p:txBody>
      </p:sp>
      <p:sp>
        <p:nvSpPr>
          <p:cNvPr id="180" name="Shape 180"/>
          <p:cNvSpPr/>
          <p:nvPr/>
        </p:nvSpPr>
        <p:spPr>
          <a:xfrm>
            <a:off x="4674717" y="2387600"/>
            <a:ext cx="32921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返回CA证书，包含公钥</a:t>
            </a:r>
          </a:p>
        </p:txBody>
      </p:sp>
      <p:sp>
        <p:nvSpPr>
          <p:cNvPr id="181" name="Shape 181"/>
          <p:cNvSpPr/>
          <p:nvPr/>
        </p:nvSpPr>
        <p:spPr>
          <a:xfrm>
            <a:off x="4784223" y="6200709"/>
            <a:ext cx="28775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5708649" y="556260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183" name="Shape 183"/>
          <p:cNvSpPr/>
          <p:nvPr/>
        </p:nvSpPr>
        <p:spPr>
          <a:xfrm>
            <a:off x="5042788" y="6318118"/>
            <a:ext cx="236042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0" sz="2000"/>
            </a:lvl1pPr>
          </a:lstStyle>
          <a:p>
            <a:pPr/>
            <a:r>
              <a:t>daskjdhax$%$%^$</a:t>
            </a:r>
          </a:p>
        </p:txBody>
      </p:sp>
      <p:sp>
        <p:nvSpPr>
          <p:cNvPr id="184" name="Shape 184"/>
          <p:cNvSpPr/>
          <p:nvPr/>
        </p:nvSpPr>
        <p:spPr>
          <a:xfrm>
            <a:off x="4882013" y="4768850"/>
            <a:ext cx="287755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b="0" sz="12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5346700" y="4162643"/>
            <a:ext cx="13208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0" sz="1900"/>
            </a:lvl1pPr>
          </a:lstStyle>
          <a:p>
            <a:pPr/>
            <a:r>
              <a:t>￥%……￥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2692400" y="2546350"/>
            <a:ext cx="5600254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环境1  a1  a2</a:t>
            </a:r>
          </a:p>
        </p:txBody>
      </p:sp>
      <p:sp>
        <p:nvSpPr>
          <p:cNvPr id="188" name="Shape 188"/>
          <p:cNvSpPr/>
          <p:nvPr/>
        </p:nvSpPr>
        <p:spPr>
          <a:xfrm>
            <a:off x="2692400" y="4241800"/>
            <a:ext cx="5600254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环境2  a3  a4</a:t>
            </a:r>
          </a:p>
        </p:txBody>
      </p:sp>
      <p:sp>
        <p:nvSpPr>
          <p:cNvPr id="189" name="Shape 189"/>
          <p:cNvSpPr/>
          <p:nvPr/>
        </p:nvSpPr>
        <p:spPr>
          <a:xfrm>
            <a:off x="2692400" y="6064250"/>
            <a:ext cx="5600254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环境3  a5  a6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486400" y="26543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控制器</a:t>
            </a:r>
          </a:p>
        </p:txBody>
      </p:sp>
      <p:sp>
        <p:nvSpPr>
          <p:cNvPr id="192" name="Shape 192"/>
          <p:cNvSpPr/>
          <p:nvPr/>
        </p:nvSpPr>
        <p:spPr>
          <a:xfrm>
            <a:off x="3314700" y="55372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模型</a:t>
            </a:r>
          </a:p>
        </p:txBody>
      </p:sp>
      <p:sp>
        <p:nvSpPr>
          <p:cNvPr id="193" name="Shape 193"/>
          <p:cNvSpPr/>
          <p:nvPr/>
        </p:nvSpPr>
        <p:spPr>
          <a:xfrm>
            <a:off x="7797800" y="55372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V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视图</a:t>
            </a:r>
          </a:p>
        </p:txBody>
      </p:sp>
      <p:sp>
        <p:nvSpPr>
          <p:cNvPr id="194" name="Shape 194"/>
          <p:cNvSpPr/>
          <p:nvPr/>
        </p:nvSpPr>
        <p:spPr>
          <a:xfrm>
            <a:off x="8115300" y="8826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195" name="Shape 195"/>
          <p:cNvSpPr/>
          <p:nvPr/>
        </p:nvSpPr>
        <p:spPr>
          <a:xfrm flipH="1">
            <a:off x="5953918" y="1473348"/>
            <a:ext cx="1979316" cy="10959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Shape 196"/>
          <p:cNvSpPr/>
          <p:nvPr/>
        </p:nvSpPr>
        <p:spPr>
          <a:xfrm flipH="1">
            <a:off x="3418281" y="3347869"/>
            <a:ext cx="1637408" cy="19046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3314700" y="74104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98" name="Shape 198"/>
          <p:cNvSpPr/>
          <p:nvPr/>
        </p:nvSpPr>
        <p:spPr>
          <a:xfrm>
            <a:off x="3784600" y="6823074"/>
            <a:ext cx="1" cy="5715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Shape 199"/>
          <p:cNvSpPr/>
          <p:nvPr/>
        </p:nvSpPr>
        <p:spPr>
          <a:xfrm flipV="1">
            <a:off x="4241800" y="6823074"/>
            <a:ext cx="0" cy="5715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Shape 200"/>
          <p:cNvSpPr/>
          <p:nvPr/>
        </p:nvSpPr>
        <p:spPr>
          <a:xfrm flipV="1">
            <a:off x="3898900" y="3703488"/>
            <a:ext cx="1260113" cy="16495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6883400" y="3627709"/>
            <a:ext cx="1260392" cy="15282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Shape 202"/>
          <p:cNvSpPr/>
          <p:nvPr/>
        </p:nvSpPr>
        <p:spPr>
          <a:xfrm flipV="1">
            <a:off x="8637919" y="2700590"/>
            <a:ext cx="1" cy="22886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