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6" autoAdjust="0"/>
  </p:normalViewPr>
  <p:slideViewPr>
    <p:cSldViewPr snapToGrid="0">
      <p:cViewPr varScale="1">
        <p:scale>
          <a:sx n="61" d="100"/>
          <a:sy n="61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BD524-177F-4BF8-B42E-683E1F885CE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60898-E140-44DE-827E-0E5CDA8E7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60898-E140-44DE-827E-0E5CDA8E7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1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2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2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9291-DF0E-4ED2-A746-647A27EB514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6F8E7-C7F0-4825-8F6F-80418064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1620" y="1758491"/>
            <a:ext cx="12295240" cy="1119010"/>
          </a:xfrm>
        </p:spPr>
        <p:txBody>
          <a:bodyPr>
            <a:normAutofit/>
          </a:bodyPr>
          <a:lstStyle/>
          <a:p>
            <a:r>
              <a:rPr lang="ru-UA" dirty="0"/>
              <a:t>Курсовая работа “</a:t>
            </a:r>
            <a:r>
              <a:rPr lang="en-US" dirty="0"/>
              <a:t>Flappy Bird</a:t>
            </a:r>
            <a:r>
              <a:rPr lang="ru-UA" dirty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7978" y="3329068"/>
            <a:ext cx="4269660" cy="4660489"/>
          </a:xfrm>
        </p:spPr>
        <p:txBody>
          <a:bodyPr/>
          <a:lstStyle/>
          <a:p>
            <a:pPr algn="l"/>
            <a:r>
              <a:rPr lang="ru-UA" dirty="0" smtClean="0">
                <a:latin typeface="+mj-lt"/>
              </a:rPr>
              <a:t>Выполнил:</a:t>
            </a:r>
          </a:p>
          <a:p>
            <a:pPr algn="l"/>
            <a:r>
              <a:rPr lang="ru-UA" dirty="0" smtClean="0">
                <a:latin typeface="+mj-lt"/>
              </a:rPr>
              <a:t>студент группы КИ – 21</a:t>
            </a:r>
          </a:p>
          <a:p>
            <a:pPr algn="l"/>
            <a:r>
              <a:rPr lang="ru-UA" dirty="0" smtClean="0">
                <a:latin typeface="+mj-lt"/>
              </a:rPr>
              <a:t>Анжуров Валентин</a:t>
            </a:r>
          </a:p>
          <a:p>
            <a:pPr algn="l"/>
            <a:endParaRPr lang="ru-UA" dirty="0" smtClean="0">
              <a:latin typeface="+mj-lt"/>
            </a:endParaRPr>
          </a:p>
          <a:p>
            <a:pPr algn="l"/>
            <a:r>
              <a:rPr lang="ru-UA" dirty="0" smtClean="0">
                <a:latin typeface="+mj-lt"/>
              </a:rPr>
              <a:t>Проверил:</a:t>
            </a:r>
          </a:p>
          <a:p>
            <a:pPr algn="l"/>
            <a:r>
              <a:rPr lang="ru-UA" dirty="0" smtClean="0">
                <a:latin typeface="+mj-lt"/>
              </a:rPr>
              <a:t>старший преподаватель </a:t>
            </a:r>
          </a:p>
          <a:p>
            <a:pPr algn="l"/>
            <a:r>
              <a:rPr lang="ru-UA" dirty="0" smtClean="0">
                <a:latin typeface="+mj-lt"/>
              </a:rPr>
              <a:t>Литвинов Д.Н.</a:t>
            </a:r>
          </a:p>
          <a:p>
            <a:endParaRPr lang="ru-UA" dirty="0" smtClean="0"/>
          </a:p>
          <a:p>
            <a:endParaRPr lang="ru-UA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486546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Харьковский национальный университет имени В.Н. </a:t>
            </a:r>
            <a:r>
              <a:rPr lang="ru-RU" sz="2400" dirty="0" err="1">
                <a:latin typeface="+mj-lt"/>
              </a:rPr>
              <a:t>Каразина</a:t>
            </a:r>
            <a:r>
              <a:rPr lang="ru-RU" sz="2400" dirty="0">
                <a:latin typeface="+mj-lt"/>
              </a:rPr>
              <a:t/>
            </a:r>
            <a:br>
              <a:rPr lang="ru-RU" sz="2400" dirty="0">
                <a:latin typeface="+mj-lt"/>
              </a:rPr>
            </a:br>
            <a:r>
              <a:rPr lang="ru-RU" sz="2400" dirty="0">
                <a:latin typeface="+mj-lt"/>
              </a:rPr>
              <a:t>Факультет компьютерных наук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47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0611"/>
            <a:ext cx="12192000" cy="1325563"/>
          </a:xfrm>
        </p:spPr>
        <p:txBody>
          <a:bodyPr/>
          <a:lstStyle/>
          <a:p>
            <a:pPr algn="ctr"/>
            <a:r>
              <a:rPr lang="ru-UA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 smtClean="0"/>
              <a:t>Общая характеристика продукта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6813"/>
            <a:ext cx="10515600" cy="4080149"/>
          </a:xfrm>
        </p:spPr>
        <p:txBody>
          <a:bodyPr/>
          <a:lstStyle/>
          <a:p>
            <a:r>
              <a:rPr lang="ru-UA" b="1" dirty="0" smtClean="0"/>
              <a:t> </a:t>
            </a:r>
            <a:r>
              <a:rPr lang="ru-UA" b="1" dirty="0" smtClean="0">
                <a:latin typeface="+mj-lt"/>
              </a:rPr>
              <a:t>Цель программы </a:t>
            </a:r>
            <a:r>
              <a:rPr lang="ru-UA" dirty="0" smtClean="0">
                <a:latin typeface="+mj-lt"/>
              </a:rPr>
              <a:t>– обеспечение пользователя способом скоротать время в ситуации, которая не имеет лучшей альтернативы, чем игра</a:t>
            </a:r>
          </a:p>
          <a:p>
            <a:endParaRPr lang="ru-UA" dirty="0" smtClean="0">
              <a:latin typeface="+mj-lt"/>
            </a:endParaRPr>
          </a:p>
          <a:p>
            <a:r>
              <a:rPr lang="ru-UA" b="1" dirty="0" smtClean="0">
                <a:latin typeface="+mj-lt"/>
              </a:rPr>
              <a:t>Отличительные черты</a:t>
            </a:r>
            <a:r>
              <a:rPr lang="ru-UA" dirty="0" smtClean="0">
                <a:latin typeface="+mj-lt"/>
              </a:rPr>
              <a:t> – наличие более широкого функционала, чем оригинальная версия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8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 smtClean="0"/>
              <a:t>Основной функционал пользователя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171"/>
            <a:ext cx="10515600" cy="4351338"/>
          </a:xfrm>
        </p:spPr>
        <p:txBody>
          <a:bodyPr/>
          <a:lstStyle/>
          <a:p>
            <a:r>
              <a:rPr lang="ru-UA" dirty="0" smtClean="0">
                <a:latin typeface="+mj-lt"/>
              </a:rPr>
              <a:t>Игра</a:t>
            </a:r>
          </a:p>
          <a:p>
            <a:r>
              <a:rPr lang="ru-UA" dirty="0" smtClean="0">
                <a:latin typeface="+mj-lt"/>
              </a:rPr>
              <a:t>Пауза</a:t>
            </a:r>
          </a:p>
          <a:p>
            <a:r>
              <a:rPr lang="ru-UA" dirty="0" smtClean="0">
                <a:latin typeface="+mj-lt"/>
              </a:rPr>
              <a:t>Различные задания</a:t>
            </a:r>
          </a:p>
          <a:p>
            <a:r>
              <a:rPr lang="ru-UA" dirty="0" smtClean="0">
                <a:latin typeface="+mj-lt"/>
              </a:rPr>
              <a:t>Несколько цветовых оформлений игрового поля</a:t>
            </a:r>
          </a:p>
          <a:p>
            <a:r>
              <a:rPr lang="ru-UA" dirty="0" smtClean="0">
                <a:latin typeface="+mj-lt"/>
              </a:rPr>
              <a:t>3 уровня сложности</a:t>
            </a:r>
          </a:p>
          <a:p>
            <a:r>
              <a:rPr lang="ru-UA" dirty="0" smtClean="0">
                <a:latin typeface="+mj-lt"/>
              </a:rPr>
              <a:t>Таблица рекордов (</a:t>
            </a:r>
            <a:r>
              <a:rPr lang="en-US" dirty="0" smtClean="0">
                <a:latin typeface="+mj-lt"/>
              </a:rPr>
              <a:t>username + score)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28" y="1690688"/>
            <a:ext cx="3769746" cy="4899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Use-Case </a:t>
            </a:r>
            <a:r>
              <a:rPr lang="ru-UA" dirty="0" smtClean="0"/>
              <a:t>диаграмма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69" y="1668759"/>
            <a:ext cx="3781929" cy="4915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93" y="1662664"/>
            <a:ext cx="3781929" cy="4915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36" y="1651840"/>
            <a:ext cx="3781929" cy="4915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52" y="1690688"/>
            <a:ext cx="7543800" cy="4933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33" y="1627611"/>
            <a:ext cx="3781929" cy="491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83" y="1649540"/>
            <a:ext cx="3781929" cy="4915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63" y="1640097"/>
            <a:ext cx="3796461" cy="4933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15" y="1630654"/>
            <a:ext cx="3796461" cy="4933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51" y="1647524"/>
            <a:ext cx="3781929" cy="4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 smtClean="0"/>
              <a:t>Реализация графики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456418"/>
            <a:ext cx="7505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 smtClean="0"/>
              <a:t>Реализация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3" y="2112509"/>
            <a:ext cx="10684614" cy="38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06891" y="1530124"/>
            <a:ext cx="3161380" cy="4928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 smtClean="0"/>
              <a:t>Реализация кнопок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9" y="1530124"/>
            <a:ext cx="8037262" cy="4928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294" y="2658766"/>
            <a:ext cx="2323809" cy="25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522" y="2285774"/>
            <a:ext cx="829352" cy="3317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876" y="3346929"/>
            <a:ext cx="2323809" cy="11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 smtClean="0"/>
              <a:t>Тестирование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509258"/>
            <a:ext cx="78676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 smtClean="0"/>
              <a:t>Перспективы и выводы: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UA" dirty="0" smtClean="0">
                <a:latin typeface="+mj-lt"/>
              </a:rPr>
              <a:t>Портирование под</a:t>
            </a:r>
            <a:r>
              <a:rPr lang="en-US" dirty="0" smtClean="0">
                <a:latin typeface="+mj-lt"/>
              </a:rPr>
              <a:t> Android</a:t>
            </a:r>
          </a:p>
          <a:p>
            <a:r>
              <a:rPr lang="ru-UA" dirty="0" smtClean="0">
                <a:latin typeface="+mj-lt"/>
              </a:rPr>
              <a:t>Добавление мультиплеера </a:t>
            </a:r>
          </a:p>
          <a:p>
            <a:pPr marL="0" indent="0">
              <a:buNone/>
            </a:pPr>
            <a:endParaRPr lang="ru-UA" dirty="0" smtClean="0">
              <a:latin typeface="+mj-lt"/>
            </a:endParaRPr>
          </a:p>
          <a:p>
            <a:pPr marL="0" indent="0">
              <a:buNone/>
            </a:pPr>
            <a:endParaRPr lang="ru-UA" dirty="0" smtClean="0">
              <a:latin typeface="+mj-lt"/>
            </a:endParaRPr>
          </a:p>
          <a:p>
            <a:r>
              <a:rPr lang="ru-UA" dirty="0" smtClean="0">
                <a:latin typeface="+mj-lt"/>
              </a:rPr>
              <a:t>Полностью готовый продукт</a:t>
            </a:r>
          </a:p>
          <a:p>
            <a:r>
              <a:rPr lang="ru-UA" dirty="0">
                <a:latin typeface="+mj-lt"/>
              </a:rPr>
              <a:t>Улучшение стиля написания </a:t>
            </a:r>
            <a:r>
              <a:rPr lang="ru-UA" dirty="0" smtClean="0">
                <a:latin typeface="+mj-lt"/>
              </a:rPr>
              <a:t>кода</a:t>
            </a:r>
          </a:p>
          <a:p>
            <a:r>
              <a:rPr lang="ru-UA" dirty="0" smtClean="0">
                <a:latin typeface="+mj-lt"/>
              </a:rPr>
              <a:t>Углубленное понимание принципов ООП</a:t>
            </a:r>
          </a:p>
          <a:p>
            <a:r>
              <a:rPr lang="ru-UA" dirty="0" smtClean="0">
                <a:latin typeface="+mj-lt"/>
              </a:rPr>
              <a:t>Обучение работы с системой </a:t>
            </a:r>
            <a:r>
              <a:rPr lang="en-US" dirty="0" smtClean="0">
                <a:latin typeface="+mj-lt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6911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123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Курсовая работа “Flappy Bird”</vt:lpstr>
      <vt:lpstr>Общая характеристика продукта</vt:lpstr>
      <vt:lpstr>Основной функционал пользователя</vt:lpstr>
      <vt:lpstr>Use-Case диаграмма</vt:lpstr>
      <vt:lpstr>Реализация графики</vt:lpstr>
      <vt:lpstr>Реализация MVC</vt:lpstr>
      <vt:lpstr>Реализация кнопок</vt:lpstr>
      <vt:lpstr>Тестирование</vt:lpstr>
      <vt:lpstr>Перспективы и выводы: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“Flappy Bird”</dc:title>
  <dc:creator>User</dc:creator>
  <cp:lastModifiedBy>User</cp:lastModifiedBy>
  <cp:revision>17</cp:revision>
  <dcterms:created xsi:type="dcterms:W3CDTF">2017-12-11T19:42:12Z</dcterms:created>
  <dcterms:modified xsi:type="dcterms:W3CDTF">2017-12-12T18:37:16Z</dcterms:modified>
</cp:coreProperties>
</file>